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1"/>
  </p:notesMasterIdLst>
  <p:sldIdLst>
    <p:sldId id="266" r:id="rId2"/>
    <p:sldId id="687" r:id="rId3"/>
    <p:sldId id="688" r:id="rId4"/>
    <p:sldId id="689" r:id="rId5"/>
    <p:sldId id="702" r:id="rId6"/>
    <p:sldId id="703" r:id="rId7"/>
    <p:sldId id="690" r:id="rId8"/>
    <p:sldId id="357" r:id="rId9"/>
    <p:sldId id="317" r:id="rId10"/>
    <p:sldId id="319" r:id="rId11"/>
    <p:sldId id="684" r:id="rId12"/>
    <p:sldId id="322" r:id="rId13"/>
    <p:sldId id="685" r:id="rId14"/>
    <p:sldId id="324" r:id="rId15"/>
    <p:sldId id="325" r:id="rId16"/>
    <p:sldId id="326" r:id="rId17"/>
    <p:sldId id="364" r:id="rId18"/>
    <p:sldId id="365" r:id="rId19"/>
    <p:sldId id="366" r:id="rId20"/>
    <p:sldId id="388" r:id="rId21"/>
    <p:sldId id="370" r:id="rId22"/>
    <p:sldId id="691" r:id="rId23"/>
    <p:sldId id="263" r:id="rId24"/>
    <p:sldId id="267" r:id="rId25"/>
    <p:sldId id="271" r:id="rId26"/>
    <p:sldId id="272" r:id="rId27"/>
    <p:sldId id="273" r:id="rId28"/>
    <p:sldId id="268" r:id="rId29"/>
    <p:sldId id="430" r:id="rId30"/>
    <p:sldId id="392" r:id="rId31"/>
    <p:sldId id="435" r:id="rId32"/>
    <p:sldId id="683" r:id="rId33"/>
    <p:sldId id="450" r:id="rId34"/>
    <p:sldId id="692" r:id="rId35"/>
    <p:sldId id="278" r:id="rId36"/>
    <p:sldId id="693" r:id="rId37"/>
    <p:sldId id="280" r:id="rId38"/>
    <p:sldId id="281" r:id="rId39"/>
    <p:sldId id="400" r:id="rId40"/>
    <p:sldId id="704" r:id="rId41"/>
    <p:sldId id="269" r:id="rId42"/>
    <p:sldId id="303" r:id="rId43"/>
    <p:sldId id="694" r:id="rId44"/>
    <p:sldId id="297" r:id="rId45"/>
    <p:sldId id="305" r:id="rId46"/>
    <p:sldId id="306" r:id="rId47"/>
    <p:sldId id="391" r:id="rId48"/>
    <p:sldId id="401" r:id="rId49"/>
    <p:sldId id="286" r:id="rId50"/>
    <p:sldId id="389" r:id="rId51"/>
    <p:sldId id="402" r:id="rId52"/>
    <p:sldId id="675" r:id="rId53"/>
    <p:sldId id="676" r:id="rId54"/>
    <p:sldId id="695" r:id="rId55"/>
    <p:sldId id="696" r:id="rId56"/>
    <p:sldId id="677" r:id="rId57"/>
    <p:sldId id="488" r:id="rId58"/>
    <p:sldId id="427" r:id="rId59"/>
    <p:sldId id="270" r:id="rId60"/>
    <p:sldId id="309" r:id="rId61"/>
    <p:sldId id="313" r:id="rId62"/>
    <p:sldId id="314" r:id="rId63"/>
    <p:sldId id="331" r:id="rId64"/>
    <p:sldId id="293" r:id="rId65"/>
    <p:sldId id="295" r:id="rId66"/>
    <p:sldId id="318" r:id="rId67"/>
    <p:sldId id="330" r:id="rId68"/>
    <p:sldId id="697" r:id="rId69"/>
    <p:sldId id="698" r:id="rId70"/>
    <p:sldId id="699" r:id="rId71"/>
    <p:sldId id="700" r:id="rId72"/>
    <p:sldId id="714" r:id="rId73"/>
    <p:sldId id="706" r:id="rId74"/>
    <p:sldId id="707" r:id="rId75"/>
    <p:sldId id="708" r:id="rId76"/>
    <p:sldId id="709" r:id="rId77"/>
    <p:sldId id="710" r:id="rId78"/>
    <p:sldId id="711" r:id="rId79"/>
    <p:sldId id="712" r:id="rId80"/>
    <p:sldId id="713" r:id="rId81"/>
    <p:sldId id="310" r:id="rId82"/>
    <p:sldId id="298" r:id="rId83"/>
    <p:sldId id="701" r:id="rId84"/>
    <p:sldId id="329" r:id="rId85"/>
    <p:sldId id="323" r:id="rId86"/>
    <p:sldId id="715" r:id="rId87"/>
    <p:sldId id="717" r:id="rId88"/>
    <p:sldId id="718" r:id="rId89"/>
    <p:sldId id="716" r:id="rId9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引言" id="{1C17C33F-31F2-4EFC-B257-ADC7D5535E27}">
          <p14:sldIdLst>
            <p14:sldId id="266"/>
            <p14:sldId id="687"/>
            <p14:sldId id="688"/>
            <p14:sldId id="689"/>
            <p14:sldId id="702"/>
            <p14:sldId id="703"/>
            <p14:sldId id="690"/>
            <p14:sldId id="357"/>
            <p14:sldId id="317"/>
            <p14:sldId id="319"/>
            <p14:sldId id="684"/>
            <p14:sldId id="322"/>
            <p14:sldId id="685"/>
            <p14:sldId id="324"/>
            <p14:sldId id="325"/>
            <p14:sldId id="326"/>
            <p14:sldId id="364"/>
            <p14:sldId id="365"/>
            <p14:sldId id="366"/>
            <p14:sldId id="388"/>
            <p14:sldId id="370"/>
            <p14:sldId id="691"/>
            <p14:sldId id="263"/>
          </p14:sldIdLst>
        </p14:section>
        <p14:section name="基本概念" id="{81897087-E0C3-4953-B689-4CF9A334CCBA}">
          <p14:sldIdLst>
            <p14:sldId id="267"/>
            <p14:sldId id="271"/>
            <p14:sldId id="272"/>
            <p14:sldId id="273"/>
          </p14:sldIdLst>
        </p14:section>
        <p14:section name="问题建模" id="{6330E00A-BA7B-4044-8C02-9F7DD61E9FF5}">
          <p14:sldIdLst>
            <p14:sldId id="268"/>
            <p14:sldId id="430"/>
            <p14:sldId id="392"/>
            <p14:sldId id="435"/>
            <p14:sldId id="683"/>
            <p14:sldId id="450"/>
            <p14:sldId id="692"/>
            <p14:sldId id="278"/>
            <p14:sldId id="693"/>
            <p14:sldId id="280"/>
            <p14:sldId id="281"/>
            <p14:sldId id="400"/>
            <p14:sldId id="704"/>
          </p14:sldIdLst>
        </p14:section>
        <p14:section name="盲目搜索" id="{838465FD-D1EC-43BC-87A6-1E3081524FF3}">
          <p14:sldIdLst>
            <p14:sldId id="269"/>
            <p14:sldId id="303"/>
            <p14:sldId id="694"/>
            <p14:sldId id="297"/>
            <p14:sldId id="305"/>
            <p14:sldId id="306"/>
            <p14:sldId id="391"/>
            <p14:sldId id="401"/>
            <p14:sldId id="286"/>
            <p14:sldId id="389"/>
            <p14:sldId id="402"/>
            <p14:sldId id="675"/>
            <p14:sldId id="676"/>
            <p14:sldId id="695"/>
            <p14:sldId id="696"/>
            <p14:sldId id="677"/>
            <p14:sldId id="488"/>
            <p14:sldId id="427"/>
          </p14:sldIdLst>
        </p14:section>
        <p14:section name="启发式搜索" id="{4CEFB068-9846-46FF-97F9-A07D4E08622D}">
          <p14:sldIdLst>
            <p14:sldId id="270"/>
            <p14:sldId id="309"/>
            <p14:sldId id="313"/>
            <p14:sldId id="314"/>
            <p14:sldId id="331"/>
            <p14:sldId id="293"/>
            <p14:sldId id="295"/>
            <p14:sldId id="318"/>
            <p14:sldId id="330"/>
            <p14:sldId id="697"/>
            <p14:sldId id="698"/>
            <p14:sldId id="699"/>
            <p14:sldId id="700"/>
          </p14:sldIdLst>
        </p14:section>
        <p14:section name="扩展" id="{35B49F37-59AA-43D3-B6AF-499D8A23A4F1}">
          <p14:sldIdLst>
            <p14:sldId id="714"/>
            <p14:sldId id="706"/>
            <p14:sldId id="707"/>
            <p14:sldId id="708"/>
            <p14:sldId id="709"/>
            <p14:sldId id="710"/>
            <p14:sldId id="711"/>
            <p14:sldId id="712"/>
            <p14:sldId id="713"/>
            <p14:sldId id="310"/>
            <p14:sldId id="298"/>
            <p14:sldId id="701"/>
            <p14:sldId id="329"/>
            <p14:sldId id="323"/>
            <p14:sldId id="715"/>
            <p14:sldId id="717"/>
            <p14:sldId id="718"/>
            <p14:sldId id="716"/>
          </p14:sldIdLst>
        </p14:section>
      </p14:sectionLst>
    </p:ext>
    <p:ext uri="{EFAFB233-063F-42B5-8137-9DF3F51BA10A}">
      <p15:sldGuideLst xmlns:p15="http://schemas.microsoft.com/office/powerpoint/2012/main">
        <p15:guide id="1" orient="horz" pos="4320" userDrawn="1">
          <p15:clr>
            <a:srgbClr val="A4A3A4"/>
          </p15:clr>
        </p15:guide>
        <p15:guide id="2" pos="263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 wang" initials="bw" lastIdx="1" clrIdx="0">
    <p:extLst>
      <p:ext uri="{19B8F6BF-5375-455C-9EA6-DF929625EA0E}">
        <p15:presenceInfo xmlns:p15="http://schemas.microsoft.com/office/powerpoint/2012/main" userId="1043553a2101e87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3262"/>
    <a:srgbClr val="C4820E"/>
    <a:srgbClr val="30637E"/>
    <a:srgbClr val="003161"/>
    <a:srgbClr val="008DF6"/>
    <a:srgbClr val="C1812D"/>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98" autoAdjust="0"/>
    <p:restoredTop sz="89719" autoAdjust="0"/>
  </p:normalViewPr>
  <p:slideViewPr>
    <p:cSldViewPr snapToGrid="0">
      <p:cViewPr varScale="1">
        <p:scale>
          <a:sx n="100" d="100"/>
          <a:sy n="100" d="100"/>
        </p:scale>
        <p:origin x="1932" y="96"/>
      </p:cViewPr>
      <p:guideLst>
        <p:guide orient="horz" pos="4320"/>
        <p:guide pos="2631"/>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o wang" userId="1043553a2101e87e" providerId="LiveId" clId="{01D69E07-3E58-49E1-A5AB-98423CFE1D88}"/>
    <pc:docChg chg="undo redo custSel addSld modSld sldOrd modMainMaster modSection">
      <pc:chgData name="bo wang" userId="1043553a2101e87e" providerId="LiveId" clId="{01D69E07-3E58-49E1-A5AB-98423CFE1D88}" dt="2021-03-23T11:02:38.858" v="358" actId="14100"/>
      <pc:docMkLst>
        <pc:docMk/>
      </pc:docMkLst>
      <pc:sldChg chg="addCm delCm">
        <pc:chgData name="bo wang" userId="1043553a2101e87e" providerId="LiveId" clId="{01D69E07-3E58-49E1-A5AB-98423CFE1D88}" dt="2021-03-23T09:00:33.743" v="1" actId="1589"/>
        <pc:sldMkLst>
          <pc:docMk/>
          <pc:sldMk cId="3129440658" sldId="257"/>
        </pc:sldMkLst>
      </pc:sldChg>
      <pc:sldChg chg="modSp mod ord">
        <pc:chgData name="bo wang" userId="1043553a2101e87e" providerId="LiveId" clId="{01D69E07-3E58-49E1-A5AB-98423CFE1D88}" dt="2021-03-23T09:52:25.165" v="209"/>
        <pc:sldMkLst>
          <pc:docMk/>
          <pc:sldMk cId="1199442137" sldId="258"/>
        </pc:sldMkLst>
        <pc:spChg chg="mod">
          <ac:chgData name="bo wang" userId="1043553a2101e87e" providerId="LiveId" clId="{01D69E07-3E58-49E1-A5AB-98423CFE1D88}" dt="2021-03-23T09:16:29.518" v="37" actId="20577"/>
          <ac:spMkLst>
            <pc:docMk/>
            <pc:sldMk cId="1199442137" sldId="258"/>
            <ac:spMk id="2" creationId="{56B8427E-3439-4C7A-88F6-1DFABB50D1E3}"/>
          </ac:spMkLst>
        </pc:spChg>
      </pc:sldChg>
      <pc:sldChg chg="addSp modSp new mod">
        <pc:chgData name="bo wang" userId="1043553a2101e87e" providerId="LiveId" clId="{01D69E07-3E58-49E1-A5AB-98423CFE1D88}" dt="2021-03-23T10:44:49.575" v="213" actId="2711"/>
        <pc:sldMkLst>
          <pc:docMk/>
          <pc:sldMk cId="4045856371" sldId="259"/>
        </pc:sldMkLst>
        <pc:spChg chg="mod">
          <ac:chgData name="bo wang" userId="1043553a2101e87e" providerId="LiveId" clId="{01D69E07-3E58-49E1-A5AB-98423CFE1D88}" dt="2021-03-23T09:16:43.013" v="67" actId="20577"/>
          <ac:spMkLst>
            <pc:docMk/>
            <pc:sldMk cId="4045856371" sldId="259"/>
            <ac:spMk id="2" creationId="{171267C5-35A2-457A-9DC5-2EF623E6CF94}"/>
          </ac:spMkLst>
        </pc:spChg>
        <pc:spChg chg="mod">
          <ac:chgData name="bo wang" userId="1043553a2101e87e" providerId="LiveId" clId="{01D69E07-3E58-49E1-A5AB-98423CFE1D88}" dt="2021-03-23T09:18:45.898" v="91"/>
          <ac:spMkLst>
            <pc:docMk/>
            <pc:sldMk cId="4045856371" sldId="259"/>
            <ac:spMk id="3" creationId="{FE37538B-3649-48FE-A61E-4E44452278F1}"/>
          </ac:spMkLst>
        </pc:spChg>
        <pc:spChg chg="add mod">
          <ac:chgData name="bo wang" userId="1043553a2101e87e" providerId="LiveId" clId="{01D69E07-3E58-49E1-A5AB-98423CFE1D88}" dt="2021-03-23T09:19:05.427" v="95" actId="948"/>
          <ac:spMkLst>
            <pc:docMk/>
            <pc:sldMk cId="4045856371" sldId="259"/>
            <ac:spMk id="5" creationId="{5227BC5F-F21C-4E45-8149-8CE62C3EEAA7}"/>
          </ac:spMkLst>
        </pc:spChg>
        <pc:spChg chg="add mod">
          <ac:chgData name="bo wang" userId="1043553a2101e87e" providerId="LiveId" clId="{01D69E07-3E58-49E1-A5AB-98423CFE1D88}" dt="2021-03-23T10:44:49.575" v="213" actId="2711"/>
          <ac:spMkLst>
            <pc:docMk/>
            <pc:sldMk cId="4045856371" sldId="259"/>
            <ac:spMk id="7" creationId="{FABEA19E-B73B-4FC2-86B0-8BDCB79ED8A7}"/>
          </ac:spMkLst>
        </pc:spChg>
        <pc:picChg chg="add mod">
          <ac:chgData name="bo wang" userId="1043553a2101e87e" providerId="LiveId" clId="{01D69E07-3E58-49E1-A5AB-98423CFE1D88}" dt="2021-03-23T09:18:15.587" v="86" actId="1076"/>
          <ac:picMkLst>
            <pc:docMk/>
            <pc:sldMk cId="4045856371" sldId="259"/>
            <ac:picMk id="6" creationId="{6A2120B0-C6AE-40E1-8331-EB4985AF2FC4}"/>
          </ac:picMkLst>
        </pc:picChg>
      </pc:sldChg>
      <pc:sldChg chg="addSp delSp modSp new mod ord modClrScheme chgLayout">
        <pc:chgData name="bo wang" userId="1043553a2101e87e" providerId="LiveId" clId="{01D69E07-3E58-49E1-A5AB-98423CFE1D88}" dt="2021-03-23T10:50:39.578" v="280" actId="20577"/>
        <pc:sldMkLst>
          <pc:docMk/>
          <pc:sldMk cId="1878781474" sldId="260"/>
        </pc:sldMkLst>
        <pc:spChg chg="del mod ord">
          <ac:chgData name="bo wang" userId="1043553a2101e87e" providerId="LiveId" clId="{01D69E07-3E58-49E1-A5AB-98423CFE1D88}" dt="2021-03-23T09:27:38.865" v="97" actId="700"/>
          <ac:spMkLst>
            <pc:docMk/>
            <pc:sldMk cId="1878781474" sldId="260"/>
            <ac:spMk id="2" creationId="{5229772F-BE2F-4EAF-BDF0-B263D4A38121}"/>
          </ac:spMkLst>
        </pc:spChg>
        <pc:spChg chg="del mod ord">
          <ac:chgData name="bo wang" userId="1043553a2101e87e" providerId="LiveId" clId="{01D69E07-3E58-49E1-A5AB-98423CFE1D88}" dt="2021-03-23T09:27:38.865" v="97" actId="700"/>
          <ac:spMkLst>
            <pc:docMk/>
            <pc:sldMk cId="1878781474" sldId="260"/>
            <ac:spMk id="3" creationId="{A7FA05FE-9833-4720-B188-E46A836E9F6F}"/>
          </ac:spMkLst>
        </pc:spChg>
        <pc:spChg chg="mod ord">
          <ac:chgData name="bo wang" userId="1043553a2101e87e" providerId="LiveId" clId="{01D69E07-3E58-49E1-A5AB-98423CFE1D88}" dt="2021-03-23T09:27:38.865" v="97" actId="700"/>
          <ac:spMkLst>
            <pc:docMk/>
            <pc:sldMk cId="1878781474" sldId="260"/>
            <ac:spMk id="4" creationId="{8D040F86-4513-4032-BBA4-87C993B74990}"/>
          </ac:spMkLst>
        </pc:spChg>
        <pc:spChg chg="add mod ord">
          <ac:chgData name="bo wang" userId="1043553a2101e87e" providerId="LiveId" clId="{01D69E07-3E58-49E1-A5AB-98423CFE1D88}" dt="2021-03-23T09:27:47.617" v="136" actId="20577"/>
          <ac:spMkLst>
            <pc:docMk/>
            <pc:sldMk cId="1878781474" sldId="260"/>
            <ac:spMk id="5" creationId="{0C7B8D09-B94D-428A-8CF5-FAF9269A2CB0}"/>
          </ac:spMkLst>
        </pc:spChg>
        <pc:spChg chg="add mod ord">
          <ac:chgData name="bo wang" userId="1043553a2101e87e" providerId="LiveId" clId="{01D69E07-3E58-49E1-A5AB-98423CFE1D88}" dt="2021-03-23T10:50:39.578" v="280" actId="20577"/>
          <ac:spMkLst>
            <pc:docMk/>
            <pc:sldMk cId="1878781474" sldId="260"/>
            <ac:spMk id="6" creationId="{F4D069CB-5736-487D-B78C-761C2F882A46}"/>
          </ac:spMkLst>
        </pc:spChg>
      </pc:sldChg>
      <pc:sldChg chg="modSp new mod">
        <pc:chgData name="bo wang" userId="1043553a2101e87e" providerId="LiveId" clId="{01D69E07-3E58-49E1-A5AB-98423CFE1D88}" dt="2021-03-23T09:50:58.497" v="205" actId="404"/>
        <pc:sldMkLst>
          <pc:docMk/>
          <pc:sldMk cId="3700846322" sldId="261"/>
        </pc:sldMkLst>
        <pc:spChg chg="mod">
          <ac:chgData name="bo wang" userId="1043553a2101e87e" providerId="LiveId" clId="{01D69E07-3E58-49E1-A5AB-98423CFE1D88}" dt="2021-03-23T09:46:31.372" v="182"/>
          <ac:spMkLst>
            <pc:docMk/>
            <pc:sldMk cId="3700846322" sldId="261"/>
            <ac:spMk id="2" creationId="{AA3E3B54-06D8-49AA-AE07-029EF8A4582F}"/>
          </ac:spMkLst>
        </pc:spChg>
        <pc:spChg chg="mod">
          <ac:chgData name="bo wang" userId="1043553a2101e87e" providerId="LiveId" clId="{01D69E07-3E58-49E1-A5AB-98423CFE1D88}" dt="2021-03-23T09:50:58.497" v="205" actId="404"/>
          <ac:spMkLst>
            <pc:docMk/>
            <pc:sldMk cId="3700846322" sldId="261"/>
            <ac:spMk id="3" creationId="{DCE4707C-46F9-4746-8E0B-50BAE557EA61}"/>
          </ac:spMkLst>
        </pc:spChg>
      </pc:sldChg>
      <pc:sldChg chg="modSp new mod">
        <pc:chgData name="bo wang" userId="1043553a2101e87e" providerId="LiveId" clId="{01D69E07-3E58-49E1-A5AB-98423CFE1D88}" dt="2021-03-23T10:46:39.169" v="221" actId="948"/>
        <pc:sldMkLst>
          <pc:docMk/>
          <pc:sldMk cId="2572538246" sldId="262"/>
        </pc:sldMkLst>
        <pc:spChg chg="mod">
          <ac:chgData name="bo wang" userId="1043553a2101e87e" providerId="LiveId" clId="{01D69E07-3E58-49E1-A5AB-98423CFE1D88}" dt="2021-03-23T09:57:43.702" v="211"/>
          <ac:spMkLst>
            <pc:docMk/>
            <pc:sldMk cId="2572538246" sldId="262"/>
            <ac:spMk id="2" creationId="{42FE1B19-6845-441C-AEB8-20CF6566AC4B}"/>
          </ac:spMkLst>
        </pc:spChg>
        <pc:spChg chg="mod">
          <ac:chgData name="bo wang" userId="1043553a2101e87e" providerId="LiveId" clId="{01D69E07-3E58-49E1-A5AB-98423CFE1D88}" dt="2021-03-23T10:46:39.169" v="221" actId="948"/>
          <ac:spMkLst>
            <pc:docMk/>
            <pc:sldMk cId="2572538246" sldId="262"/>
            <ac:spMk id="3" creationId="{AC1A4BDD-3243-4B8C-AD90-455786ADD058}"/>
          </ac:spMkLst>
        </pc:spChg>
      </pc:sldChg>
      <pc:sldChg chg="addSp delSp modSp new mod">
        <pc:chgData name="bo wang" userId="1043553a2101e87e" providerId="LiveId" clId="{01D69E07-3E58-49E1-A5AB-98423CFE1D88}" dt="2021-03-23T10:52:42.546" v="286" actId="478"/>
        <pc:sldMkLst>
          <pc:docMk/>
          <pc:sldMk cId="895186636" sldId="263"/>
        </pc:sldMkLst>
        <pc:spChg chg="add del mod">
          <ac:chgData name="bo wang" userId="1043553a2101e87e" providerId="LiveId" clId="{01D69E07-3E58-49E1-A5AB-98423CFE1D88}" dt="2021-03-23T10:52:23.851" v="284" actId="478"/>
          <ac:spMkLst>
            <pc:docMk/>
            <pc:sldMk cId="895186636" sldId="263"/>
            <ac:spMk id="5" creationId="{0E435A96-6E00-4C95-85C6-328EACF0198C}"/>
          </ac:spMkLst>
        </pc:spChg>
        <pc:spChg chg="add del">
          <ac:chgData name="bo wang" userId="1043553a2101e87e" providerId="LiveId" clId="{01D69E07-3E58-49E1-A5AB-98423CFE1D88}" dt="2021-03-23T10:52:42.546" v="286" actId="478"/>
          <ac:spMkLst>
            <pc:docMk/>
            <pc:sldMk cId="895186636" sldId="263"/>
            <ac:spMk id="6" creationId="{0AF3E20B-0C71-4E01-883C-01AB127D57C6}"/>
          </ac:spMkLst>
        </pc:spChg>
      </pc:sldChg>
      <pc:sldMasterChg chg="addSp delSp modSp mod modSldLayout">
        <pc:chgData name="bo wang" userId="1043553a2101e87e" providerId="LiveId" clId="{01D69E07-3E58-49E1-A5AB-98423CFE1D88}" dt="2021-03-23T11:02:38.858" v="358" actId="14100"/>
        <pc:sldMasterMkLst>
          <pc:docMk/>
          <pc:sldMasterMk cId="3521772270" sldId="2147483660"/>
        </pc:sldMasterMkLst>
        <pc:spChg chg="add del mod ord">
          <ac:chgData name="bo wang" userId="1043553a2101e87e" providerId="LiveId" clId="{01D69E07-3E58-49E1-A5AB-98423CFE1D88}" dt="2021-03-23T10:55:30.138" v="304" actId="478"/>
          <ac:spMkLst>
            <pc:docMk/>
            <pc:sldMasterMk cId="3521772270" sldId="2147483660"/>
            <ac:spMk id="5" creationId="{292F6AC8-4D72-4B74-9A52-FA278E718C36}"/>
          </ac:spMkLst>
        </pc:spChg>
        <pc:spChg chg="add del">
          <ac:chgData name="bo wang" userId="1043553a2101e87e" providerId="LiveId" clId="{01D69E07-3E58-49E1-A5AB-98423CFE1D88}" dt="2021-03-23T10:54:52.099" v="300" actId="478"/>
          <ac:spMkLst>
            <pc:docMk/>
            <pc:sldMasterMk cId="3521772270" sldId="2147483660"/>
            <ac:spMk id="7" creationId="{AE0C15E1-49E7-417D-804B-94B809D1A037}"/>
          </ac:spMkLst>
        </pc:spChg>
        <pc:spChg chg="add del mod ord">
          <ac:chgData name="bo wang" userId="1043553a2101e87e" providerId="LiveId" clId="{01D69E07-3E58-49E1-A5AB-98423CFE1D88}" dt="2021-03-23T11:00:10.690" v="340" actId="478"/>
          <ac:spMkLst>
            <pc:docMk/>
            <pc:sldMasterMk cId="3521772270" sldId="2147483660"/>
            <ac:spMk id="8" creationId="{2826DDBA-B46C-428B-8DF0-3462183DE2E8}"/>
          </ac:spMkLst>
        </pc:spChg>
        <pc:spChg chg="add del">
          <ac:chgData name="bo wang" userId="1043553a2101e87e" providerId="LiveId" clId="{01D69E07-3E58-49E1-A5AB-98423CFE1D88}" dt="2021-03-23T10:58:54.212" v="327" actId="478"/>
          <ac:spMkLst>
            <pc:docMk/>
            <pc:sldMasterMk cId="3521772270" sldId="2147483660"/>
            <ac:spMk id="9" creationId="{FD92BB30-D60C-4A5B-B981-B8BD56C463A5}"/>
          </ac:spMkLst>
        </pc:spChg>
        <pc:spChg chg="add del mod ord">
          <ac:chgData name="bo wang" userId="1043553a2101e87e" providerId="LiveId" clId="{01D69E07-3E58-49E1-A5AB-98423CFE1D88}" dt="2021-03-23T10:59:38.748" v="336" actId="11529"/>
          <ac:spMkLst>
            <pc:docMk/>
            <pc:sldMasterMk cId="3521772270" sldId="2147483660"/>
            <ac:spMk id="10" creationId="{081ED33E-D499-4B03-B675-B3163FC9AC78}"/>
          </ac:spMkLst>
        </pc:spChg>
        <pc:spChg chg="add del mod">
          <ac:chgData name="bo wang" userId="1043553a2101e87e" providerId="LiveId" clId="{01D69E07-3E58-49E1-A5AB-98423CFE1D88}" dt="2021-03-23T10:54:25.131" v="298" actId="478"/>
          <ac:spMkLst>
            <pc:docMk/>
            <pc:sldMasterMk cId="3521772270" sldId="2147483660"/>
            <ac:spMk id="11" creationId="{A9717A56-C0D2-4C77-98C5-2E5C5B67C7BC}"/>
          </ac:spMkLst>
        </pc:spChg>
        <pc:spChg chg="add del">
          <ac:chgData name="bo wang" userId="1043553a2101e87e" providerId="LiveId" clId="{01D69E07-3E58-49E1-A5AB-98423CFE1D88}" dt="2021-03-23T11:00:05.371" v="338" actId="11529"/>
          <ac:spMkLst>
            <pc:docMk/>
            <pc:sldMasterMk cId="3521772270" sldId="2147483660"/>
            <ac:spMk id="12" creationId="{64DFD3C7-7FFE-4583-8A63-8904FCA41885}"/>
          </ac:spMkLst>
        </pc:spChg>
        <pc:spChg chg="del">
          <ac:chgData name="bo wang" userId="1043553a2101e87e" providerId="LiveId" clId="{01D69E07-3E58-49E1-A5AB-98423CFE1D88}" dt="2021-03-23T10:53:55.827" v="292" actId="478"/>
          <ac:spMkLst>
            <pc:docMk/>
            <pc:sldMasterMk cId="3521772270" sldId="2147483660"/>
            <ac:spMk id="13" creationId="{6989C322-3F5E-4EFC-931D-9191FD3AFCEF}"/>
          </ac:spMkLst>
        </pc:spChg>
        <pc:spChg chg="del">
          <ac:chgData name="bo wang" userId="1043553a2101e87e" providerId="LiveId" clId="{01D69E07-3E58-49E1-A5AB-98423CFE1D88}" dt="2021-03-23T10:53:55.827" v="292" actId="478"/>
          <ac:spMkLst>
            <pc:docMk/>
            <pc:sldMasterMk cId="3521772270" sldId="2147483660"/>
            <ac:spMk id="14" creationId="{95027DFF-21D2-420C-B1CC-58003BEFA6C8}"/>
          </ac:spMkLst>
        </pc:spChg>
        <pc:spChg chg="add del mod">
          <ac:chgData name="bo wang" userId="1043553a2101e87e" providerId="LiveId" clId="{01D69E07-3E58-49E1-A5AB-98423CFE1D88}" dt="2021-03-23T10:58:05.252" v="325"/>
          <ac:spMkLst>
            <pc:docMk/>
            <pc:sldMasterMk cId="3521772270" sldId="2147483660"/>
            <ac:spMk id="17" creationId="{F82AEF3C-5918-4153-A13A-20270329459F}"/>
          </ac:spMkLst>
        </pc:spChg>
        <pc:spChg chg="add del mod ord">
          <ac:chgData name="bo wang" userId="1043553a2101e87e" providerId="LiveId" clId="{01D69E07-3E58-49E1-A5AB-98423CFE1D88}" dt="2021-03-23T11:01:57.234" v="350" actId="478"/>
          <ac:spMkLst>
            <pc:docMk/>
            <pc:sldMasterMk cId="3521772270" sldId="2147483660"/>
            <ac:spMk id="18" creationId="{8F9FC05E-A1CC-49B2-B406-27DF96009CF3}"/>
          </ac:spMkLst>
        </pc:spChg>
        <pc:spChg chg="add mod ord">
          <ac:chgData name="bo wang" userId="1043553a2101e87e" providerId="LiveId" clId="{01D69E07-3E58-49E1-A5AB-98423CFE1D88}" dt="2021-03-23T11:02:38.858" v="358" actId="14100"/>
          <ac:spMkLst>
            <pc:docMk/>
            <pc:sldMasterMk cId="3521772270" sldId="2147483660"/>
            <ac:spMk id="19" creationId="{73E88A0B-B183-46BD-BCFF-CD0195A0B5BA}"/>
          </ac:spMkLst>
        </pc:spChg>
        <pc:picChg chg="mod">
          <ac:chgData name="bo wang" userId="1043553a2101e87e" providerId="LiveId" clId="{01D69E07-3E58-49E1-A5AB-98423CFE1D88}" dt="2021-03-23T10:57:18.509" v="315" actId="14100"/>
          <ac:picMkLst>
            <pc:docMk/>
            <pc:sldMasterMk cId="3521772270" sldId="2147483660"/>
            <ac:picMk id="16" creationId="{352A8B36-A50C-4CD7-94BA-8162A724D53B}"/>
          </ac:picMkLst>
        </pc:picChg>
        <pc:sldLayoutChg chg="addSp delSp mod">
          <pc:chgData name="bo wang" userId="1043553a2101e87e" providerId="LiveId" clId="{01D69E07-3E58-49E1-A5AB-98423CFE1D88}" dt="2021-03-23T10:56:53.508" v="313" actId="478"/>
          <pc:sldLayoutMkLst>
            <pc:docMk/>
            <pc:sldMasterMk cId="3521772270" sldId="2147483660"/>
            <pc:sldLayoutMk cId="1870989650" sldId="2147483661"/>
          </pc:sldLayoutMkLst>
          <pc:spChg chg="add del">
            <ac:chgData name="bo wang" userId="1043553a2101e87e" providerId="LiveId" clId="{01D69E07-3E58-49E1-A5AB-98423CFE1D88}" dt="2021-03-23T10:56:52.698" v="312" actId="478"/>
            <ac:spMkLst>
              <pc:docMk/>
              <pc:sldMasterMk cId="3521772270" sldId="2147483660"/>
              <pc:sldLayoutMk cId="1870989650" sldId="2147483661"/>
              <ac:spMk id="8" creationId="{593AB556-C0FD-4144-A9D7-A1A94A94B551}"/>
            </ac:spMkLst>
          </pc:spChg>
          <pc:spChg chg="add del">
            <ac:chgData name="bo wang" userId="1043553a2101e87e" providerId="LiveId" clId="{01D69E07-3E58-49E1-A5AB-98423CFE1D88}" dt="2021-03-23T10:56:53.508" v="313" actId="478"/>
            <ac:spMkLst>
              <pc:docMk/>
              <pc:sldMasterMk cId="3521772270" sldId="2147483660"/>
              <pc:sldLayoutMk cId="1870989650" sldId="2147483661"/>
              <ac:spMk id="9" creationId="{7210E331-C120-46B4-8C9D-BC24C8057E9B}"/>
            </ac:spMkLst>
          </pc:spChg>
        </pc:sldLayoutChg>
        <pc:sldLayoutChg chg="modSp mod">
          <pc:chgData name="bo wang" userId="1043553a2101e87e" providerId="LiveId" clId="{01D69E07-3E58-49E1-A5AB-98423CFE1D88}" dt="2021-03-23T09:41:21.179" v="180" actId="14100"/>
          <pc:sldLayoutMkLst>
            <pc:docMk/>
            <pc:sldMasterMk cId="3521772270" sldId="2147483660"/>
            <pc:sldLayoutMk cId="4284977654" sldId="2147483663"/>
          </pc:sldLayoutMkLst>
          <pc:spChg chg="mod">
            <ac:chgData name="bo wang" userId="1043553a2101e87e" providerId="LiveId" clId="{01D69E07-3E58-49E1-A5AB-98423CFE1D88}" dt="2021-03-23T09:41:21.179" v="180" actId="14100"/>
            <ac:spMkLst>
              <pc:docMk/>
              <pc:sldMasterMk cId="3521772270" sldId="2147483660"/>
              <pc:sldLayoutMk cId="4284977654" sldId="2147483663"/>
              <ac:spMk id="2" creationId="{00000000-0000-0000-0000-000000000000}"/>
            </ac:spMkLst>
          </pc:spChg>
          <pc:spChg chg="mod">
            <ac:chgData name="bo wang" userId="1043553a2101e87e" providerId="LiveId" clId="{01D69E07-3E58-49E1-A5AB-98423CFE1D88}" dt="2021-03-23T09:41:18.090" v="179" actId="1076"/>
            <ac:spMkLst>
              <pc:docMk/>
              <pc:sldMasterMk cId="3521772270" sldId="2147483660"/>
              <pc:sldLayoutMk cId="4284977654" sldId="2147483663"/>
              <ac:spMk id="3" creationId="{00000000-0000-0000-0000-000000000000}"/>
            </ac:spMkLst>
          </pc:spChg>
        </pc:sldLayoutChg>
      </pc:sldMasterChg>
    </pc:docChg>
  </pc:docChgLst>
  <pc:docChgLst>
    <pc:chgData name="Lijun Zhang" userId="073634ea-8120-4c6f-abc4-7cfc7c6fec6b" providerId="ADAL" clId="{78C57391-8A1B-7A4E-82FC-FA834C1FF7CD}"/>
    <pc:docChg chg="undo custSel addSld delSld modSld modSection">
      <pc:chgData name="Lijun Zhang" userId="073634ea-8120-4c6f-abc4-7cfc7c6fec6b" providerId="ADAL" clId="{78C57391-8A1B-7A4E-82FC-FA834C1FF7CD}" dt="2021-11-07T01:52:30.719" v="239" actId="1076"/>
      <pc:docMkLst>
        <pc:docMk/>
      </pc:docMkLst>
      <pc:sldChg chg="modSp">
        <pc:chgData name="Lijun Zhang" userId="073634ea-8120-4c6f-abc4-7cfc7c6fec6b" providerId="ADAL" clId="{78C57391-8A1B-7A4E-82FC-FA834C1FF7CD}" dt="2021-11-07T01:28:25.958" v="100"/>
        <pc:sldMkLst>
          <pc:docMk/>
          <pc:sldMk cId="695183910" sldId="292"/>
        </pc:sldMkLst>
        <pc:spChg chg="mod">
          <ac:chgData name="Lijun Zhang" userId="073634ea-8120-4c6f-abc4-7cfc7c6fec6b" providerId="ADAL" clId="{78C57391-8A1B-7A4E-82FC-FA834C1FF7CD}" dt="2021-11-07T01:28:25.958" v="100"/>
          <ac:spMkLst>
            <pc:docMk/>
            <pc:sldMk cId="695183910" sldId="292"/>
            <ac:spMk id="2" creationId="{00000000-0000-0000-0000-000000000000}"/>
          </ac:spMkLst>
        </pc:spChg>
        <pc:spChg chg="mod">
          <ac:chgData name="Lijun Zhang" userId="073634ea-8120-4c6f-abc4-7cfc7c6fec6b" providerId="ADAL" clId="{78C57391-8A1B-7A4E-82FC-FA834C1FF7CD}" dt="2021-11-07T01:28:25.958" v="100"/>
          <ac:spMkLst>
            <pc:docMk/>
            <pc:sldMk cId="695183910" sldId="292"/>
            <ac:spMk id="3" creationId="{00000000-0000-0000-0000-000000000000}"/>
          </ac:spMkLst>
        </pc:spChg>
        <pc:spChg chg="mod">
          <ac:chgData name="Lijun Zhang" userId="073634ea-8120-4c6f-abc4-7cfc7c6fec6b" providerId="ADAL" clId="{78C57391-8A1B-7A4E-82FC-FA834C1FF7CD}" dt="2021-11-07T01:28:25.958" v="100"/>
          <ac:spMkLst>
            <pc:docMk/>
            <pc:sldMk cId="695183910" sldId="292"/>
            <ac:spMk id="4" creationId="{00000000-0000-0000-0000-000000000000}"/>
          </ac:spMkLst>
        </pc:spChg>
        <pc:spChg chg="mod">
          <ac:chgData name="Lijun Zhang" userId="073634ea-8120-4c6f-abc4-7cfc7c6fec6b" providerId="ADAL" clId="{78C57391-8A1B-7A4E-82FC-FA834C1FF7CD}" dt="2021-11-07T01:28:25.958" v="100"/>
          <ac:spMkLst>
            <pc:docMk/>
            <pc:sldMk cId="695183910" sldId="292"/>
            <ac:spMk id="9" creationId="{00000000-0000-0000-0000-000000000000}"/>
          </ac:spMkLst>
        </pc:spChg>
        <pc:spChg chg="mod">
          <ac:chgData name="Lijun Zhang" userId="073634ea-8120-4c6f-abc4-7cfc7c6fec6b" providerId="ADAL" clId="{78C57391-8A1B-7A4E-82FC-FA834C1FF7CD}" dt="2021-11-07T01:28:25.958" v="100"/>
          <ac:spMkLst>
            <pc:docMk/>
            <pc:sldMk cId="695183910" sldId="292"/>
            <ac:spMk id="11" creationId="{00000000-0000-0000-0000-000000000000}"/>
          </ac:spMkLst>
        </pc:spChg>
        <pc:spChg chg="mod">
          <ac:chgData name="Lijun Zhang" userId="073634ea-8120-4c6f-abc4-7cfc7c6fec6b" providerId="ADAL" clId="{78C57391-8A1B-7A4E-82FC-FA834C1FF7CD}" dt="2021-11-07T01:28:25.958" v="100"/>
          <ac:spMkLst>
            <pc:docMk/>
            <pc:sldMk cId="695183910" sldId="292"/>
            <ac:spMk id="14" creationId="{00000000-0000-0000-0000-000000000000}"/>
          </ac:spMkLst>
        </pc:spChg>
        <pc:spChg chg="mod">
          <ac:chgData name="Lijun Zhang" userId="073634ea-8120-4c6f-abc4-7cfc7c6fec6b" providerId="ADAL" clId="{78C57391-8A1B-7A4E-82FC-FA834C1FF7CD}" dt="2021-11-07T01:28:25.958" v="100"/>
          <ac:spMkLst>
            <pc:docMk/>
            <pc:sldMk cId="695183910" sldId="292"/>
            <ac:spMk id="15" creationId="{00000000-0000-0000-0000-000000000000}"/>
          </ac:spMkLst>
        </pc:spChg>
        <pc:spChg chg="mod">
          <ac:chgData name="Lijun Zhang" userId="073634ea-8120-4c6f-abc4-7cfc7c6fec6b" providerId="ADAL" clId="{78C57391-8A1B-7A4E-82FC-FA834C1FF7CD}" dt="2021-11-07T01:28:25.958" v="100"/>
          <ac:spMkLst>
            <pc:docMk/>
            <pc:sldMk cId="695183910" sldId="292"/>
            <ac:spMk id="16" creationId="{00000000-0000-0000-0000-000000000000}"/>
          </ac:spMkLst>
        </pc:spChg>
        <pc:spChg chg="mod">
          <ac:chgData name="Lijun Zhang" userId="073634ea-8120-4c6f-abc4-7cfc7c6fec6b" providerId="ADAL" clId="{78C57391-8A1B-7A4E-82FC-FA834C1FF7CD}" dt="2021-11-07T01:28:25.958" v="100"/>
          <ac:spMkLst>
            <pc:docMk/>
            <pc:sldMk cId="695183910" sldId="292"/>
            <ac:spMk id="17" creationId="{00000000-0000-0000-0000-000000000000}"/>
          </ac:spMkLst>
        </pc:spChg>
        <pc:grpChg chg="mod">
          <ac:chgData name="Lijun Zhang" userId="073634ea-8120-4c6f-abc4-7cfc7c6fec6b" providerId="ADAL" clId="{78C57391-8A1B-7A4E-82FC-FA834C1FF7CD}" dt="2021-11-07T01:28:25.958" v="100"/>
          <ac:grpSpMkLst>
            <pc:docMk/>
            <pc:sldMk cId="695183910" sldId="292"/>
            <ac:grpSpMk id="1" creationId="{00000000-0000-0000-0000-000000000000}"/>
          </ac:grpSpMkLst>
        </pc:grpChg>
        <pc:graphicFrameChg chg="mod">
          <ac:chgData name="Lijun Zhang" userId="073634ea-8120-4c6f-abc4-7cfc7c6fec6b" providerId="ADAL" clId="{78C57391-8A1B-7A4E-82FC-FA834C1FF7CD}" dt="2021-11-07T01:28:25.958" v="100"/>
          <ac:graphicFrameMkLst>
            <pc:docMk/>
            <pc:sldMk cId="695183910" sldId="292"/>
            <ac:graphicFrameMk id="5" creationId="{00000000-0000-0000-0000-000000000000}"/>
          </ac:graphicFrameMkLst>
        </pc:graphicFrameChg>
        <pc:graphicFrameChg chg="mod">
          <ac:chgData name="Lijun Zhang" userId="073634ea-8120-4c6f-abc4-7cfc7c6fec6b" providerId="ADAL" clId="{78C57391-8A1B-7A4E-82FC-FA834C1FF7CD}" dt="2021-11-07T01:28:25.958" v="100"/>
          <ac:graphicFrameMkLst>
            <pc:docMk/>
            <pc:sldMk cId="695183910" sldId="292"/>
            <ac:graphicFrameMk id="7" creationId="{00000000-0000-0000-0000-000000000000}"/>
          </ac:graphicFrameMkLst>
        </pc:graphicFrameChg>
        <pc:graphicFrameChg chg="mod">
          <ac:chgData name="Lijun Zhang" userId="073634ea-8120-4c6f-abc4-7cfc7c6fec6b" providerId="ADAL" clId="{78C57391-8A1B-7A4E-82FC-FA834C1FF7CD}" dt="2021-11-07T01:28:25.958" v="100"/>
          <ac:graphicFrameMkLst>
            <pc:docMk/>
            <pc:sldMk cId="695183910" sldId="292"/>
            <ac:graphicFrameMk id="10" creationId="{00000000-0000-0000-0000-000000000000}"/>
          </ac:graphicFrameMkLst>
        </pc:graphicFrameChg>
        <pc:picChg chg="mod">
          <ac:chgData name="Lijun Zhang" userId="073634ea-8120-4c6f-abc4-7cfc7c6fec6b" providerId="ADAL" clId="{78C57391-8A1B-7A4E-82FC-FA834C1FF7CD}" dt="2021-11-07T01:28:25.958" v="100"/>
          <ac:picMkLst>
            <pc:docMk/>
            <pc:sldMk cId="695183910" sldId="292"/>
            <ac:picMk id="12" creationId="{00000000-0000-0000-0000-000000000000}"/>
          </ac:picMkLst>
        </pc:picChg>
        <pc:picChg chg="mod">
          <ac:chgData name="Lijun Zhang" userId="073634ea-8120-4c6f-abc4-7cfc7c6fec6b" providerId="ADAL" clId="{78C57391-8A1B-7A4E-82FC-FA834C1FF7CD}" dt="2021-11-07T01:28:25.958" v="100"/>
          <ac:picMkLst>
            <pc:docMk/>
            <pc:sldMk cId="695183910" sldId="292"/>
            <ac:picMk id="13" creationId="{00000000-0000-0000-0000-000000000000}"/>
          </ac:picMkLst>
        </pc:picChg>
      </pc:sldChg>
      <pc:sldChg chg="modSp mod">
        <pc:chgData name="Lijun Zhang" userId="073634ea-8120-4c6f-abc4-7cfc7c6fec6b" providerId="ADAL" clId="{78C57391-8A1B-7A4E-82FC-FA834C1FF7CD}" dt="2021-11-04T12:36:50.315" v="99" actId="1035"/>
        <pc:sldMkLst>
          <pc:docMk/>
          <pc:sldMk cId="3308923301" sldId="293"/>
        </pc:sldMkLst>
        <pc:spChg chg="mod">
          <ac:chgData name="Lijun Zhang" userId="073634ea-8120-4c6f-abc4-7cfc7c6fec6b" providerId="ADAL" clId="{78C57391-8A1B-7A4E-82FC-FA834C1FF7CD}" dt="2021-11-04T12:36:42.215" v="86" actId="20577"/>
          <ac:spMkLst>
            <pc:docMk/>
            <pc:sldMk cId="3308923301" sldId="293"/>
            <ac:spMk id="3" creationId="{00000000-0000-0000-0000-000000000000}"/>
          </ac:spMkLst>
        </pc:spChg>
        <pc:spChg chg="mod">
          <ac:chgData name="Lijun Zhang" userId="073634ea-8120-4c6f-abc4-7cfc7c6fec6b" providerId="ADAL" clId="{78C57391-8A1B-7A4E-82FC-FA834C1FF7CD}" dt="2021-11-04T12:36:50.315" v="99" actId="1035"/>
          <ac:spMkLst>
            <pc:docMk/>
            <pc:sldMk cId="3308923301" sldId="293"/>
            <ac:spMk id="6" creationId="{00000000-0000-0000-0000-000000000000}"/>
          </ac:spMkLst>
        </pc:spChg>
        <pc:spChg chg="mod">
          <ac:chgData name="Lijun Zhang" userId="073634ea-8120-4c6f-abc4-7cfc7c6fec6b" providerId="ADAL" clId="{78C57391-8A1B-7A4E-82FC-FA834C1FF7CD}" dt="2021-11-04T12:36:50.315" v="99" actId="1035"/>
          <ac:spMkLst>
            <pc:docMk/>
            <pc:sldMk cId="3308923301" sldId="293"/>
            <ac:spMk id="8" creationId="{00000000-0000-0000-0000-000000000000}"/>
          </ac:spMkLst>
        </pc:spChg>
        <pc:picChg chg="mod">
          <ac:chgData name="Lijun Zhang" userId="073634ea-8120-4c6f-abc4-7cfc7c6fec6b" providerId="ADAL" clId="{78C57391-8A1B-7A4E-82FC-FA834C1FF7CD}" dt="2021-11-04T12:36:50.315" v="99" actId="1035"/>
          <ac:picMkLst>
            <pc:docMk/>
            <pc:sldMk cId="3308923301" sldId="293"/>
            <ac:picMk id="23554" creationId="{00000000-0000-0000-0000-000000000000}"/>
          </ac:picMkLst>
        </pc:picChg>
        <pc:picChg chg="mod">
          <ac:chgData name="Lijun Zhang" userId="073634ea-8120-4c6f-abc4-7cfc7c6fec6b" providerId="ADAL" clId="{78C57391-8A1B-7A4E-82FC-FA834C1FF7CD}" dt="2021-11-04T12:36:50.315" v="99" actId="1035"/>
          <ac:picMkLst>
            <pc:docMk/>
            <pc:sldMk cId="3308923301" sldId="293"/>
            <ac:picMk id="23558" creationId="{00000000-0000-0000-0000-000000000000}"/>
          </ac:picMkLst>
        </pc:picChg>
      </pc:sldChg>
      <pc:sldChg chg="modSp">
        <pc:chgData name="Lijun Zhang" userId="073634ea-8120-4c6f-abc4-7cfc7c6fec6b" providerId="ADAL" clId="{78C57391-8A1B-7A4E-82FC-FA834C1FF7CD}" dt="2021-11-07T01:28:25.958" v="100"/>
        <pc:sldMkLst>
          <pc:docMk/>
          <pc:sldMk cId="3066922005" sldId="299"/>
        </pc:sldMkLst>
        <pc:spChg chg="mod">
          <ac:chgData name="Lijun Zhang" userId="073634ea-8120-4c6f-abc4-7cfc7c6fec6b" providerId="ADAL" clId="{78C57391-8A1B-7A4E-82FC-FA834C1FF7CD}" dt="2021-11-07T01:28:25.958" v="100"/>
          <ac:spMkLst>
            <pc:docMk/>
            <pc:sldMk cId="3066922005" sldId="299"/>
            <ac:spMk id="2" creationId="{00000000-0000-0000-0000-000000000000}"/>
          </ac:spMkLst>
        </pc:spChg>
        <pc:spChg chg="mod">
          <ac:chgData name="Lijun Zhang" userId="073634ea-8120-4c6f-abc4-7cfc7c6fec6b" providerId="ADAL" clId="{78C57391-8A1B-7A4E-82FC-FA834C1FF7CD}" dt="2021-11-07T01:28:25.958" v="100"/>
          <ac:spMkLst>
            <pc:docMk/>
            <pc:sldMk cId="3066922005" sldId="299"/>
            <ac:spMk id="3" creationId="{00000000-0000-0000-0000-000000000000}"/>
          </ac:spMkLst>
        </pc:spChg>
        <pc:spChg chg="mod">
          <ac:chgData name="Lijun Zhang" userId="073634ea-8120-4c6f-abc4-7cfc7c6fec6b" providerId="ADAL" clId="{78C57391-8A1B-7A4E-82FC-FA834C1FF7CD}" dt="2021-11-07T01:28:25.958" v="100"/>
          <ac:spMkLst>
            <pc:docMk/>
            <pc:sldMk cId="3066922005" sldId="299"/>
            <ac:spMk id="4" creationId="{00000000-0000-0000-0000-000000000000}"/>
          </ac:spMkLst>
        </pc:spChg>
        <pc:spChg chg="mod">
          <ac:chgData name="Lijun Zhang" userId="073634ea-8120-4c6f-abc4-7cfc7c6fec6b" providerId="ADAL" clId="{78C57391-8A1B-7A4E-82FC-FA834C1FF7CD}" dt="2021-11-07T01:28:25.958" v="100"/>
          <ac:spMkLst>
            <pc:docMk/>
            <pc:sldMk cId="3066922005" sldId="299"/>
            <ac:spMk id="9" creationId="{00000000-0000-0000-0000-000000000000}"/>
          </ac:spMkLst>
        </pc:spChg>
        <pc:spChg chg="mod">
          <ac:chgData name="Lijun Zhang" userId="073634ea-8120-4c6f-abc4-7cfc7c6fec6b" providerId="ADAL" clId="{78C57391-8A1B-7A4E-82FC-FA834C1FF7CD}" dt="2021-11-07T01:28:25.958" v="100"/>
          <ac:spMkLst>
            <pc:docMk/>
            <pc:sldMk cId="3066922005" sldId="299"/>
            <ac:spMk id="11" creationId="{00000000-0000-0000-0000-000000000000}"/>
          </ac:spMkLst>
        </pc:spChg>
        <pc:spChg chg="mod">
          <ac:chgData name="Lijun Zhang" userId="073634ea-8120-4c6f-abc4-7cfc7c6fec6b" providerId="ADAL" clId="{78C57391-8A1B-7A4E-82FC-FA834C1FF7CD}" dt="2021-11-07T01:28:25.958" v="100"/>
          <ac:spMkLst>
            <pc:docMk/>
            <pc:sldMk cId="3066922005" sldId="299"/>
            <ac:spMk id="14" creationId="{00000000-0000-0000-0000-000000000000}"/>
          </ac:spMkLst>
        </pc:spChg>
        <pc:spChg chg="mod">
          <ac:chgData name="Lijun Zhang" userId="073634ea-8120-4c6f-abc4-7cfc7c6fec6b" providerId="ADAL" clId="{78C57391-8A1B-7A4E-82FC-FA834C1FF7CD}" dt="2021-11-07T01:28:25.958" v="100"/>
          <ac:spMkLst>
            <pc:docMk/>
            <pc:sldMk cId="3066922005" sldId="299"/>
            <ac:spMk id="16" creationId="{00000000-0000-0000-0000-000000000000}"/>
          </ac:spMkLst>
        </pc:spChg>
        <pc:spChg chg="mod">
          <ac:chgData name="Lijun Zhang" userId="073634ea-8120-4c6f-abc4-7cfc7c6fec6b" providerId="ADAL" clId="{78C57391-8A1B-7A4E-82FC-FA834C1FF7CD}" dt="2021-11-07T01:28:25.958" v="100"/>
          <ac:spMkLst>
            <pc:docMk/>
            <pc:sldMk cId="3066922005" sldId="299"/>
            <ac:spMk id="17" creationId="{00000000-0000-0000-0000-000000000000}"/>
          </ac:spMkLst>
        </pc:spChg>
        <pc:spChg chg="mod">
          <ac:chgData name="Lijun Zhang" userId="073634ea-8120-4c6f-abc4-7cfc7c6fec6b" providerId="ADAL" clId="{78C57391-8A1B-7A4E-82FC-FA834C1FF7CD}" dt="2021-11-07T01:28:25.958" v="100"/>
          <ac:spMkLst>
            <pc:docMk/>
            <pc:sldMk cId="3066922005" sldId="299"/>
            <ac:spMk id="21" creationId="{00000000-0000-0000-0000-000000000000}"/>
          </ac:spMkLst>
        </pc:spChg>
        <pc:spChg chg="mod">
          <ac:chgData name="Lijun Zhang" userId="073634ea-8120-4c6f-abc4-7cfc7c6fec6b" providerId="ADAL" clId="{78C57391-8A1B-7A4E-82FC-FA834C1FF7CD}" dt="2021-11-07T01:28:25.958" v="100"/>
          <ac:spMkLst>
            <pc:docMk/>
            <pc:sldMk cId="3066922005" sldId="299"/>
            <ac:spMk id="23" creationId="{00000000-0000-0000-0000-000000000000}"/>
          </ac:spMkLst>
        </pc:spChg>
        <pc:grpChg chg="mod">
          <ac:chgData name="Lijun Zhang" userId="073634ea-8120-4c6f-abc4-7cfc7c6fec6b" providerId="ADAL" clId="{78C57391-8A1B-7A4E-82FC-FA834C1FF7CD}" dt="2021-11-07T01:28:25.958" v="100"/>
          <ac:grpSpMkLst>
            <pc:docMk/>
            <pc:sldMk cId="3066922005" sldId="299"/>
            <ac:grpSpMk id="1" creationId="{00000000-0000-0000-0000-000000000000}"/>
          </ac:grpSpMkLst>
        </pc:grpChg>
        <pc:graphicFrameChg chg="mod">
          <ac:chgData name="Lijun Zhang" userId="073634ea-8120-4c6f-abc4-7cfc7c6fec6b" providerId="ADAL" clId="{78C57391-8A1B-7A4E-82FC-FA834C1FF7CD}" dt="2021-11-07T01:28:25.958" v="100"/>
          <ac:graphicFrameMkLst>
            <pc:docMk/>
            <pc:sldMk cId="3066922005" sldId="299"/>
            <ac:graphicFrameMk id="5" creationId="{00000000-0000-0000-0000-000000000000}"/>
          </ac:graphicFrameMkLst>
        </pc:graphicFrameChg>
        <pc:graphicFrameChg chg="mod">
          <ac:chgData name="Lijun Zhang" userId="073634ea-8120-4c6f-abc4-7cfc7c6fec6b" providerId="ADAL" clId="{78C57391-8A1B-7A4E-82FC-FA834C1FF7CD}" dt="2021-11-07T01:28:25.958" v="100"/>
          <ac:graphicFrameMkLst>
            <pc:docMk/>
            <pc:sldMk cId="3066922005" sldId="299"/>
            <ac:graphicFrameMk id="7" creationId="{00000000-0000-0000-0000-000000000000}"/>
          </ac:graphicFrameMkLst>
        </pc:graphicFrameChg>
        <pc:graphicFrameChg chg="mod">
          <ac:chgData name="Lijun Zhang" userId="073634ea-8120-4c6f-abc4-7cfc7c6fec6b" providerId="ADAL" clId="{78C57391-8A1B-7A4E-82FC-FA834C1FF7CD}" dt="2021-11-07T01:28:25.958" v="100"/>
          <ac:graphicFrameMkLst>
            <pc:docMk/>
            <pc:sldMk cId="3066922005" sldId="299"/>
            <ac:graphicFrameMk id="10" creationId="{00000000-0000-0000-0000-000000000000}"/>
          </ac:graphicFrameMkLst>
        </pc:graphicFrameChg>
        <pc:picChg chg="mod">
          <ac:chgData name="Lijun Zhang" userId="073634ea-8120-4c6f-abc4-7cfc7c6fec6b" providerId="ADAL" clId="{78C57391-8A1B-7A4E-82FC-FA834C1FF7CD}" dt="2021-11-07T01:28:25.958" v="100"/>
          <ac:picMkLst>
            <pc:docMk/>
            <pc:sldMk cId="3066922005" sldId="299"/>
            <ac:picMk id="12" creationId="{00000000-0000-0000-0000-000000000000}"/>
          </ac:picMkLst>
        </pc:picChg>
        <pc:picChg chg="mod">
          <ac:chgData name="Lijun Zhang" userId="073634ea-8120-4c6f-abc4-7cfc7c6fec6b" providerId="ADAL" clId="{78C57391-8A1B-7A4E-82FC-FA834C1FF7CD}" dt="2021-11-07T01:28:25.958" v="100"/>
          <ac:picMkLst>
            <pc:docMk/>
            <pc:sldMk cId="3066922005" sldId="299"/>
            <ac:picMk id="13" creationId="{00000000-0000-0000-0000-000000000000}"/>
          </ac:picMkLst>
        </pc:picChg>
        <pc:cxnChg chg="mod">
          <ac:chgData name="Lijun Zhang" userId="073634ea-8120-4c6f-abc4-7cfc7c6fec6b" providerId="ADAL" clId="{78C57391-8A1B-7A4E-82FC-FA834C1FF7CD}" dt="2021-11-07T01:28:25.958" v="100"/>
          <ac:cxnSpMkLst>
            <pc:docMk/>
            <pc:sldMk cId="3066922005" sldId="299"/>
            <ac:cxnSpMk id="19" creationId="{00000000-0000-0000-0000-000000000000}"/>
          </ac:cxnSpMkLst>
        </pc:cxnChg>
      </pc:sldChg>
      <pc:sldChg chg="modSp">
        <pc:chgData name="Lijun Zhang" userId="073634ea-8120-4c6f-abc4-7cfc7c6fec6b" providerId="ADAL" clId="{78C57391-8A1B-7A4E-82FC-FA834C1FF7CD}" dt="2021-11-07T01:28:25.958" v="100"/>
        <pc:sldMkLst>
          <pc:docMk/>
          <pc:sldMk cId="2657560331" sldId="300"/>
        </pc:sldMkLst>
        <pc:spChg chg="mod">
          <ac:chgData name="Lijun Zhang" userId="073634ea-8120-4c6f-abc4-7cfc7c6fec6b" providerId="ADAL" clId="{78C57391-8A1B-7A4E-82FC-FA834C1FF7CD}" dt="2021-11-07T01:28:25.958" v="100"/>
          <ac:spMkLst>
            <pc:docMk/>
            <pc:sldMk cId="2657560331" sldId="300"/>
            <ac:spMk id="2" creationId="{00000000-0000-0000-0000-000000000000}"/>
          </ac:spMkLst>
        </pc:spChg>
        <pc:spChg chg="mod">
          <ac:chgData name="Lijun Zhang" userId="073634ea-8120-4c6f-abc4-7cfc7c6fec6b" providerId="ADAL" clId="{78C57391-8A1B-7A4E-82FC-FA834C1FF7CD}" dt="2021-11-07T01:28:25.958" v="100"/>
          <ac:spMkLst>
            <pc:docMk/>
            <pc:sldMk cId="2657560331" sldId="300"/>
            <ac:spMk id="3" creationId="{00000000-0000-0000-0000-000000000000}"/>
          </ac:spMkLst>
        </pc:spChg>
        <pc:spChg chg="mod">
          <ac:chgData name="Lijun Zhang" userId="073634ea-8120-4c6f-abc4-7cfc7c6fec6b" providerId="ADAL" clId="{78C57391-8A1B-7A4E-82FC-FA834C1FF7CD}" dt="2021-11-07T01:28:25.958" v="100"/>
          <ac:spMkLst>
            <pc:docMk/>
            <pc:sldMk cId="2657560331" sldId="300"/>
            <ac:spMk id="4" creationId="{00000000-0000-0000-0000-000000000000}"/>
          </ac:spMkLst>
        </pc:spChg>
        <pc:spChg chg="mod">
          <ac:chgData name="Lijun Zhang" userId="073634ea-8120-4c6f-abc4-7cfc7c6fec6b" providerId="ADAL" clId="{78C57391-8A1B-7A4E-82FC-FA834C1FF7CD}" dt="2021-11-07T01:28:25.958" v="100"/>
          <ac:spMkLst>
            <pc:docMk/>
            <pc:sldMk cId="2657560331" sldId="300"/>
            <ac:spMk id="9" creationId="{00000000-0000-0000-0000-000000000000}"/>
          </ac:spMkLst>
        </pc:spChg>
        <pc:spChg chg="mod">
          <ac:chgData name="Lijun Zhang" userId="073634ea-8120-4c6f-abc4-7cfc7c6fec6b" providerId="ADAL" clId="{78C57391-8A1B-7A4E-82FC-FA834C1FF7CD}" dt="2021-11-07T01:28:25.958" v="100"/>
          <ac:spMkLst>
            <pc:docMk/>
            <pc:sldMk cId="2657560331" sldId="300"/>
            <ac:spMk id="11" creationId="{00000000-0000-0000-0000-000000000000}"/>
          </ac:spMkLst>
        </pc:spChg>
        <pc:spChg chg="mod">
          <ac:chgData name="Lijun Zhang" userId="073634ea-8120-4c6f-abc4-7cfc7c6fec6b" providerId="ADAL" clId="{78C57391-8A1B-7A4E-82FC-FA834C1FF7CD}" dt="2021-11-07T01:28:25.958" v="100"/>
          <ac:spMkLst>
            <pc:docMk/>
            <pc:sldMk cId="2657560331" sldId="300"/>
            <ac:spMk id="14" creationId="{00000000-0000-0000-0000-000000000000}"/>
          </ac:spMkLst>
        </pc:spChg>
        <pc:spChg chg="mod">
          <ac:chgData name="Lijun Zhang" userId="073634ea-8120-4c6f-abc4-7cfc7c6fec6b" providerId="ADAL" clId="{78C57391-8A1B-7A4E-82FC-FA834C1FF7CD}" dt="2021-11-07T01:28:25.958" v="100"/>
          <ac:spMkLst>
            <pc:docMk/>
            <pc:sldMk cId="2657560331" sldId="300"/>
            <ac:spMk id="15" creationId="{00000000-0000-0000-0000-000000000000}"/>
          </ac:spMkLst>
        </pc:spChg>
        <pc:spChg chg="mod">
          <ac:chgData name="Lijun Zhang" userId="073634ea-8120-4c6f-abc4-7cfc7c6fec6b" providerId="ADAL" clId="{78C57391-8A1B-7A4E-82FC-FA834C1FF7CD}" dt="2021-11-07T01:28:25.958" v="100"/>
          <ac:spMkLst>
            <pc:docMk/>
            <pc:sldMk cId="2657560331" sldId="300"/>
            <ac:spMk id="16" creationId="{00000000-0000-0000-0000-000000000000}"/>
          </ac:spMkLst>
        </pc:spChg>
        <pc:spChg chg="mod">
          <ac:chgData name="Lijun Zhang" userId="073634ea-8120-4c6f-abc4-7cfc7c6fec6b" providerId="ADAL" clId="{78C57391-8A1B-7A4E-82FC-FA834C1FF7CD}" dt="2021-11-07T01:28:25.958" v="100"/>
          <ac:spMkLst>
            <pc:docMk/>
            <pc:sldMk cId="2657560331" sldId="300"/>
            <ac:spMk id="17" creationId="{00000000-0000-0000-0000-000000000000}"/>
          </ac:spMkLst>
        </pc:spChg>
        <pc:spChg chg="mod">
          <ac:chgData name="Lijun Zhang" userId="073634ea-8120-4c6f-abc4-7cfc7c6fec6b" providerId="ADAL" clId="{78C57391-8A1B-7A4E-82FC-FA834C1FF7CD}" dt="2021-11-07T01:28:25.958" v="100"/>
          <ac:spMkLst>
            <pc:docMk/>
            <pc:sldMk cId="2657560331" sldId="300"/>
            <ac:spMk id="20" creationId="{00000000-0000-0000-0000-000000000000}"/>
          </ac:spMkLst>
        </pc:spChg>
        <pc:spChg chg="mod">
          <ac:chgData name="Lijun Zhang" userId="073634ea-8120-4c6f-abc4-7cfc7c6fec6b" providerId="ADAL" clId="{78C57391-8A1B-7A4E-82FC-FA834C1FF7CD}" dt="2021-11-07T01:28:25.958" v="100"/>
          <ac:spMkLst>
            <pc:docMk/>
            <pc:sldMk cId="2657560331" sldId="300"/>
            <ac:spMk id="21" creationId="{00000000-0000-0000-0000-000000000000}"/>
          </ac:spMkLst>
        </pc:spChg>
        <pc:spChg chg="mod">
          <ac:chgData name="Lijun Zhang" userId="073634ea-8120-4c6f-abc4-7cfc7c6fec6b" providerId="ADAL" clId="{78C57391-8A1B-7A4E-82FC-FA834C1FF7CD}" dt="2021-11-07T01:28:25.958" v="100"/>
          <ac:spMkLst>
            <pc:docMk/>
            <pc:sldMk cId="2657560331" sldId="300"/>
            <ac:spMk id="22" creationId="{00000000-0000-0000-0000-000000000000}"/>
          </ac:spMkLst>
        </pc:spChg>
        <pc:spChg chg="mod">
          <ac:chgData name="Lijun Zhang" userId="073634ea-8120-4c6f-abc4-7cfc7c6fec6b" providerId="ADAL" clId="{78C57391-8A1B-7A4E-82FC-FA834C1FF7CD}" dt="2021-11-07T01:28:25.958" v="100"/>
          <ac:spMkLst>
            <pc:docMk/>
            <pc:sldMk cId="2657560331" sldId="300"/>
            <ac:spMk id="23" creationId="{00000000-0000-0000-0000-000000000000}"/>
          </ac:spMkLst>
        </pc:spChg>
        <pc:spChg chg="mod">
          <ac:chgData name="Lijun Zhang" userId="073634ea-8120-4c6f-abc4-7cfc7c6fec6b" providerId="ADAL" clId="{78C57391-8A1B-7A4E-82FC-FA834C1FF7CD}" dt="2021-11-07T01:28:25.958" v="100"/>
          <ac:spMkLst>
            <pc:docMk/>
            <pc:sldMk cId="2657560331" sldId="300"/>
            <ac:spMk id="24" creationId="{00000000-0000-0000-0000-000000000000}"/>
          </ac:spMkLst>
        </pc:spChg>
        <pc:spChg chg="mod">
          <ac:chgData name="Lijun Zhang" userId="073634ea-8120-4c6f-abc4-7cfc7c6fec6b" providerId="ADAL" clId="{78C57391-8A1B-7A4E-82FC-FA834C1FF7CD}" dt="2021-11-07T01:28:25.958" v="100"/>
          <ac:spMkLst>
            <pc:docMk/>
            <pc:sldMk cId="2657560331" sldId="300"/>
            <ac:spMk id="25" creationId="{00000000-0000-0000-0000-000000000000}"/>
          </ac:spMkLst>
        </pc:spChg>
        <pc:spChg chg="mod">
          <ac:chgData name="Lijun Zhang" userId="073634ea-8120-4c6f-abc4-7cfc7c6fec6b" providerId="ADAL" clId="{78C57391-8A1B-7A4E-82FC-FA834C1FF7CD}" dt="2021-11-07T01:28:25.958" v="100"/>
          <ac:spMkLst>
            <pc:docMk/>
            <pc:sldMk cId="2657560331" sldId="300"/>
            <ac:spMk id="26" creationId="{00000000-0000-0000-0000-000000000000}"/>
          </ac:spMkLst>
        </pc:spChg>
        <pc:spChg chg="mod">
          <ac:chgData name="Lijun Zhang" userId="073634ea-8120-4c6f-abc4-7cfc7c6fec6b" providerId="ADAL" clId="{78C57391-8A1B-7A4E-82FC-FA834C1FF7CD}" dt="2021-11-07T01:28:25.958" v="100"/>
          <ac:spMkLst>
            <pc:docMk/>
            <pc:sldMk cId="2657560331" sldId="300"/>
            <ac:spMk id="29" creationId="{00000000-0000-0000-0000-000000000000}"/>
          </ac:spMkLst>
        </pc:spChg>
        <pc:spChg chg="mod">
          <ac:chgData name="Lijun Zhang" userId="073634ea-8120-4c6f-abc4-7cfc7c6fec6b" providerId="ADAL" clId="{78C57391-8A1B-7A4E-82FC-FA834C1FF7CD}" dt="2021-11-07T01:28:25.958" v="100"/>
          <ac:spMkLst>
            <pc:docMk/>
            <pc:sldMk cId="2657560331" sldId="300"/>
            <ac:spMk id="33" creationId="{00000000-0000-0000-0000-000000000000}"/>
          </ac:spMkLst>
        </pc:spChg>
        <pc:spChg chg="mod">
          <ac:chgData name="Lijun Zhang" userId="073634ea-8120-4c6f-abc4-7cfc7c6fec6b" providerId="ADAL" clId="{78C57391-8A1B-7A4E-82FC-FA834C1FF7CD}" dt="2021-11-07T01:28:25.958" v="100"/>
          <ac:spMkLst>
            <pc:docMk/>
            <pc:sldMk cId="2657560331" sldId="300"/>
            <ac:spMk id="34" creationId="{00000000-0000-0000-0000-000000000000}"/>
          </ac:spMkLst>
        </pc:spChg>
        <pc:grpChg chg="mod">
          <ac:chgData name="Lijun Zhang" userId="073634ea-8120-4c6f-abc4-7cfc7c6fec6b" providerId="ADAL" clId="{78C57391-8A1B-7A4E-82FC-FA834C1FF7CD}" dt="2021-11-07T01:28:25.958" v="100"/>
          <ac:grpSpMkLst>
            <pc:docMk/>
            <pc:sldMk cId="2657560331" sldId="300"/>
            <ac:grpSpMk id="1" creationId="{00000000-0000-0000-0000-000000000000}"/>
          </ac:grpSpMkLst>
        </pc:grpChg>
        <pc:graphicFrameChg chg="mod">
          <ac:chgData name="Lijun Zhang" userId="073634ea-8120-4c6f-abc4-7cfc7c6fec6b" providerId="ADAL" clId="{78C57391-8A1B-7A4E-82FC-FA834C1FF7CD}" dt="2021-11-07T01:28:25.958" v="100"/>
          <ac:graphicFrameMkLst>
            <pc:docMk/>
            <pc:sldMk cId="2657560331" sldId="300"/>
            <ac:graphicFrameMk id="5" creationId="{00000000-0000-0000-0000-000000000000}"/>
          </ac:graphicFrameMkLst>
        </pc:graphicFrameChg>
        <pc:graphicFrameChg chg="mod">
          <ac:chgData name="Lijun Zhang" userId="073634ea-8120-4c6f-abc4-7cfc7c6fec6b" providerId="ADAL" clId="{78C57391-8A1B-7A4E-82FC-FA834C1FF7CD}" dt="2021-11-07T01:28:25.958" v="100"/>
          <ac:graphicFrameMkLst>
            <pc:docMk/>
            <pc:sldMk cId="2657560331" sldId="300"/>
            <ac:graphicFrameMk id="7" creationId="{00000000-0000-0000-0000-000000000000}"/>
          </ac:graphicFrameMkLst>
        </pc:graphicFrameChg>
        <pc:graphicFrameChg chg="mod">
          <ac:chgData name="Lijun Zhang" userId="073634ea-8120-4c6f-abc4-7cfc7c6fec6b" providerId="ADAL" clId="{78C57391-8A1B-7A4E-82FC-FA834C1FF7CD}" dt="2021-11-07T01:28:25.958" v="100"/>
          <ac:graphicFrameMkLst>
            <pc:docMk/>
            <pc:sldMk cId="2657560331" sldId="300"/>
            <ac:graphicFrameMk id="10" creationId="{00000000-0000-0000-0000-000000000000}"/>
          </ac:graphicFrameMkLst>
        </pc:graphicFrameChg>
        <pc:picChg chg="mod">
          <ac:chgData name="Lijun Zhang" userId="073634ea-8120-4c6f-abc4-7cfc7c6fec6b" providerId="ADAL" clId="{78C57391-8A1B-7A4E-82FC-FA834C1FF7CD}" dt="2021-11-07T01:28:25.958" v="100"/>
          <ac:picMkLst>
            <pc:docMk/>
            <pc:sldMk cId="2657560331" sldId="300"/>
            <ac:picMk id="12" creationId="{00000000-0000-0000-0000-000000000000}"/>
          </ac:picMkLst>
        </pc:picChg>
        <pc:picChg chg="mod">
          <ac:chgData name="Lijun Zhang" userId="073634ea-8120-4c6f-abc4-7cfc7c6fec6b" providerId="ADAL" clId="{78C57391-8A1B-7A4E-82FC-FA834C1FF7CD}" dt="2021-11-07T01:28:25.958" v="100"/>
          <ac:picMkLst>
            <pc:docMk/>
            <pc:sldMk cId="2657560331" sldId="300"/>
            <ac:picMk id="13" creationId="{00000000-0000-0000-0000-000000000000}"/>
          </ac:picMkLst>
        </pc:picChg>
        <pc:cxnChg chg="mod">
          <ac:chgData name="Lijun Zhang" userId="073634ea-8120-4c6f-abc4-7cfc7c6fec6b" providerId="ADAL" clId="{78C57391-8A1B-7A4E-82FC-FA834C1FF7CD}" dt="2021-11-07T01:28:25.958" v="100"/>
          <ac:cxnSpMkLst>
            <pc:docMk/>
            <pc:sldMk cId="2657560331" sldId="300"/>
            <ac:cxnSpMk id="18" creationId="{00000000-0000-0000-0000-000000000000}"/>
          </ac:cxnSpMkLst>
        </pc:cxnChg>
        <pc:cxnChg chg="mod">
          <ac:chgData name="Lijun Zhang" userId="073634ea-8120-4c6f-abc4-7cfc7c6fec6b" providerId="ADAL" clId="{78C57391-8A1B-7A4E-82FC-FA834C1FF7CD}" dt="2021-11-07T01:28:25.958" v="100"/>
          <ac:cxnSpMkLst>
            <pc:docMk/>
            <pc:sldMk cId="2657560331" sldId="300"/>
            <ac:cxnSpMk id="19" creationId="{00000000-0000-0000-0000-000000000000}"/>
          </ac:cxnSpMkLst>
        </pc:cxnChg>
        <pc:cxnChg chg="mod">
          <ac:chgData name="Lijun Zhang" userId="073634ea-8120-4c6f-abc4-7cfc7c6fec6b" providerId="ADAL" clId="{78C57391-8A1B-7A4E-82FC-FA834C1FF7CD}" dt="2021-11-07T01:28:25.958" v="100"/>
          <ac:cxnSpMkLst>
            <pc:docMk/>
            <pc:sldMk cId="2657560331" sldId="300"/>
            <ac:cxnSpMk id="27" creationId="{00000000-0000-0000-0000-000000000000}"/>
          </ac:cxnSpMkLst>
        </pc:cxnChg>
        <pc:cxnChg chg="mod">
          <ac:chgData name="Lijun Zhang" userId="073634ea-8120-4c6f-abc4-7cfc7c6fec6b" providerId="ADAL" clId="{78C57391-8A1B-7A4E-82FC-FA834C1FF7CD}" dt="2021-11-07T01:28:25.958" v="100"/>
          <ac:cxnSpMkLst>
            <pc:docMk/>
            <pc:sldMk cId="2657560331" sldId="300"/>
            <ac:cxnSpMk id="31" creationId="{00000000-0000-0000-0000-000000000000}"/>
          </ac:cxnSpMkLst>
        </pc:cxnChg>
        <pc:cxnChg chg="mod">
          <ac:chgData name="Lijun Zhang" userId="073634ea-8120-4c6f-abc4-7cfc7c6fec6b" providerId="ADAL" clId="{78C57391-8A1B-7A4E-82FC-FA834C1FF7CD}" dt="2021-11-07T01:28:25.958" v="100"/>
          <ac:cxnSpMkLst>
            <pc:docMk/>
            <pc:sldMk cId="2657560331" sldId="300"/>
            <ac:cxnSpMk id="35" creationId="{00000000-0000-0000-0000-000000000000}"/>
          </ac:cxnSpMkLst>
        </pc:cxnChg>
      </pc:sldChg>
      <pc:sldChg chg="modSp">
        <pc:chgData name="Lijun Zhang" userId="073634ea-8120-4c6f-abc4-7cfc7c6fec6b" providerId="ADAL" clId="{78C57391-8A1B-7A4E-82FC-FA834C1FF7CD}" dt="2021-11-07T01:28:25.958" v="100"/>
        <pc:sldMkLst>
          <pc:docMk/>
          <pc:sldMk cId="373901509" sldId="301"/>
        </pc:sldMkLst>
        <pc:spChg chg="mod">
          <ac:chgData name="Lijun Zhang" userId="073634ea-8120-4c6f-abc4-7cfc7c6fec6b" providerId="ADAL" clId="{78C57391-8A1B-7A4E-82FC-FA834C1FF7CD}" dt="2021-11-07T01:28:25.958" v="100"/>
          <ac:spMkLst>
            <pc:docMk/>
            <pc:sldMk cId="373901509" sldId="301"/>
            <ac:spMk id="2" creationId="{00000000-0000-0000-0000-000000000000}"/>
          </ac:spMkLst>
        </pc:spChg>
        <pc:spChg chg="mod">
          <ac:chgData name="Lijun Zhang" userId="073634ea-8120-4c6f-abc4-7cfc7c6fec6b" providerId="ADAL" clId="{78C57391-8A1B-7A4E-82FC-FA834C1FF7CD}" dt="2021-11-07T01:28:25.958" v="100"/>
          <ac:spMkLst>
            <pc:docMk/>
            <pc:sldMk cId="373901509" sldId="301"/>
            <ac:spMk id="3" creationId="{00000000-0000-0000-0000-000000000000}"/>
          </ac:spMkLst>
        </pc:spChg>
        <pc:spChg chg="mod">
          <ac:chgData name="Lijun Zhang" userId="073634ea-8120-4c6f-abc4-7cfc7c6fec6b" providerId="ADAL" clId="{78C57391-8A1B-7A4E-82FC-FA834C1FF7CD}" dt="2021-11-07T01:28:25.958" v="100"/>
          <ac:spMkLst>
            <pc:docMk/>
            <pc:sldMk cId="373901509" sldId="301"/>
            <ac:spMk id="4" creationId="{00000000-0000-0000-0000-000000000000}"/>
          </ac:spMkLst>
        </pc:spChg>
        <pc:spChg chg="mod">
          <ac:chgData name="Lijun Zhang" userId="073634ea-8120-4c6f-abc4-7cfc7c6fec6b" providerId="ADAL" clId="{78C57391-8A1B-7A4E-82FC-FA834C1FF7CD}" dt="2021-11-07T01:28:25.958" v="100"/>
          <ac:spMkLst>
            <pc:docMk/>
            <pc:sldMk cId="373901509" sldId="301"/>
            <ac:spMk id="9" creationId="{00000000-0000-0000-0000-000000000000}"/>
          </ac:spMkLst>
        </pc:spChg>
        <pc:spChg chg="mod">
          <ac:chgData name="Lijun Zhang" userId="073634ea-8120-4c6f-abc4-7cfc7c6fec6b" providerId="ADAL" clId="{78C57391-8A1B-7A4E-82FC-FA834C1FF7CD}" dt="2021-11-07T01:28:25.958" v="100"/>
          <ac:spMkLst>
            <pc:docMk/>
            <pc:sldMk cId="373901509" sldId="301"/>
            <ac:spMk id="11" creationId="{00000000-0000-0000-0000-000000000000}"/>
          </ac:spMkLst>
        </pc:spChg>
        <pc:spChg chg="mod">
          <ac:chgData name="Lijun Zhang" userId="073634ea-8120-4c6f-abc4-7cfc7c6fec6b" providerId="ADAL" clId="{78C57391-8A1B-7A4E-82FC-FA834C1FF7CD}" dt="2021-11-07T01:28:25.958" v="100"/>
          <ac:spMkLst>
            <pc:docMk/>
            <pc:sldMk cId="373901509" sldId="301"/>
            <ac:spMk id="14" creationId="{00000000-0000-0000-0000-000000000000}"/>
          </ac:spMkLst>
        </pc:spChg>
        <pc:spChg chg="mod">
          <ac:chgData name="Lijun Zhang" userId="073634ea-8120-4c6f-abc4-7cfc7c6fec6b" providerId="ADAL" clId="{78C57391-8A1B-7A4E-82FC-FA834C1FF7CD}" dt="2021-11-07T01:28:25.958" v="100"/>
          <ac:spMkLst>
            <pc:docMk/>
            <pc:sldMk cId="373901509" sldId="301"/>
            <ac:spMk id="16" creationId="{00000000-0000-0000-0000-000000000000}"/>
          </ac:spMkLst>
        </pc:spChg>
        <pc:spChg chg="mod">
          <ac:chgData name="Lijun Zhang" userId="073634ea-8120-4c6f-abc4-7cfc7c6fec6b" providerId="ADAL" clId="{78C57391-8A1B-7A4E-82FC-FA834C1FF7CD}" dt="2021-11-07T01:28:25.958" v="100"/>
          <ac:spMkLst>
            <pc:docMk/>
            <pc:sldMk cId="373901509" sldId="301"/>
            <ac:spMk id="17" creationId="{00000000-0000-0000-0000-000000000000}"/>
          </ac:spMkLst>
        </pc:spChg>
        <pc:spChg chg="mod">
          <ac:chgData name="Lijun Zhang" userId="073634ea-8120-4c6f-abc4-7cfc7c6fec6b" providerId="ADAL" clId="{78C57391-8A1B-7A4E-82FC-FA834C1FF7CD}" dt="2021-11-07T01:28:25.958" v="100"/>
          <ac:spMkLst>
            <pc:docMk/>
            <pc:sldMk cId="373901509" sldId="301"/>
            <ac:spMk id="18" creationId="{00000000-0000-0000-0000-000000000000}"/>
          </ac:spMkLst>
        </pc:spChg>
        <pc:spChg chg="mod">
          <ac:chgData name="Lijun Zhang" userId="073634ea-8120-4c6f-abc4-7cfc7c6fec6b" providerId="ADAL" clId="{78C57391-8A1B-7A4E-82FC-FA834C1FF7CD}" dt="2021-11-07T01:28:25.958" v="100"/>
          <ac:spMkLst>
            <pc:docMk/>
            <pc:sldMk cId="373901509" sldId="301"/>
            <ac:spMk id="20" creationId="{00000000-0000-0000-0000-000000000000}"/>
          </ac:spMkLst>
        </pc:spChg>
        <pc:spChg chg="mod">
          <ac:chgData name="Lijun Zhang" userId="073634ea-8120-4c6f-abc4-7cfc7c6fec6b" providerId="ADAL" clId="{78C57391-8A1B-7A4E-82FC-FA834C1FF7CD}" dt="2021-11-07T01:28:25.958" v="100"/>
          <ac:spMkLst>
            <pc:docMk/>
            <pc:sldMk cId="373901509" sldId="301"/>
            <ac:spMk id="21" creationId="{00000000-0000-0000-0000-000000000000}"/>
          </ac:spMkLst>
        </pc:spChg>
        <pc:spChg chg="mod">
          <ac:chgData name="Lijun Zhang" userId="073634ea-8120-4c6f-abc4-7cfc7c6fec6b" providerId="ADAL" clId="{78C57391-8A1B-7A4E-82FC-FA834C1FF7CD}" dt="2021-11-07T01:28:25.958" v="100"/>
          <ac:spMkLst>
            <pc:docMk/>
            <pc:sldMk cId="373901509" sldId="301"/>
            <ac:spMk id="23" creationId="{00000000-0000-0000-0000-000000000000}"/>
          </ac:spMkLst>
        </pc:spChg>
        <pc:grpChg chg="mod">
          <ac:chgData name="Lijun Zhang" userId="073634ea-8120-4c6f-abc4-7cfc7c6fec6b" providerId="ADAL" clId="{78C57391-8A1B-7A4E-82FC-FA834C1FF7CD}" dt="2021-11-07T01:28:25.958" v="100"/>
          <ac:grpSpMkLst>
            <pc:docMk/>
            <pc:sldMk cId="373901509" sldId="301"/>
            <ac:grpSpMk id="1" creationId="{00000000-0000-0000-0000-000000000000}"/>
          </ac:grpSpMkLst>
        </pc:grpChg>
        <pc:graphicFrameChg chg="mod">
          <ac:chgData name="Lijun Zhang" userId="073634ea-8120-4c6f-abc4-7cfc7c6fec6b" providerId="ADAL" clId="{78C57391-8A1B-7A4E-82FC-FA834C1FF7CD}" dt="2021-11-07T01:28:25.958" v="100"/>
          <ac:graphicFrameMkLst>
            <pc:docMk/>
            <pc:sldMk cId="373901509" sldId="301"/>
            <ac:graphicFrameMk id="5" creationId="{00000000-0000-0000-0000-000000000000}"/>
          </ac:graphicFrameMkLst>
        </pc:graphicFrameChg>
        <pc:graphicFrameChg chg="mod">
          <ac:chgData name="Lijun Zhang" userId="073634ea-8120-4c6f-abc4-7cfc7c6fec6b" providerId="ADAL" clId="{78C57391-8A1B-7A4E-82FC-FA834C1FF7CD}" dt="2021-11-07T01:28:25.958" v="100"/>
          <ac:graphicFrameMkLst>
            <pc:docMk/>
            <pc:sldMk cId="373901509" sldId="301"/>
            <ac:graphicFrameMk id="7" creationId="{00000000-0000-0000-0000-000000000000}"/>
          </ac:graphicFrameMkLst>
        </pc:graphicFrameChg>
        <pc:graphicFrameChg chg="mod">
          <ac:chgData name="Lijun Zhang" userId="073634ea-8120-4c6f-abc4-7cfc7c6fec6b" providerId="ADAL" clId="{78C57391-8A1B-7A4E-82FC-FA834C1FF7CD}" dt="2021-11-07T01:28:25.958" v="100"/>
          <ac:graphicFrameMkLst>
            <pc:docMk/>
            <pc:sldMk cId="373901509" sldId="301"/>
            <ac:graphicFrameMk id="10" creationId="{00000000-0000-0000-0000-000000000000}"/>
          </ac:graphicFrameMkLst>
        </pc:graphicFrameChg>
        <pc:picChg chg="mod">
          <ac:chgData name="Lijun Zhang" userId="073634ea-8120-4c6f-abc4-7cfc7c6fec6b" providerId="ADAL" clId="{78C57391-8A1B-7A4E-82FC-FA834C1FF7CD}" dt="2021-11-07T01:28:25.958" v="100"/>
          <ac:picMkLst>
            <pc:docMk/>
            <pc:sldMk cId="373901509" sldId="301"/>
            <ac:picMk id="12" creationId="{00000000-0000-0000-0000-000000000000}"/>
          </ac:picMkLst>
        </pc:picChg>
        <pc:picChg chg="mod">
          <ac:chgData name="Lijun Zhang" userId="073634ea-8120-4c6f-abc4-7cfc7c6fec6b" providerId="ADAL" clId="{78C57391-8A1B-7A4E-82FC-FA834C1FF7CD}" dt="2021-11-07T01:28:25.958" v="100"/>
          <ac:picMkLst>
            <pc:docMk/>
            <pc:sldMk cId="373901509" sldId="301"/>
            <ac:picMk id="13" creationId="{00000000-0000-0000-0000-000000000000}"/>
          </ac:picMkLst>
        </pc:picChg>
        <pc:cxnChg chg="mod">
          <ac:chgData name="Lijun Zhang" userId="073634ea-8120-4c6f-abc4-7cfc7c6fec6b" providerId="ADAL" clId="{78C57391-8A1B-7A4E-82FC-FA834C1FF7CD}" dt="2021-11-07T01:28:25.958" v="100"/>
          <ac:cxnSpMkLst>
            <pc:docMk/>
            <pc:sldMk cId="373901509" sldId="301"/>
            <ac:cxnSpMk id="19" creationId="{00000000-0000-0000-0000-000000000000}"/>
          </ac:cxnSpMkLst>
        </pc:cxnChg>
      </pc:sldChg>
      <pc:sldChg chg="modSp">
        <pc:chgData name="Lijun Zhang" userId="073634ea-8120-4c6f-abc4-7cfc7c6fec6b" providerId="ADAL" clId="{78C57391-8A1B-7A4E-82FC-FA834C1FF7CD}" dt="2021-11-07T01:28:25.958" v="100"/>
        <pc:sldMkLst>
          <pc:docMk/>
          <pc:sldMk cId="582642256" sldId="302"/>
        </pc:sldMkLst>
        <pc:spChg chg="mod">
          <ac:chgData name="Lijun Zhang" userId="073634ea-8120-4c6f-abc4-7cfc7c6fec6b" providerId="ADAL" clId="{78C57391-8A1B-7A4E-82FC-FA834C1FF7CD}" dt="2021-11-07T01:28:25.958" v="100"/>
          <ac:spMkLst>
            <pc:docMk/>
            <pc:sldMk cId="582642256" sldId="302"/>
            <ac:spMk id="2" creationId="{00000000-0000-0000-0000-000000000000}"/>
          </ac:spMkLst>
        </pc:spChg>
        <pc:spChg chg="mod">
          <ac:chgData name="Lijun Zhang" userId="073634ea-8120-4c6f-abc4-7cfc7c6fec6b" providerId="ADAL" clId="{78C57391-8A1B-7A4E-82FC-FA834C1FF7CD}" dt="2021-11-07T01:28:25.958" v="100"/>
          <ac:spMkLst>
            <pc:docMk/>
            <pc:sldMk cId="582642256" sldId="302"/>
            <ac:spMk id="3" creationId="{00000000-0000-0000-0000-000000000000}"/>
          </ac:spMkLst>
        </pc:spChg>
        <pc:spChg chg="mod">
          <ac:chgData name="Lijun Zhang" userId="073634ea-8120-4c6f-abc4-7cfc7c6fec6b" providerId="ADAL" clId="{78C57391-8A1B-7A4E-82FC-FA834C1FF7CD}" dt="2021-11-07T01:28:25.958" v="100"/>
          <ac:spMkLst>
            <pc:docMk/>
            <pc:sldMk cId="582642256" sldId="302"/>
            <ac:spMk id="4" creationId="{00000000-0000-0000-0000-000000000000}"/>
          </ac:spMkLst>
        </pc:spChg>
        <pc:spChg chg="mod">
          <ac:chgData name="Lijun Zhang" userId="073634ea-8120-4c6f-abc4-7cfc7c6fec6b" providerId="ADAL" clId="{78C57391-8A1B-7A4E-82FC-FA834C1FF7CD}" dt="2021-11-07T01:28:25.958" v="100"/>
          <ac:spMkLst>
            <pc:docMk/>
            <pc:sldMk cId="582642256" sldId="302"/>
            <ac:spMk id="9" creationId="{00000000-0000-0000-0000-000000000000}"/>
          </ac:spMkLst>
        </pc:spChg>
        <pc:spChg chg="mod">
          <ac:chgData name="Lijun Zhang" userId="073634ea-8120-4c6f-abc4-7cfc7c6fec6b" providerId="ADAL" clId="{78C57391-8A1B-7A4E-82FC-FA834C1FF7CD}" dt="2021-11-07T01:28:25.958" v="100"/>
          <ac:spMkLst>
            <pc:docMk/>
            <pc:sldMk cId="582642256" sldId="302"/>
            <ac:spMk id="11" creationId="{00000000-0000-0000-0000-000000000000}"/>
          </ac:spMkLst>
        </pc:spChg>
        <pc:spChg chg="mod">
          <ac:chgData name="Lijun Zhang" userId="073634ea-8120-4c6f-abc4-7cfc7c6fec6b" providerId="ADAL" clId="{78C57391-8A1B-7A4E-82FC-FA834C1FF7CD}" dt="2021-11-07T01:28:25.958" v="100"/>
          <ac:spMkLst>
            <pc:docMk/>
            <pc:sldMk cId="582642256" sldId="302"/>
            <ac:spMk id="14" creationId="{00000000-0000-0000-0000-000000000000}"/>
          </ac:spMkLst>
        </pc:spChg>
        <pc:spChg chg="mod">
          <ac:chgData name="Lijun Zhang" userId="073634ea-8120-4c6f-abc4-7cfc7c6fec6b" providerId="ADAL" clId="{78C57391-8A1B-7A4E-82FC-FA834C1FF7CD}" dt="2021-11-07T01:28:25.958" v="100"/>
          <ac:spMkLst>
            <pc:docMk/>
            <pc:sldMk cId="582642256" sldId="302"/>
            <ac:spMk id="16" creationId="{00000000-0000-0000-0000-000000000000}"/>
          </ac:spMkLst>
        </pc:spChg>
        <pc:spChg chg="mod">
          <ac:chgData name="Lijun Zhang" userId="073634ea-8120-4c6f-abc4-7cfc7c6fec6b" providerId="ADAL" clId="{78C57391-8A1B-7A4E-82FC-FA834C1FF7CD}" dt="2021-11-07T01:28:25.958" v="100"/>
          <ac:spMkLst>
            <pc:docMk/>
            <pc:sldMk cId="582642256" sldId="302"/>
            <ac:spMk id="17" creationId="{00000000-0000-0000-0000-000000000000}"/>
          </ac:spMkLst>
        </pc:spChg>
        <pc:spChg chg="mod">
          <ac:chgData name="Lijun Zhang" userId="073634ea-8120-4c6f-abc4-7cfc7c6fec6b" providerId="ADAL" clId="{78C57391-8A1B-7A4E-82FC-FA834C1FF7CD}" dt="2021-11-07T01:28:25.958" v="100"/>
          <ac:spMkLst>
            <pc:docMk/>
            <pc:sldMk cId="582642256" sldId="302"/>
            <ac:spMk id="21" creationId="{00000000-0000-0000-0000-000000000000}"/>
          </ac:spMkLst>
        </pc:spChg>
        <pc:spChg chg="mod">
          <ac:chgData name="Lijun Zhang" userId="073634ea-8120-4c6f-abc4-7cfc7c6fec6b" providerId="ADAL" clId="{78C57391-8A1B-7A4E-82FC-FA834C1FF7CD}" dt="2021-11-07T01:28:25.958" v="100"/>
          <ac:spMkLst>
            <pc:docMk/>
            <pc:sldMk cId="582642256" sldId="302"/>
            <ac:spMk id="22" creationId="{00000000-0000-0000-0000-000000000000}"/>
          </ac:spMkLst>
        </pc:spChg>
        <pc:spChg chg="mod">
          <ac:chgData name="Lijun Zhang" userId="073634ea-8120-4c6f-abc4-7cfc7c6fec6b" providerId="ADAL" clId="{78C57391-8A1B-7A4E-82FC-FA834C1FF7CD}" dt="2021-11-07T01:28:25.958" v="100"/>
          <ac:spMkLst>
            <pc:docMk/>
            <pc:sldMk cId="582642256" sldId="302"/>
            <ac:spMk id="23" creationId="{00000000-0000-0000-0000-000000000000}"/>
          </ac:spMkLst>
        </pc:spChg>
        <pc:spChg chg="mod">
          <ac:chgData name="Lijun Zhang" userId="073634ea-8120-4c6f-abc4-7cfc7c6fec6b" providerId="ADAL" clId="{78C57391-8A1B-7A4E-82FC-FA834C1FF7CD}" dt="2021-11-07T01:28:25.958" v="100"/>
          <ac:spMkLst>
            <pc:docMk/>
            <pc:sldMk cId="582642256" sldId="302"/>
            <ac:spMk id="24" creationId="{00000000-0000-0000-0000-000000000000}"/>
          </ac:spMkLst>
        </pc:spChg>
        <pc:grpChg chg="mod">
          <ac:chgData name="Lijun Zhang" userId="073634ea-8120-4c6f-abc4-7cfc7c6fec6b" providerId="ADAL" clId="{78C57391-8A1B-7A4E-82FC-FA834C1FF7CD}" dt="2021-11-07T01:28:25.958" v="100"/>
          <ac:grpSpMkLst>
            <pc:docMk/>
            <pc:sldMk cId="582642256" sldId="302"/>
            <ac:grpSpMk id="1" creationId="{00000000-0000-0000-0000-000000000000}"/>
          </ac:grpSpMkLst>
        </pc:grpChg>
        <pc:graphicFrameChg chg="mod">
          <ac:chgData name="Lijun Zhang" userId="073634ea-8120-4c6f-abc4-7cfc7c6fec6b" providerId="ADAL" clId="{78C57391-8A1B-7A4E-82FC-FA834C1FF7CD}" dt="2021-11-07T01:28:25.958" v="100"/>
          <ac:graphicFrameMkLst>
            <pc:docMk/>
            <pc:sldMk cId="582642256" sldId="302"/>
            <ac:graphicFrameMk id="5" creationId="{00000000-0000-0000-0000-000000000000}"/>
          </ac:graphicFrameMkLst>
        </pc:graphicFrameChg>
        <pc:graphicFrameChg chg="mod">
          <ac:chgData name="Lijun Zhang" userId="073634ea-8120-4c6f-abc4-7cfc7c6fec6b" providerId="ADAL" clId="{78C57391-8A1B-7A4E-82FC-FA834C1FF7CD}" dt="2021-11-07T01:28:25.958" v="100"/>
          <ac:graphicFrameMkLst>
            <pc:docMk/>
            <pc:sldMk cId="582642256" sldId="302"/>
            <ac:graphicFrameMk id="7" creationId="{00000000-0000-0000-0000-000000000000}"/>
          </ac:graphicFrameMkLst>
        </pc:graphicFrameChg>
        <pc:graphicFrameChg chg="mod">
          <ac:chgData name="Lijun Zhang" userId="073634ea-8120-4c6f-abc4-7cfc7c6fec6b" providerId="ADAL" clId="{78C57391-8A1B-7A4E-82FC-FA834C1FF7CD}" dt="2021-11-07T01:28:25.958" v="100"/>
          <ac:graphicFrameMkLst>
            <pc:docMk/>
            <pc:sldMk cId="582642256" sldId="302"/>
            <ac:graphicFrameMk id="10" creationId="{00000000-0000-0000-0000-000000000000}"/>
          </ac:graphicFrameMkLst>
        </pc:graphicFrameChg>
        <pc:picChg chg="mod">
          <ac:chgData name="Lijun Zhang" userId="073634ea-8120-4c6f-abc4-7cfc7c6fec6b" providerId="ADAL" clId="{78C57391-8A1B-7A4E-82FC-FA834C1FF7CD}" dt="2021-11-07T01:28:25.958" v="100"/>
          <ac:picMkLst>
            <pc:docMk/>
            <pc:sldMk cId="582642256" sldId="302"/>
            <ac:picMk id="12" creationId="{00000000-0000-0000-0000-000000000000}"/>
          </ac:picMkLst>
        </pc:picChg>
        <pc:picChg chg="mod">
          <ac:chgData name="Lijun Zhang" userId="073634ea-8120-4c6f-abc4-7cfc7c6fec6b" providerId="ADAL" clId="{78C57391-8A1B-7A4E-82FC-FA834C1FF7CD}" dt="2021-11-07T01:28:25.958" v="100"/>
          <ac:picMkLst>
            <pc:docMk/>
            <pc:sldMk cId="582642256" sldId="302"/>
            <ac:picMk id="13" creationId="{00000000-0000-0000-0000-000000000000}"/>
          </ac:picMkLst>
        </pc:picChg>
        <pc:cxnChg chg="mod">
          <ac:chgData name="Lijun Zhang" userId="073634ea-8120-4c6f-abc4-7cfc7c6fec6b" providerId="ADAL" clId="{78C57391-8A1B-7A4E-82FC-FA834C1FF7CD}" dt="2021-11-07T01:28:25.958" v="100"/>
          <ac:cxnSpMkLst>
            <pc:docMk/>
            <pc:sldMk cId="582642256" sldId="302"/>
            <ac:cxnSpMk id="18" creationId="{00000000-0000-0000-0000-000000000000}"/>
          </ac:cxnSpMkLst>
        </pc:cxnChg>
        <pc:cxnChg chg="mod">
          <ac:chgData name="Lijun Zhang" userId="073634ea-8120-4c6f-abc4-7cfc7c6fec6b" providerId="ADAL" clId="{78C57391-8A1B-7A4E-82FC-FA834C1FF7CD}" dt="2021-11-07T01:28:25.958" v="100"/>
          <ac:cxnSpMkLst>
            <pc:docMk/>
            <pc:sldMk cId="582642256" sldId="302"/>
            <ac:cxnSpMk id="19" creationId="{00000000-0000-0000-0000-000000000000}"/>
          </ac:cxnSpMkLst>
        </pc:cxnChg>
      </pc:sldChg>
      <pc:sldChg chg="modSp">
        <pc:chgData name="Lijun Zhang" userId="073634ea-8120-4c6f-abc4-7cfc7c6fec6b" providerId="ADAL" clId="{78C57391-8A1B-7A4E-82FC-FA834C1FF7CD}" dt="2021-11-07T01:28:25.958" v="100"/>
        <pc:sldMkLst>
          <pc:docMk/>
          <pc:sldMk cId="859733198" sldId="310"/>
        </pc:sldMkLst>
        <pc:spChg chg="mod">
          <ac:chgData name="Lijun Zhang" userId="073634ea-8120-4c6f-abc4-7cfc7c6fec6b" providerId="ADAL" clId="{78C57391-8A1B-7A4E-82FC-FA834C1FF7CD}" dt="2021-11-07T01:28:25.958" v="100"/>
          <ac:spMkLst>
            <pc:docMk/>
            <pc:sldMk cId="859733198" sldId="310"/>
            <ac:spMk id="2" creationId="{00000000-0000-0000-0000-000000000000}"/>
          </ac:spMkLst>
        </pc:spChg>
        <pc:spChg chg="mod">
          <ac:chgData name="Lijun Zhang" userId="073634ea-8120-4c6f-abc4-7cfc7c6fec6b" providerId="ADAL" clId="{78C57391-8A1B-7A4E-82FC-FA834C1FF7CD}" dt="2021-11-07T01:28:25.958" v="100"/>
          <ac:spMkLst>
            <pc:docMk/>
            <pc:sldMk cId="859733198" sldId="310"/>
            <ac:spMk id="3" creationId="{00000000-0000-0000-0000-000000000000}"/>
          </ac:spMkLst>
        </pc:spChg>
        <pc:spChg chg="mod">
          <ac:chgData name="Lijun Zhang" userId="073634ea-8120-4c6f-abc4-7cfc7c6fec6b" providerId="ADAL" clId="{78C57391-8A1B-7A4E-82FC-FA834C1FF7CD}" dt="2021-11-07T01:28:25.958" v="100"/>
          <ac:spMkLst>
            <pc:docMk/>
            <pc:sldMk cId="859733198" sldId="310"/>
            <ac:spMk id="4" creationId="{00000000-0000-0000-0000-000000000000}"/>
          </ac:spMkLst>
        </pc:spChg>
        <pc:spChg chg="mod">
          <ac:chgData name="Lijun Zhang" userId="073634ea-8120-4c6f-abc4-7cfc7c6fec6b" providerId="ADAL" clId="{78C57391-8A1B-7A4E-82FC-FA834C1FF7CD}" dt="2021-11-07T01:28:25.958" v="100"/>
          <ac:spMkLst>
            <pc:docMk/>
            <pc:sldMk cId="859733198" sldId="310"/>
            <ac:spMk id="6" creationId="{00000000-0000-0000-0000-000000000000}"/>
          </ac:spMkLst>
        </pc:spChg>
        <pc:grpChg chg="mod">
          <ac:chgData name="Lijun Zhang" userId="073634ea-8120-4c6f-abc4-7cfc7c6fec6b" providerId="ADAL" clId="{78C57391-8A1B-7A4E-82FC-FA834C1FF7CD}" dt="2021-11-07T01:28:25.958" v="100"/>
          <ac:grpSpMkLst>
            <pc:docMk/>
            <pc:sldMk cId="859733198" sldId="310"/>
            <ac:grpSpMk id="1" creationId="{00000000-0000-0000-0000-000000000000}"/>
          </ac:grpSpMkLst>
        </pc:grpChg>
        <pc:graphicFrameChg chg="mod">
          <ac:chgData name="Lijun Zhang" userId="073634ea-8120-4c6f-abc4-7cfc7c6fec6b" providerId="ADAL" clId="{78C57391-8A1B-7A4E-82FC-FA834C1FF7CD}" dt="2021-11-07T01:28:25.958" v="100"/>
          <ac:graphicFrameMkLst>
            <pc:docMk/>
            <pc:sldMk cId="859733198" sldId="310"/>
            <ac:graphicFrameMk id="7" creationId="{00000000-0000-0000-0000-000000000000}"/>
          </ac:graphicFrameMkLst>
        </pc:graphicFrameChg>
        <pc:picChg chg="mod">
          <ac:chgData name="Lijun Zhang" userId="073634ea-8120-4c6f-abc4-7cfc7c6fec6b" providerId="ADAL" clId="{78C57391-8A1B-7A4E-82FC-FA834C1FF7CD}" dt="2021-11-07T01:28:25.958" v="100"/>
          <ac:picMkLst>
            <pc:docMk/>
            <pc:sldMk cId="859733198" sldId="310"/>
            <ac:picMk id="8" creationId="{00000000-0000-0000-0000-000000000000}"/>
          </ac:picMkLst>
        </pc:picChg>
      </pc:sldChg>
      <pc:sldChg chg="modSp">
        <pc:chgData name="Lijun Zhang" userId="073634ea-8120-4c6f-abc4-7cfc7c6fec6b" providerId="ADAL" clId="{78C57391-8A1B-7A4E-82FC-FA834C1FF7CD}" dt="2021-11-07T01:28:25.958" v="100"/>
        <pc:sldMkLst>
          <pc:docMk/>
          <pc:sldMk cId="1214810051" sldId="314"/>
        </pc:sldMkLst>
        <pc:spChg chg="mod">
          <ac:chgData name="Lijun Zhang" userId="073634ea-8120-4c6f-abc4-7cfc7c6fec6b" providerId="ADAL" clId="{78C57391-8A1B-7A4E-82FC-FA834C1FF7CD}" dt="2021-11-07T01:28:25.958" v="100"/>
          <ac:spMkLst>
            <pc:docMk/>
            <pc:sldMk cId="1214810051" sldId="314"/>
            <ac:spMk id="2" creationId="{00000000-0000-0000-0000-000000000000}"/>
          </ac:spMkLst>
        </pc:spChg>
        <pc:spChg chg="mod">
          <ac:chgData name="Lijun Zhang" userId="073634ea-8120-4c6f-abc4-7cfc7c6fec6b" providerId="ADAL" clId="{78C57391-8A1B-7A4E-82FC-FA834C1FF7CD}" dt="2021-11-07T01:28:25.958" v="100"/>
          <ac:spMkLst>
            <pc:docMk/>
            <pc:sldMk cId="1214810051" sldId="314"/>
            <ac:spMk id="3" creationId="{00000000-0000-0000-0000-000000000000}"/>
          </ac:spMkLst>
        </pc:spChg>
        <pc:spChg chg="mod">
          <ac:chgData name="Lijun Zhang" userId="073634ea-8120-4c6f-abc4-7cfc7c6fec6b" providerId="ADAL" clId="{78C57391-8A1B-7A4E-82FC-FA834C1FF7CD}" dt="2021-11-07T01:28:25.958" v="100"/>
          <ac:spMkLst>
            <pc:docMk/>
            <pc:sldMk cId="1214810051" sldId="314"/>
            <ac:spMk id="4" creationId="{00000000-0000-0000-0000-000000000000}"/>
          </ac:spMkLst>
        </pc:spChg>
        <pc:spChg chg="mod">
          <ac:chgData name="Lijun Zhang" userId="073634ea-8120-4c6f-abc4-7cfc7c6fec6b" providerId="ADAL" clId="{78C57391-8A1B-7A4E-82FC-FA834C1FF7CD}" dt="2021-11-07T01:28:25.958" v="100"/>
          <ac:spMkLst>
            <pc:docMk/>
            <pc:sldMk cId="1214810051" sldId="314"/>
            <ac:spMk id="6" creationId="{00000000-0000-0000-0000-000000000000}"/>
          </ac:spMkLst>
        </pc:spChg>
        <pc:grpChg chg="mod">
          <ac:chgData name="Lijun Zhang" userId="073634ea-8120-4c6f-abc4-7cfc7c6fec6b" providerId="ADAL" clId="{78C57391-8A1B-7A4E-82FC-FA834C1FF7CD}" dt="2021-11-07T01:28:25.958" v="100"/>
          <ac:grpSpMkLst>
            <pc:docMk/>
            <pc:sldMk cId="1214810051" sldId="314"/>
            <ac:grpSpMk id="1" creationId="{00000000-0000-0000-0000-000000000000}"/>
          </ac:grpSpMkLst>
        </pc:grpChg>
        <pc:graphicFrameChg chg="mod">
          <ac:chgData name="Lijun Zhang" userId="073634ea-8120-4c6f-abc4-7cfc7c6fec6b" providerId="ADAL" clId="{78C57391-8A1B-7A4E-82FC-FA834C1FF7CD}" dt="2021-11-07T01:28:25.958" v="100"/>
          <ac:graphicFrameMkLst>
            <pc:docMk/>
            <pc:sldMk cId="1214810051" sldId="314"/>
            <ac:graphicFrameMk id="5" creationId="{00000000-0000-0000-0000-000000000000}"/>
          </ac:graphicFrameMkLst>
        </pc:graphicFrameChg>
      </pc:sldChg>
      <pc:sldChg chg="addSp delSp modSp del mod">
        <pc:chgData name="Lijun Zhang" userId="073634ea-8120-4c6f-abc4-7cfc7c6fec6b" providerId="ADAL" clId="{78C57391-8A1B-7A4E-82FC-FA834C1FF7CD}" dt="2021-11-04T10:54:40.975" v="64" actId="2696"/>
        <pc:sldMkLst>
          <pc:docMk/>
          <pc:sldMk cId="3315005611" sldId="317"/>
        </pc:sldMkLst>
        <pc:spChg chg="mod">
          <ac:chgData name="Lijun Zhang" userId="073634ea-8120-4c6f-abc4-7cfc7c6fec6b" providerId="ADAL" clId="{78C57391-8A1B-7A4E-82FC-FA834C1FF7CD}" dt="2021-11-04T10:51:07.778" v="27" actId="20577"/>
          <ac:spMkLst>
            <pc:docMk/>
            <pc:sldMk cId="3315005611" sldId="317"/>
            <ac:spMk id="3" creationId="{00000000-0000-0000-0000-000000000000}"/>
          </ac:spMkLst>
        </pc:spChg>
        <pc:spChg chg="mod">
          <ac:chgData name="Lijun Zhang" userId="073634ea-8120-4c6f-abc4-7cfc7c6fec6b" providerId="ADAL" clId="{78C57391-8A1B-7A4E-82FC-FA834C1FF7CD}" dt="2021-11-04T10:51:27.512" v="33" actId="1076"/>
          <ac:spMkLst>
            <pc:docMk/>
            <pc:sldMk cId="3315005611" sldId="317"/>
            <ac:spMk id="7" creationId="{00000000-0000-0000-0000-000000000000}"/>
          </ac:spMkLst>
        </pc:spChg>
        <pc:spChg chg="mod">
          <ac:chgData name="Lijun Zhang" userId="073634ea-8120-4c6f-abc4-7cfc7c6fec6b" providerId="ADAL" clId="{78C57391-8A1B-7A4E-82FC-FA834C1FF7CD}" dt="2021-11-04T10:51:22.575" v="31" actId="1076"/>
          <ac:spMkLst>
            <pc:docMk/>
            <pc:sldMk cId="3315005611" sldId="317"/>
            <ac:spMk id="8" creationId="{00000000-0000-0000-0000-000000000000}"/>
          </ac:spMkLst>
        </pc:spChg>
        <pc:spChg chg="mod">
          <ac:chgData name="Lijun Zhang" userId="073634ea-8120-4c6f-abc4-7cfc7c6fec6b" providerId="ADAL" clId="{78C57391-8A1B-7A4E-82FC-FA834C1FF7CD}" dt="2021-11-04T10:51:26.364" v="32" actId="1076"/>
          <ac:spMkLst>
            <pc:docMk/>
            <pc:sldMk cId="3315005611" sldId="317"/>
            <ac:spMk id="9" creationId="{00000000-0000-0000-0000-000000000000}"/>
          </ac:spMkLst>
        </pc:spChg>
        <pc:spChg chg="del mod">
          <ac:chgData name="Lijun Zhang" userId="073634ea-8120-4c6f-abc4-7cfc7c6fec6b" providerId="ADAL" clId="{78C57391-8A1B-7A4E-82FC-FA834C1FF7CD}" dt="2021-11-04T10:51:31.500" v="34" actId="478"/>
          <ac:spMkLst>
            <pc:docMk/>
            <pc:sldMk cId="3315005611" sldId="317"/>
            <ac:spMk id="10" creationId="{00000000-0000-0000-0000-000000000000}"/>
          </ac:spMkLst>
        </pc:spChg>
        <pc:spChg chg="add del mod">
          <ac:chgData name="Lijun Zhang" userId="073634ea-8120-4c6f-abc4-7cfc7c6fec6b" providerId="ADAL" clId="{78C57391-8A1B-7A4E-82FC-FA834C1FF7CD}" dt="2021-11-04T10:54:29.940" v="63" actId="478"/>
          <ac:spMkLst>
            <pc:docMk/>
            <pc:sldMk cId="3315005611" sldId="317"/>
            <ac:spMk id="16" creationId="{EB736899-215D-AE49-BF15-53104F51614E}"/>
          </ac:spMkLst>
        </pc:spChg>
        <pc:spChg chg="add del mod">
          <ac:chgData name="Lijun Zhang" userId="073634ea-8120-4c6f-abc4-7cfc7c6fec6b" providerId="ADAL" clId="{78C57391-8A1B-7A4E-82FC-FA834C1FF7CD}" dt="2021-11-04T10:54:29.232" v="62" actId="478"/>
          <ac:spMkLst>
            <pc:docMk/>
            <pc:sldMk cId="3315005611" sldId="317"/>
            <ac:spMk id="17" creationId="{DFFD760A-02C2-6D4F-8E34-26F149284304}"/>
          </ac:spMkLst>
        </pc:spChg>
        <pc:graphicFrameChg chg="mod">
          <ac:chgData name="Lijun Zhang" userId="073634ea-8120-4c6f-abc4-7cfc7c6fec6b" providerId="ADAL" clId="{78C57391-8A1B-7A4E-82FC-FA834C1FF7CD}" dt="2021-11-04T10:51:13.312" v="28" actId="1076"/>
          <ac:graphicFrameMkLst>
            <pc:docMk/>
            <pc:sldMk cId="3315005611" sldId="317"/>
            <ac:graphicFrameMk id="5" creationId="{00000000-0000-0000-0000-000000000000}"/>
          </ac:graphicFrameMkLst>
        </pc:graphicFrameChg>
        <pc:graphicFrameChg chg="mod">
          <ac:chgData name="Lijun Zhang" userId="073634ea-8120-4c6f-abc4-7cfc7c6fec6b" providerId="ADAL" clId="{78C57391-8A1B-7A4E-82FC-FA834C1FF7CD}" dt="2021-11-04T10:51:26.364" v="32" actId="1076"/>
          <ac:graphicFrameMkLst>
            <pc:docMk/>
            <pc:sldMk cId="3315005611" sldId="317"/>
            <ac:graphicFrameMk id="6" creationId="{00000000-0000-0000-0000-000000000000}"/>
          </ac:graphicFrameMkLst>
        </pc:graphicFrameChg>
        <pc:cxnChg chg="add del mod">
          <ac:chgData name="Lijun Zhang" userId="073634ea-8120-4c6f-abc4-7cfc7c6fec6b" providerId="ADAL" clId="{78C57391-8A1B-7A4E-82FC-FA834C1FF7CD}" dt="2021-11-04T10:51:58.813" v="40" actId="478"/>
          <ac:cxnSpMkLst>
            <pc:docMk/>
            <pc:sldMk cId="3315005611" sldId="317"/>
            <ac:cxnSpMk id="12" creationId="{A60C537C-E091-CD45-8EB6-7EFF9879E33D}"/>
          </ac:cxnSpMkLst>
        </pc:cxnChg>
        <pc:cxnChg chg="add del mod">
          <ac:chgData name="Lijun Zhang" userId="073634ea-8120-4c6f-abc4-7cfc7c6fec6b" providerId="ADAL" clId="{78C57391-8A1B-7A4E-82FC-FA834C1FF7CD}" dt="2021-11-04T10:53:48.679" v="57" actId="478"/>
          <ac:cxnSpMkLst>
            <pc:docMk/>
            <pc:sldMk cId="3315005611" sldId="317"/>
            <ac:cxnSpMk id="19" creationId="{36896EDF-8610-944E-8A7E-48EE767CBD36}"/>
          </ac:cxnSpMkLst>
        </pc:cxnChg>
        <pc:cxnChg chg="add del mod">
          <ac:chgData name="Lijun Zhang" userId="073634ea-8120-4c6f-abc4-7cfc7c6fec6b" providerId="ADAL" clId="{78C57391-8A1B-7A4E-82FC-FA834C1FF7CD}" dt="2021-11-04T10:53:48.679" v="57" actId="478"/>
          <ac:cxnSpMkLst>
            <pc:docMk/>
            <pc:sldMk cId="3315005611" sldId="317"/>
            <ac:cxnSpMk id="21" creationId="{F8561C78-503C-B246-9CCB-BDFCC5B4F0C5}"/>
          </ac:cxnSpMkLst>
        </pc:cxnChg>
        <pc:cxnChg chg="add del mod">
          <ac:chgData name="Lijun Zhang" userId="073634ea-8120-4c6f-abc4-7cfc7c6fec6b" providerId="ADAL" clId="{78C57391-8A1B-7A4E-82FC-FA834C1FF7CD}" dt="2021-11-04T10:53:48.679" v="57" actId="478"/>
          <ac:cxnSpMkLst>
            <pc:docMk/>
            <pc:sldMk cId="3315005611" sldId="317"/>
            <ac:cxnSpMk id="24" creationId="{4F4930A6-DB18-F745-9F9E-0C156614236B}"/>
          </ac:cxnSpMkLst>
        </pc:cxnChg>
      </pc:sldChg>
      <pc:sldChg chg="modSp mod">
        <pc:chgData name="Lijun Zhang" userId="073634ea-8120-4c6f-abc4-7cfc7c6fec6b" providerId="ADAL" clId="{78C57391-8A1B-7A4E-82FC-FA834C1FF7CD}" dt="2021-11-04T01:58:32.370" v="6" actId="20577"/>
        <pc:sldMkLst>
          <pc:docMk/>
          <pc:sldMk cId="2752788356" sldId="322"/>
        </pc:sldMkLst>
        <pc:spChg chg="mod">
          <ac:chgData name="Lijun Zhang" userId="073634ea-8120-4c6f-abc4-7cfc7c6fec6b" providerId="ADAL" clId="{78C57391-8A1B-7A4E-82FC-FA834C1FF7CD}" dt="2021-11-04T01:58:32.370" v="6" actId="20577"/>
          <ac:spMkLst>
            <pc:docMk/>
            <pc:sldMk cId="2752788356" sldId="322"/>
            <ac:spMk id="5" creationId="{00000000-0000-0000-0000-000000000000}"/>
          </ac:spMkLst>
        </pc:spChg>
      </pc:sldChg>
      <pc:sldChg chg="addSp delSp mod">
        <pc:chgData name="Lijun Zhang" userId="073634ea-8120-4c6f-abc4-7cfc7c6fec6b" providerId="ADAL" clId="{78C57391-8A1B-7A4E-82FC-FA834C1FF7CD}" dt="2021-11-07T01:52:06.657" v="220" actId="478"/>
        <pc:sldMkLst>
          <pc:docMk/>
          <pc:sldMk cId="782005921" sldId="327"/>
        </pc:sldMkLst>
        <pc:picChg chg="add del">
          <ac:chgData name="Lijun Zhang" userId="073634ea-8120-4c6f-abc4-7cfc7c6fec6b" providerId="ADAL" clId="{78C57391-8A1B-7A4E-82FC-FA834C1FF7CD}" dt="2021-11-07T01:52:06.657" v="220" actId="478"/>
          <ac:picMkLst>
            <pc:docMk/>
            <pc:sldMk cId="782005921" sldId="327"/>
            <ac:picMk id="6" creationId="{24D98E21-B0B1-8C4D-B52A-AA5AE10205B7}"/>
          </ac:picMkLst>
        </pc:picChg>
      </pc:sldChg>
      <pc:sldChg chg="addSp delSp modSp new del mod">
        <pc:chgData name="Lijun Zhang" userId="073634ea-8120-4c6f-abc4-7cfc7c6fec6b" providerId="ADAL" clId="{78C57391-8A1B-7A4E-82FC-FA834C1FF7CD}" dt="2021-11-04T10:46:16.842" v="22" actId="2696"/>
        <pc:sldMkLst>
          <pc:docMk/>
          <pc:sldMk cId="638226223" sldId="331"/>
        </pc:sldMkLst>
        <pc:spChg chg="del">
          <ac:chgData name="Lijun Zhang" userId="073634ea-8120-4c6f-abc4-7cfc7c6fec6b" providerId="ADAL" clId="{78C57391-8A1B-7A4E-82FC-FA834C1FF7CD}" dt="2021-11-04T10:45:37.264" v="8" actId="478"/>
          <ac:spMkLst>
            <pc:docMk/>
            <pc:sldMk cId="638226223" sldId="331"/>
            <ac:spMk id="2" creationId="{8C5B6EEA-F09D-CB45-9218-C29B49C4581A}"/>
          </ac:spMkLst>
        </pc:spChg>
        <pc:spChg chg="del">
          <ac:chgData name="Lijun Zhang" userId="073634ea-8120-4c6f-abc4-7cfc7c6fec6b" providerId="ADAL" clId="{78C57391-8A1B-7A4E-82FC-FA834C1FF7CD}" dt="2021-11-04T10:45:37.264" v="8" actId="478"/>
          <ac:spMkLst>
            <pc:docMk/>
            <pc:sldMk cId="638226223" sldId="331"/>
            <ac:spMk id="3" creationId="{BAA2365F-4CC7-4940-B154-53406F7A17D3}"/>
          </ac:spMkLst>
        </pc:spChg>
        <pc:spChg chg="del">
          <ac:chgData name="Lijun Zhang" userId="073634ea-8120-4c6f-abc4-7cfc7c6fec6b" providerId="ADAL" clId="{78C57391-8A1B-7A4E-82FC-FA834C1FF7CD}" dt="2021-11-04T10:45:37.264" v="8" actId="478"/>
          <ac:spMkLst>
            <pc:docMk/>
            <pc:sldMk cId="638226223" sldId="331"/>
            <ac:spMk id="4" creationId="{CDF95F2B-90FA-5349-8D00-6872F1530634}"/>
          </ac:spMkLst>
        </pc:spChg>
        <pc:spChg chg="add mod">
          <ac:chgData name="Lijun Zhang" userId="073634ea-8120-4c6f-abc4-7cfc7c6fec6b" providerId="ADAL" clId="{78C57391-8A1B-7A4E-82FC-FA834C1FF7CD}" dt="2021-11-04T10:45:40.375" v="10" actId="1076"/>
          <ac:spMkLst>
            <pc:docMk/>
            <pc:sldMk cId="638226223" sldId="331"/>
            <ac:spMk id="6" creationId="{65777B8D-2B4B-5B4D-B6EF-4CBACDF01F1F}"/>
          </ac:spMkLst>
        </pc:spChg>
        <pc:graphicFrameChg chg="add mod modGraphic">
          <ac:chgData name="Lijun Zhang" userId="073634ea-8120-4c6f-abc4-7cfc7c6fec6b" providerId="ADAL" clId="{78C57391-8A1B-7A4E-82FC-FA834C1FF7CD}" dt="2021-11-04T10:46:12.194" v="21" actId="14734"/>
          <ac:graphicFrameMkLst>
            <pc:docMk/>
            <pc:sldMk cId="638226223" sldId="331"/>
            <ac:graphicFrameMk id="5" creationId="{3312D598-17B2-A84F-9EBB-A5E064C73383}"/>
          </ac:graphicFrameMkLst>
        </pc:graphicFrameChg>
      </pc:sldChg>
      <pc:sldChg chg="add">
        <pc:chgData name="Lijun Zhang" userId="073634ea-8120-4c6f-abc4-7cfc7c6fec6b" providerId="ADAL" clId="{78C57391-8A1B-7A4E-82FC-FA834C1FF7CD}" dt="2021-11-04T10:50:42.072" v="23"/>
        <pc:sldMkLst>
          <pc:docMk/>
          <pc:sldMk cId="4056149982" sldId="331"/>
        </pc:sldMkLst>
      </pc:sldChg>
      <pc:sldChg chg="add del">
        <pc:chgData name="Lijun Zhang" userId="073634ea-8120-4c6f-abc4-7cfc7c6fec6b" providerId="ADAL" clId="{78C57391-8A1B-7A4E-82FC-FA834C1FF7CD}" dt="2021-11-04T10:54:42.839" v="65" actId="2696"/>
        <pc:sldMkLst>
          <pc:docMk/>
          <pc:sldMk cId="3577387722" sldId="332"/>
        </pc:sldMkLst>
      </pc:sldChg>
      <pc:sldChg chg="addSp modSp add mod">
        <pc:chgData name="Lijun Zhang" userId="073634ea-8120-4c6f-abc4-7cfc7c6fec6b" providerId="ADAL" clId="{78C57391-8A1B-7A4E-82FC-FA834C1FF7CD}" dt="2021-11-07T01:31:10.806" v="217" actId="1036"/>
        <pc:sldMkLst>
          <pc:docMk/>
          <pc:sldMk cId="996543941" sldId="396"/>
        </pc:sldMkLst>
        <pc:spChg chg="add mod">
          <ac:chgData name="Lijun Zhang" userId="073634ea-8120-4c6f-abc4-7cfc7c6fec6b" providerId="ADAL" clId="{78C57391-8A1B-7A4E-82FC-FA834C1FF7CD}" dt="2021-11-07T01:31:10.806" v="217" actId="1036"/>
          <ac:spMkLst>
            <pc:docMk/>
            <pc:sldMk cId="996543941" sldId="396"/>
            <ac:spMk id="3" creationId="{DB60D866-2DBF-8F44-9BA3-EDFB67C525EF}"/>
          </ac:spMkLst>
        </pc:spChg>
        <pc:spChg chg="add mod">
          <ac:chgData name="Lijun Zhang" userId="073634ea-8120-4c6f-abc4-7cfc7c6fec6b" providerId="ADAL" clId="{78C57391-8A1B-7A4E-82FC-FA834C1FF7CD}" dt="2021-11-07T01:30:58.237" v="213" actId="1076"/>
          <ac:spMkLst>
            <pc:docMk/>
            <pc:sldMk cId="996543941" sldId="396"/>
            <ac:spMk id="6" creationId="{707B0480-07F7-1140-90BD-1A36D339BA1E}"/>
          </ac:spMkLst>
        </pc:spChg>
        <pc:spChg chg="mod">
          <ac:chgData name="Lijun Zhang" userId="073634ea-8120-4c6f-abc4-7cfc7c6fec6b" providerId="ADAL" clId="{78C57391-8A1B-7A4E-82FC-FA834C1FF7CD}" dt="2021-11-07T01:31:08.528" v="216" actId="1076"/>
          <ac:spMkLst>
            <pc:docMk/>
            <pc:sldMk cId="996543941" sldId="396"/>
            <ac:spMk id="8" creationId="{6C7AC8A7-CD7F-B14D-95BC-49515C67FC34}"/>
          </ac:spMkLst>
        </pc:spChg>
        <pc:picChg chg="mod">
          <ac:chgData name="Lijun Zhang" userId="073634ea-8120-4c6f-abc4-7cfc7c6fec6b" providerId="ADAL" clId="{78C57391-8A1B-7A4E-82FC-FA834C1FF7CD}" dt="2021-11-07T01:31:03.771" v="215" actId="1076"/>
          <ac:picMkLst>
            <pc:docMk/>
            <pc:sldMk cId="996543941" sldId="396"/>
            <ac:picMk id="5" creationId="{DD79D50A-F9A1-4E4D-AE78-285D280E6F66}"/>
          </ac:picMkLst>
        </pc:picChg>
      </pc:sldChg>
      <pc:sldChg chg="addSp delSp modSp add mod modAnim">
        <pc:chgData name="Lijun Zhang" userId="073634ea-8120-4c6f-abc4-7cfc7c6fec6b" providerId="ADAL" clId="{78C57391-8A1B-7A4E-82FC-FA834C1FF7CD}" dt="2021-11-07T01:52:30.719" v="239" actId="1076"/>
        <pc:sldMkLst>
          <pc:docMk/>
          <pc:sldMk cId="2381874967" sldId="397"/>
        </pc:sldMkLst>
        <pc:spChg chg="mod">
          <ac:chgData name="Lijun Zhang" userId="073634ea-8120-4c6f-abc4-7cfc7c6fec6b" providerId="ADAL" clId="{78C57391-8A1B-7A4E-82FC-FA834C1FF7CD}" dt="2021-11-07T01:52:25.460" v="237" actId="20577"/>
          <ac:spMkLst>
            <pc:docMk/>
            <pc:sldMk cId="2381874967" sldId="397"/>
            <ac:spMk id="2" creationId="{00000000-0000-0000-0000-000000000000}"/>
          </ac:spMkLst>
        </pc:spChg>
        <pc:spChg chg="del">
          <ac:chgData name="Lijun Zhang" userId="073634ea-8120-4c6f-abc4-7cfc7c6fec6b" providerId="ADAL" clId="{78C57391-8A1B-7A4E-82FC-FA834C1FF7CD}" dt="2021-11-07T01:52:15.200" v="222" actId="478"/>
          <ac:spMkLst>
            <pc:docMk/>
            <pc:sldMk cId="2381874967" sldId="397"/>
            <ac:spMk id="3" creationId="{00000000-0000-0000-0000-000000000000}"/>
          </ac:spMkLst>
        </pc:spChg>
        <pc:spChg chg="del">
          <ac:chgData name="Lijun Zhang" userId="073634ea-8120-4c6f-abc4-7cfc7c6fec6b" providerId="ADAL" clId="{78C57391-8A1B-7A4E-82FC-FA834C1FF7CD}" dt="2021-11-07T01:52:15.200" v="222" actId="478"/>
          <ac:spMkLst>
            <pc:docMk/>
            <pc:sldMk cId="2381874967" sldId="397"/>
            <ac:spMk id="5" creationId="{00000000-0000-0000-0000-000000000000}"/>
          </ac:spMkLst>
        </pc:spChg>
        <pc:spChg chg="add del mod">
          <ac:chgData name="Lijun Zhang" userId="073634ea-8120-4c6f-abc4-7cfc7c6fec6b" providerId="ADAL" clId="{78C57391-8A1B-7A4E-82FC-FA834C1FF7CD}" dt="2021-11-07T01:52:28.642" v="238" actId="478"/>
          <ac:spMkLst>
            <pc:docMk/>
            <pc:sldMk cId="2381874967" sldId="397"/>
            <ac:spMk id="7" creationId="{2F7E8745-00DB-DE4A-BF33-D75814CF3106}"/>
          </ac:spMkLst>
        </pc:spChg>
        <pc:spChg chg="del">
          <ac:chgData name="Lijun Zhang" userId="073634ea-8120-4c6f-abc4-7cfc7c6fec6b" providerId="ADAL" clId="{78C57391-8A1B-7A4E-82FC-FA834C1FF7CD}" dt="2021-11-07T01:52:15.200" v="222" actId="478"/>
          <ac:spMkLst>
            <pc:docMk/>
            <pc:sldMk cId="2381874967" sldId="397"/>
            <ac:spMk id="14" creationId="{00000000-0000-0000-0000-000000000000}"/>
          </ac:spMkLst>
        </pc:spChg>
        <pc:spChg chg="del">
          <ac:chgData name="Lijun Zhang" userId="073634ea-8120-4c6f-abc4-7cfc7c6fec6b" providerId="ADAL" clId="{78C57391-8A1B-7A4E-82FC-FA834C1FF7CD}" dt="2021-11-07T01:52:15.200" v="222" actId="478"/>
          <ac:spMkLst>
            <pc:docMk/>
            <pc:sldMk cId="2381874967" sldId="397"/>
            <ac:spMk id="21" creationId="{00000000-0000-0000-0000-000000000000}"/>
          </ac:spMkLst>
        </pc:spChg>
        <pc:picChg chg="mod">
          <ac:chgData name="Lijun Zhang" userId="073634ea-8120-4c6f-abc4-7cfc7c6fec6b" providerId="ADAL" clId="{78C57391-8A1B-7A4E-82FC-FA834C1FF7CD}" dt="2021-11-07T01:52:30.719" v="239" actId="1076"/>
          <ac:picMkLst>
            <pc:docMk/>
            <pc:sldMk cId="2381874967" sldId="397"/>
            <ac:picMk id="6" creationId="{24D98E21-B0B1-8C4D-B52A-AA5AE10205B7}"/>
          </ac:picMkLst>
        </pc:picChg>
        <pc:picChg chg="del">
          <ac:chgData name="Lijun Zhang" userId="073634ea-8120-4c6f-abc4-7cfc7c6fec6b" providerId="ADAL" clId="{78C57391-8A1B-7A4E-82FC-FA834C1FF7CD}" dt="2021-11-07T01:52:15.200" v="222" actId="478"/>
          <ac:picMkLst>
            <pc:docMk/>
            <pc:sldMk cId="2381874967" sldId="397"/>
            <ac:picMk id="25" creationId="{00000000-0000-0000-0000-000000000000}"/>
          </ac:picMkLst>
        </pc:picChg>
        <pc:picChg chg="del">
          <ac:chgData name="Lijun Zhang" userId="073634ea-8120-4c6f-abc4-7cfc7c6fec6b" providerId="ADAL" clId="{78C57391-8A1B-7A4E-82FC-FA834C1FF7CD}" dt="2021-11-07T01:52:15.200" v="222" actId="478"/>
          <ac:picMkLst>
            <pc:docMk/>
            <pc:sldMk cId="2381874967" sldId="397"/>
            <ac:picMk id="21510" creationId="{00000000-0000-0000-0000-000000000000}"/>
          </ac:picMkLst>
        </pc:picChg>
        <pc:picChg chg="del">
          <ac:chgData name="Lijun Zhang" userId="073634ea-8120-4c6f-abc4-7cfc7c6fec6b" providerId="ADAL" clId="{78C57391-8A1B-7A4E-82FC-FA834C1FF7CD}" dt="2021-11-07T01:52:15.200" v="222" actId="478"/>
          <ac:picMkLst>
            <pc:docMk/>
            <pc:sldMk cId="2381874967" sldId="397"/>
            <ac:picMk id="21511" creationId="{00000000-0000-0000-0000-000000000000}"/>
          </ac:picMkLst>
        </pc:picChg>
        <pc:picChg chg="del">
          <ac:chgData name="Lijun Zhang" userId="073634ea-8120-4c6f-abc4-7cfc7c6fec6b" providerId="ADAL" clId="{78C57391-8A1B-7A4E-82FC-FA834C1FF7CD}" dt="2021-11-07T01:52:15.200" v="222" actId="478"/>
          <ac:picMkLst>
            <pc:docMk/>
            <pc:sldMk cId="2381874967" sldId="397"/>
            <ac:picMk id="22531" creationId="{00000000-0000-0000-0000-000000000000}"/>
          </ac:picMkLst>
        </pc:picChg>
        <pc:picChg chg="del">
          <ac:chgData name="Lijun Zhang" userId="073634ea-8120-4c6f-abc4-7cfc7c6fec6b" providerId="ADAL" clId="{78C57391-8A1B-7A4E-82FC-FA834C1FF7CD}" dt="2021-11-07T01:52:15.200" v="222" actId="478"/>
          <ac:picMkLst>
            <pc:docMk/>
            <pc:sldMk cId="2381874967" sldId="397"/>
            <ac:picMk id="22532" creationId="{00000000-0000-0000-0000-000000000000}"/>
          </ac:picMkLst>
        </pc:picChg>
        <pc:picChg chg="del">
          <ac:chgData name="Lijun Zhang" userId="073634ea-8120-4c6f-abc4-7cfc7c6fec6b" providerId="ADAL" clId="{78C57391-8A1B-7A4E-82FC-FA834C1FF7CD}" dt="2021-11-07T01:52:15.200" v="222" actId="478"/>
          <ac:picMkLst>
            <pc:docMk/>
            <pc:sldMk cId="2381874967" sldId="397"/>
            <ac:picMk id="22533" creationId="{00000000-0000-0000-0000-000000000000}"/>
          </ac:picMkLst>
        </pc:picChg>
        <pc:picChg chg="del">
          <ac:chgData name="Lijun Zhang" userId="073634ea-8120-4c6f-abc4-7cfc7c6fec6b" providerId="ADAL" clId="{78C57391-8A1B-7A4E-82FC-FA834C1FF7CD}" dt="2021-11-07T01:52:15.200" v="222" actId="478"/>
          <ac:picMkLst>
            <pc:docMk/>
            <pc:sldMk cId="2381874967" sldId="397"/>
            <ac:picMk id="22534" creationId="{00000000-0000-0000-0000-000000000000}"/>
          </ac:picMkLst>
        </pc:picChg>
        <pc:picChg chg="del">
          <ac:chgData name="Lijun Zhang" userId="073634ea-8120-4c6f-abc4-7cfc7c6fec6b" providerId="ADAL" clId="{78C57391-8A1B-7A4E-82FC-FA834C1FF7CD}" dt="2021-11-07T01:52:15.200" v="222" actId="478"/>
          <ac:picMkLst>
            <pc:docMk/>
            <pc:sldMk cId="2381874967" sldId="397"/>
            <ac:picMk id="22535" creationId="{00000000-0000-0000-0000-000000000000}"/>
          </ac:picMkLst>
        </pc:picChg>
        <pc:picChg chg="del">
          <ac:chgData name="Lijun Zhang" userId="073634ea-8120-4c6f-abc4-7cfc7c6fec6b" providerId="ADAL" clId="{78C57391-8A1B-7A4E-82FC-FA834C1FF7CD}" dt="2021-11-07T01:52:15.200" v="222" actId="478"/>
          <ac:picMkLst>
            <pc:docMk/>
            <pc:sldMk cId="2381874967" sldId="397"/>
            <ac:picMk id="22536" creationId="{00000000-0000-0000-0000-000000000000}"/>
          </ac:picMkLst>
        </pc:picChg>
        <pc:picChg chg="del">
          <ac:chgData name="Lijun Zhang" userId="073634ea-8120-4c6f-abc4-7cfc7c6fec6b" providerId="ADAL" clId="{78C57391-8A1B-7A4E-82FC-FA834C1FF7CD}" dt="2021-11-07T01:52:15.200" v="222" actId="478"/>
          <ac:picMkLst>
            <pc:docMk/>
            <pc:sldMk cId="2381874967" sldId="397"/>
            <ac:picMk id="22537" creationId="{00000000-0000-0000-0000-000000000000}"/>
          </ac:picMkLst>
        </pc:picChg>
        <pc:picChg chg="del">
          <ac:chgData name="Lijun Zhang" userId="073634ea-8120-4c6f-abc4-7cfc7c6fec6b" providerId="ADAL" clId="{78C57391-8A1B-7A4E-82FC-FA834C1FF7CD}" dt="2021-11-07T01:52:15.200" v="222" actId="478"/>
          <ac:picMkLst>
            <pc:docMk/>
            <pc:sldMk cId="2381874967" sldId="397"/>
            <ac:picMk id="22538" creationId="{00000000-0000-0000-0000-000000000000}"/>
          </ac:picMkLst>
        </pc:picChg>
      </pc:sldChg>
    </pc:docChg>
  </pc:docChgLst>
  <pc:docChgLst>
    <pc:chgData name="bo wang" userId="1043553a2101e87e" providerId="LiveId" clId="{1AFD2926-9703-40A7-BDEE-CD47A23B8A77}"/>
    <pc:docChg chg="undo custSel addSld delSld modSld modMainMaster modSection">
      <pc:chgData name="bo wang" userId="1043553a2101e87e" providerId="LiveId" clId="{1AFD2926-9703-40A7-BDEE-CD47A23B8A77}" dt="2021-03-23T11:17:28.633" v="141" actId="478"/>
      <pc:docMkLst>
        <pc:docMk/>
      </pc:docMkLst>
      <pc:sldChg chg="modSp del mod">
        <pc:chgData name="bo wang" userId="1043553a2101e87e" providerId="LiveId" clId="{1AFD2926-9703-40A7-BDEE-CD47A23B8A77}" dt="2021-03-23T11:14:43.384" v="124" actId="47"/>
        <pc:sldMkLst>
          <pc:docMk/>
          <pc:sldMk cId="3129440658" sldId="257"/>
        </pc:sldMkLst>
        <pc:spChg chg="mod">
          <ac:chgData name="bo wang" userId="1043553a2101e87e" providerId="LiveId" clId="{1AFD2926-9703-40A7-BDEE-CD47A23B8A77}" dt="2021-03-23T11:09:39.572" v="63"/>
          <ac:spMkLst>
            <pc:docMk/>
            <pc:sldMk cId="3129440658" sldId="257"/>
            <ac:spMk id="4" creationId="{574CC898-5D7C-4766-8FB4-B1781C45C366}"/>
          </ac:spMkLst>
        </pc:spChg>
        <pc:spChg chg="mod">
          <ac:chgData name="bo wang" userId="1043553a2101e87e" providerId="LiveId" clId="{1AFD2926-9703-40A7-BDEE-CD47A23B8A77}" dt="2021-03-23T08:56:07.744" v="46" actId="404"/>
          <ac:spMkLst>
            <pc:docMk/>
            <pc:sldMk cId="3129440658" sldId="257"/>
            <ac:spMk id="6" creationId="{7BC0FBEE-90D0-45D9-A77A-5716B1932BCB}"/>
          </ac:spMkLst>
        </pc:spChg>
      </pc:sldChg>
      <pc:sldChg chg="addSp delSp del mod">
        <pc:chgData name="bo wang" userId="1043553a2101e87e" providerId="LiveId" clId="{1AFD2926-9703-40A7-BDEE-CD47A23B8A77}" dt="2021-03-23T11:15:31.614" v="128" actId="47"/>
        <pc:sldMkLst>
          <pc:docMk/>
          <pc:sldMk cId="1199442137" sldId="258"/>
        </pc:sldMkLst>
        <pc:spChg chg="add del">
          <ac:chgData name="bo wang" userId="1043553a2101e87e" providerId="LiveId" clId="{1AFD2926-9703-40A7-BDEE-CD47A23B8A77}" dt="2021-03-23T04:29:15.700" v="33" actId="478"/>
          <ac:spMkLst>
            <pc:docMk/>
            <pc:sldMk cId="1199442137" sldId="258"/>
            <ac:spMk id="4" creationId="{17412427-EA9B-4798-9782-AA807E865D22}"/>
          </ac:spMkLst>
        </pc:spChg>
      </pc:sldChg>
      <pc:sldChg chg="new del">
        <pc:chgData name="bo wang" userId="1043553a2101e87e" providerId="LiveId" clId="{1AFD2926-9703-40A7-BDEE-CD47A23B8A77}" dt="2021-03-23T04:27:46.664" v="14" actId="680"/>
        <pc:sldMkLst>
          <pc:docMk/>
          <pc:sldMk cId="2616000714" sldId="259"/>
        </pc:sldMkLst>
      </pc:sldChg>
      <pc:sldChg chg="modSp mod modClrScheme chgLayout">
        <pc:chgData name="bo wang" userId="1043553a2101e87e" providerId="LiveId" clId="{1AFD2926-9703-40A7-BDEE-CD47A23B8A77}" dt="2021-03-23T11:16:10.153" v="138" actId="700"/>
        <pc:sldMkLst>
          <pc:docMk/>
          <pc:sldMk cId="4045856371" sldId="259"/>
        </pc:sldMkLst>
        <pc:spChg chg="mod ord">
          <ac:chgData name="bo wang" userId="1043553a2101e87e" providerId="LiveId" clId="{1AFD2926-9703-40A7-BDEE-CD47A23B8A77}" dt="2021-03-23T11:16:10.153" v="138" actId="700"/>
          <ac:spMkLst>
            <pc:docMk/>
            <pc:sldMk cId="4045856371" sldId="259"/>
            <ac:spMk id="2" creationId="{171267C5-35A2-457A-9DC5-2EF623E6CF94}"/>
          </ac:spMkLst>
        </pc:spChg>
        <pc:spChg chg="mod ord">
          <ac:chgData name="bo wang" userId="1043553a2101e87e" providerId="LiveId" clId="{1AFD2926-9703-40A7-BDEE-CD47A23B8A77}" dt="2021-03-23T11:16:10.153" v="138" actId="700"/>
          <ac:spMkLst>
            <pc:docMk/>
            <pc:sldMk cId="4045856371" sldId="259"/>
            <ac:spMk id="3" creationId="{FE37538B-3649-48FE-A61E-4E44452278F1}"/>
          </ac:spMkLst>
        </pc:spChg>
        <pc:spChg chg="mod ord">
          <ac:chgData name="bo wang" userId="1043553a2101e87e" providerId="LiveId" clId="{1AFD2926-9703-40A7-BDEE-CD47A23B8A77}" dt="2021-03-23T11:16:10.153" v="138" actId="700"/>
          <ac:spMkLst>
            <pc:docMk/>
            <pc:sldMk cId="4045856371" sldId="259"/>
            <ac:spMk id="4" creationId="{78310344-4A48-4F21-BE29-C295F71DE4B1}"/>
          </ac:spMkLst>
        </pc:spChg>
      </pc:sldChg>
      <pc:sldChg chg="del">
        <pc:chgData name="bo wang" userId="1043553a2101e87e" providerId="LiveId" clId="{1AFD2926-9703-40A7-BDEE-CD47A23B8A77}" dt="2021-03-23T11:15:51.373" v="134" actId="47"/>
        <pc:sldMkLst>
          <pc:docMk/>
          <pc:sldMk cId="1878781474" sldId="260"/>
        </pc:sldMkLst>
      </pc:sldChg>
      <pc:sldChg chg="modSp mod modClrScheme chgLayout">
        <pc:chgData name="bo wang" userId="1043553a2101e87e" providerId="LiveId" clId="{1AFD2926-9703-40A7-BDEE-CD47A23B8A77}" dt="2021-03-23T11:16:10.153" v="138" actId="700"/>
        <pc:sldMkLst>
          <pc:docMk/>
          <pc:sldMk cId="3700846322" sldId="261"/>
        </pc:sldMkLst>
        <pc:spChg chg="mod ord">
          <ac:chgData name="bo wang" userId="1043553a2101e87e" providerId="LiveId" clId="{1AFD2926-9703-40A7-BDEE-CD47A23B8A77}" dt="2021-03-23T11:16:10.153" v="138" actId="700"/>
          <ac:spMkLst>
            <pc:docMk/>
            <pc:sldMk cId="3700846322" sldId="261"/>
            <ac:spMk id="2" creationId="{AA3E3B54-06D8-49AA-AE07-029EF8A4582F}"/>
          </ac:spMkLst>
        </pc:spChg>
        <pc:spChg chg="mod ord">
          <ac:chgData name="bo wang" userId="1043553a2101e87e" providerId="LiveId" clId="{1AFD2926-9703-40A7-BDEE-CD47A23B8A77}" dt="2021-03-23T11:16:10.153" v="138" actId="700"/>
          <ac:spMkLst>
            <pc:docMk/>
            <pc:sldMk cId="3700846322" sldId="261"/>
            <ac:spMk id="3" creationId="{DCE4707C-46F9-4746-8E0B-50BAE557EA61}"/>
          </ac:spMkLst>
        </pc:spChg>
        <pc:spChg chg="mod ord">
          <ac:chgData name="bo wang" userId="1043553a2101e87e" providerId="LiveId" clId="{1AFD2926-9703-40A7-BDEE-CD47A23B8A77}" dt="2021-03-23T11:16:10.153" v="138" actId="700"/>
          <ac:spMkLst>
            <pc:docMk/>
            <pc:sldMk cId="3700846322" sldId="261"/>
            <ac:spMk id="4" creationId="{92E06B21-708D-4E55-A9C0-B0708B8FC249}"/>
          </ac:spMkLst>
        </pc:spChg>
      </pc:sldChg>
      <pc:sldChg chg="modSp mod modClrScheme chgLayout">
        <pc:chgData name="bo wang" userId="1043553a2101e87e" providerId="LiveId" clId="{1AFD2926-9703-40A7-BDEE-CD47A23B8A77}" dt="2021-03-23T11:16:10.153" v="138" actId="700"/>
        <pc:sldMkLst>
          <pc:docMk/>
          <pc:sldMk cId="2572538246" sldId="262"/>
        </pc:sldMkLst>
        <pc:spChg chg="mod ord">
          <ac:chgData name="bo wang" userId="1043553a2101e87e" providerId="LiveId" clId="{1AFD2926-9703-40A7-BDEE-CD47A23B8A77}" dt="2021-03-23T11:16:10.153" v="138" actId="700"/>
          <ac:spMkLst>
            <pc:docMk/>
            <pc:sldMk cId="2572538246" sldId="262"/>
            <ac:spMk id="2" creationId="{42FE1B19-6845-441C-AEB8-20CF6566AC4B}"/>
          </ac:spMkLst>
        </pc:spChg>
        <pc:spChg chg="mod ord">
          <ac:chgData name="bo wang" userId="1043553a2101e87e" providerId="LiveId" clId="{1AFD2926-9703-40A7-BDEE-CD47A23B8A77}" dt="2021-03-23T11:16:10.153" v="138" actId="700"/>
          <ac:spMkLst>
            <pc:docMk/>
            <pc:sldMk cId="2572538246" sldId="262"/>
            <ac:spMk id="3" creationId="{AC1A4BDD-3243-4B8C-AD90-455786ADD058}"/>
          </ac:spMkLst>
        </pc:spChg>
        <pc:spChg chg="mod ord">
          <ac:chgData name="bo wang" userId="1043553a2101e87e" providerId="LiveId" clId="{1AFD2926-9703-40A7-BDEE-CD47A23B8A77}" dt="2021-03-23T11:16:10.153" v="138" actId="700"/>
          <ac:spMkLst>
            <pc:docMk/>
            <pc:sldMk cId="2572538246" sldId="262"/>
            <ac:spMk id="4" creationId="{6D33F74F-A303-4E6D-8410-9819ED2D3AF0}"/>
          </ac:spMkLst>
        </pc:spChg>
      </pc:sldChg>
      <pc:sldChg chg="addSp delSp modSp mod modClrScheme chgLayout">
        <pc:chgData name="bo wang" userId="1043553a2101e87e" providerId="LiveId" clId="{1AFD2926-9703-40A7-BDEE-CD47A23B8A77}" dt="2021-03-23T11:16:10.153" v="138" actId="700"/>
        <pc:sldMkLst>
          <pc:docMk/>
          <pc:sldMk cId="895186636" sldId="263"/>
        </pc:sldMkLst>
        <pc:spChg chg="add del mod ord">
          <ac:chgData name="bo wang" userId="1043553a2101e87e" providerId="LiveId" clId="{1AFD2926-9703-40A7-BDEE-CD47A23B8A77}" dt="2021-03-23T11:16:10.153" v="138" actId="700"/>
          <ac:spMkLst>
            <pc:docMk/>
            <pc:sldMk cId="895186636" sldId="263"/>
            <ac:spMk id="2" creationId="{D04408AF-5EA3-4246-B5CB-621080AF4FD8}"/>
          </ac:spMkLst>
        </pc:spChg>
        <pc:spChg chg="add del mod ord">
          <ac:chgData name="bo wang" userId="1043553a2101e87e" providerId="LiveId" clId="{1AFD2926-9703-40A7-BDEE-CD47A23B8A77}" dt="2021-03-23T11:16:10.153" v="138" actId="700"/>
          <ac:spMkLst>
            <pc:docMk/>
            <pc:sldMk cId="895186636" sldId="263"/>
            <ac:spMk id="3" creationId="{6FF1B511-5120-46E7-8D97-A8BC867ADC5B}"/>
          </ac:spMkLst>
        </pc:spChg>
        <pc:spChg chg="mod ord">
          <ac:chgData name="bo wang" userId="1043553a2101e87e" providerId="LiveId" clId="{1AFD2926-9703-40A7-BDEE-CD47A23B8A77}" dt="2021-03-23T11:16:10.153" v="138" actId="700"/>
          <ac:spMkLst>
            <pc:docMk/>
            <pc:sldMk cId="895186636" sldId="263"/>
            <ac:spMk id="4" creationId="{E8AD0550-D7CD-4414-9BED-53A400807C86}"/>
          </ac:spMkLst>
        </pc:spChg>
        <pc:spChg chg="add del mod ord">
          <ac:chgData name="bo wang" userId="1043553a2101e87e" providerId="LiveId" clId="{1AFD2926-9703-40A7-BDEE-CD47A23B8A77}" dt="2021-03-23T11:16:05.878" v="137" actId="700"/>
          <ac:spMkLst>
            <pc:docMk/>
            <pc:sldMk cId="895186636" sldId="263"/>
            <ac:spMk id="5" creationId="{20FEE16D-EC87-43B1-B4F1-837A85FE8396}"/>
          </ac:spMkLst>
        </pc:spChg>
        <pc:spChg chg="add del mod ord">
          <ac:chgData name="bo wang" userId="1043553a2101e87e" providerId="LiveId" clId="{1AFD2926-9703-40A7-BDEE-CD47A23B8A77}" dt="2021-03-23T11:16:05.878" v="137" actId="700"/>
          <ac:spMkLst>
            <pc:docMk/>
            <pc:sldMk cId="895186636" sldId="263"/>
            <ac:spMk id="6" creationId="{7442F67D-7379-43F7-B961-DEE5C5FC8CED}"/>
          </ac:spMkLst>
        </pc:spChg>
        <pc:spChg chg="add mod ord">
          <ac:chgData name="bo wang" userId="1043553a2101e87e" providerId="LiveId" clId="{1AFD2926-9703-40A7-BDEE-CD47A23B8A77}" dt="2021-03-23T11:16:10.153" v="138" actId="700"/>
          <ac:spMkLst>
            <pc:docMk/>
            <pc:sldMk cId="895186636" sldId="263"/>
            <ac:spMk id="7" creationId="{2AECC13E-7F43-497C-B345-03838320FBC9}"/>
          </ac:spMkLst>
        </pc:spChg>
        <pc:spChg chg="add mod ord">
          <ac:chgData name="bo wang" userId="1043553a2101e87e" providerId="LiveId" clId="{1AFD2926-9703-40A7-BDEE-CD47A23B8A77}" dt="2021-03-23T11:16:10.153" v="138" actId="700"/>
          <ac:spMkLst>
            <pc:docMk/>
            <pc:sldMk cId="895186636" sldId="263"/>
            <ac:spMk id="8" creationId="{97C63558-DA42-4BA5-9A96-C27626F891DC}"/>
          </ac:spMkLst>
        </pc:spChg>
      </pc:sldChg>
      <pc:sldChg chg="addSp delSp modSp new mod modClrScheme chgLayout">
        <pc:chgData name="bo wang" userId="1043553a2101e87e" providerId="LiveId" clId="{1AFD2926-9703-40A7-BDEE-CD47A23B8A77}" dt="2021-03-23T11:14:39.987" v="123" actId="27636"/>
        <pc:sldMkLst>
          <pc:docMk/>
          <pc:sldMk cId="2415839213" sldId="264"/>
        </pc:sldMkLst>
        <pc:spChg chg="del mod ord">
          <ac:chgData name="bo wang" userId="1043553a2101e87e" providerId="LiveId" clId="{1AFD2926-9703-40A7-BDEE-CD47A23B8A77}" dt="2021-03-23T11:14:23.537" v="110" actId="700"/>
          <ac:spMkLst>
            <pc:docMk/>
            <pc:sldMk cId="2415839213" sldId="264"/>
            <ac:spMk id="2" creationId="{40CAE673-E020-4BD7-ACA9-07E248EB1A0A}"/>
          </ac:spMkLst>
        </pc:spChg>
        <pc:spChg chg="del mod ord">
          <ac:chgData name="bo wang" userId="1043553a2101e87e" providerId="LiveId" clId="{1AFD2926-9703-40A7-BDEE-CD47A23B8A77}" dt="2021-03-23T11:14:23.537" v="110" actId="700"/>
          <ac:spMkLst>
            <pc:docMk/>
            <pc:sldMk cId="2415839213" sldId="264"/>
            <ac:spMk id="3" creationId="{1967AF4E-D834-48F8-AC0A-BFC3C714AD7E}"/>
          </ac:spMkLst>
        </pc:spChg>
        <pc:spChg chg="mod ord">
          <ac:chgData name="bo wang" userId="1043553a2101e87e" providerId="LiveId" clId="{1AFD2926-9703-40A7-BDEE-CD47A23B8A77}" dt="2021-03-23T11:14:23.537" v="110" actId="700"/>
          <ac:spMkLst>
            <pc:docMk/>
            <pc:sldMk cId="2415839213" sldId="264"/>
            <ac:spMk id="4" creationId="{8BF7835A-7CC1-4657-A15E-8AE30BFA58C6}"/>
          </ac:spMkLst>
        </pc:spChg>
        <pc:spChg chg="mod ord">
          <ac:chgData name="bo wang" userId="1043553a2101e87e" providerId="LiveId" clId="{1AFD2926-9703-40A7-BDEE-CD47A23B8A77}" dt="2021-03-23T11:14:23.537" v="110" actId="700"/>
          <ac:spMkLst>
            <pc:docMk/>
            <pc:sldMk cId="2415839213" sldId="264"/>
            <ac:spMk id="5" creationId="{6DEDD575-C2C6-4590-AADD-294A31076707}"/>
          </ac:spMkLst>
        </pc:spChg>
        <pc:spChg chg="add mod ord">
          <ac:chgData name="bo wang" userId="1043553a2101e87e" providerId="LiveId" clId="{1AFD2926-9703-40A7-BDEE-CD47A23B8A77}" dt="2021-03-23T11:14:24.544" v="111"/>
          <ac:spMkLst>
            <pc:docMk/>
            <pc:sldMk cId="2415839213" sldId="264"/>
            <ac:spMk id="6" creationId="{0A7E46EF-704C-45CE-82E1-65C9BA786565}"/>
          </ac:spMkLst>
        </pc:spChg>
        <pc:spChg chg="add mod ord">
          <ac:chgData name="bo wang" userId="1043553a2101e87e" providerId="LiveId" clId="{1AFD2926-9703-40A7-BDEE-CD47A23B8A77}" dt="2021-03-23T11:14:33.986" v="119" actId="20577"/>
          <ac:spMkLst>
            <pc:docMk/>
            <pc:sldMk cId="2415839213" sldId="264"/>
            <ac:spMk id="7" creationId="{3BE8D708-920F-4956-9AEB-A4BBFC56A1BD}"/>
          </ac:spMkLst>
        </pc:spChg>
        <pc:spChg chg="add mod ord">
          <ac:chgData name="bo wang" userId="1043553a2101e87e" providerId="LiveId" clId="{1AFD2926-9703-40A7-BDEE-CD47A23B8A77}" dt="2021-03-23T11:14:39.987" v="123" actId="27636"/>
          <ac:spMkLst>
            <pc:docMk/>
            <pc:sldMk cId="2415839213" sldId="264"/>
            <ac:spMk id="8" creationId="{98096327-7213-4F63-A294-7B08A8383615}"/>
          </ac:spMkLst>
        </pc:spChg>
      </pc:sldChg>
      <pc:sldChg chg="modSp new mod">
        <pc:chgData name="bo wang" userId="1043553a2101e87e" providerId="LiveId" clId="{1AFD2926-9703-40A7-BDEE-CD47A23B8A77}" dt="2021-03-23T11:15:29.336" v="127"/>
        <pc:sldMkLst>
          <pc:docMk/>
          <pc:sldMk cId="3763149271" sldId="265"/>
        </pc:sldMkLst>
        <pc:spChg chg="mod">
          <ac:chgData name="bo wang" userId="1043553a2101e87e" providerId="LiveId" clId="{1AFD2926-9703-40A7-BDEE-CD47A23B8A77}" dt="2021-03-23T11:15:26.622" v="126"/>
          <ac:spMkLst>
            <pc:docMk/>
            <pc:sldMk cId="3763149271" sldId="265"/>
            <ac:spMk id="2" creationId="{104728B6-E4E0-4F95-8BC0-69EA15C1E5CF}"/>
          </ac:spMkLst>
        </pc:spChg>
        <pc:spChg chg="mod">
          <ac:chgData name="bo wang" userId="1043553a2101e87e" providerId="LiveId" clId="{1AFD2926-9703-40A7-BDEE-CD47A23B8A77}" dt="2021-03-23T11:15:29.336" v="127"/>
          <ac:spMkLst>
            <pc:docMk/>
            <pc:sldMk cId="3763149271" sldId="265"/>
            <ac:spMk id="3" creationId="{120A74B6-3761-4A6F-9776-270AC908EE5F}"/>
          </ac:spMkLst>
        </pc:spChg>
      </pc:sldChg>
      <pc:sldChg chg="addSp delSp modSp new mod modClrScheme chgLayout">
        <pc:chgData name="bo wang" userId="1043553a2101e87e" providerId="LiveId" clId="{1AFD2926-9703-40A7-BDEE-CD47A23B8A77}" dt="2021-03-23T11:15:46.291" v="133" actId="20577"/>
        <pc:sldMkLst>
          <pc:docMk/>
          <pc:sldMk cId="558693645" sldId="266"/>
        </pc:sldMkLst>
        <pc:spChg chg="del mod ord">
          <ac:chgData name="bo wang" userId="1043553a2101e87e" providerId="LiveId" clId="{1AFD2926-9703-40A7-BDEE-CD47A23B8A77}" dt="2021-03-23T11:15:40.013" v="130" actId="700"/>
          <ac:spMkLst>
            <pc:docMk/>
            <pc:sldMk cId="558693645" sldId="266"/>
            <ac:spMk id="2" creationId="{FC09C06A-3EA5-4C67-BC8A-8F834B5A48C4}"/>
          </ac:spMkLst>
        </pc:spChg>
        <pc:spChg chg="del mod ord">
          <ac:chgData name="bo wang" userId="1043553a2101e87e" providerId="LiveId" clId="{1AFD2926-9703-40A7-BDEE-CD47A23B8A77}" dt="2021-03-23T11:15:40.013" v="130" actId="700"/>
          <ac:spMkLst>
            <pc:docMk/>
            <pc:sldMk cId="558693645" sldId="266"/>
            <ac:spMk id="3" creationId="{ECC5831D-D26C-41E9-A76D-375B3E9C2173}"/>
          </ac:spMkLst>
        </pc:spChg>
        <pc:spChg chg="mod ord">
          <ac:chgData name="bo wang" userId="1043553a2101e87e" providerId="LiveId" clId="{1AFD2926-9703-40A7-BDEE-CD47A23B8A77}" dt="2021-03-23T11:15:40.013" v="130" actId="700"/>
          <ac:spMkLst>
            <pc:docMk/>
            <pc:sldMk cId="558693645" sldId="266"/>
            <ac:spMk id="4" creationId="{3F3198E7-9FF1-4C5F-9DF2-225CC430666F}"/>
          </ac:spMkLst>
        </pc:spChg>
        <pc:spChg chg="add mod ord">
          <ac:chgData name="bo wang" userId="1043553a2101e87e" providerId="LiveId" clId="{1AFD2926-9703-40A7-BDEE-CD47A23B8A77}" dt="2021-03-23T11:15:41.062" v="131"/>
          <ac:spMkLst>
            <pc:docMk/>
            <pc:sldMk cId="558693645" sldId="266"/>
            <ac:spMk id="5" creationId="{A545AA07-E9D8-4979-9A62-66DBD18B5D9D}"/>
          </ac:spMkLst>
        </pc:spChg>
        <pc:spChg chg="add mod ord">
          <ac:chgData name="bo wang" userId="1043553a2101e87e" providerId="LiveId" clId="{1AFD2926-9703-40A7-BDEE-CD47A23B8A77}" dt="2021-03-23T11:15:46.291" v="133" actId="20577"/>
          <ac:spMkLst>
            <pc:docMk/>
            <pc:sldMk cId="558693645" sldId="266"/>
            <ac:spMk id="6" creationId="{B4CDA480-9153-4826-A115-05C682583A5F}"/>
          </ac:spMkLst>
        </pc:spChg>
      </pc:sldChg>
      <pc:sldChg chg="new del">
        <pc:chgData name="bo wang" userId="1043553a2101e87e" providerId="LiveId" clId="{1AFD2926-9703-40A7-BDEE-CD47A23B8A77}" dt="2021-03-23T11:17:15.780" v="140" actId="2696"/>
        <pc:sldMkLst>
          <pc:docMk/>
          <pc:sldMk cId="3244181790" sldId="267"/>
        </pc:sldMkLst>
      </pc:sldChg>
      <pc:sldMasterChg chg="addSp delSp modSp mod modSldLayout">
        <pc:chgData name="bo wang" userId="1043553a2101e87e" providerId="LiveId" clId="{1AFD2926-9703-40A7-BDEE-CD47A23B8A77}" dt="2021-03-23T11:17:28.633" v="141" actId="478"/>
        <pc:sldMasterMkLst>
          <pc:docMk/>
          <pc:sldMasterMk cId="3521772270" sldId="2147483660"/>
        </pc:sldMasterMkLst>
        <pc:spChg chg="add del mod">
          <ac:chgData name="bo wang" userId="1043553a2101e87e" providerId="LiveId" clId="{1AFD2926-9703-40A7-BDEE-CD47A23B8A77}" dt="2021-03-23T11:11:15.554" v="85" actId="478"/>
          <ac:spMkLst>
            <pc:docMk/>
            <pc:sldMasterMk cId="3521772270" sldId="2147483660"/>
            <ac:spMk id="4" creationId="{472A7834-9475-43AE-93BD-506D1B8AD6A7}"/>
          </ac:spMkLst>
        </pc:spChg>
        <pc:spChg chg="mod">
          <ac:chgData name="bo wang" userId="1043553a2101e87e" providerId="LiveId" clId="{1AFD2926-9703-40A7-BDEE-CD47A23B8A77}" dt="2021-03-23T11:12:53.915" v="96" actId="1076"/>
          <ac:spMkLst>
            <pc:docMk/>
            <pc:sldMasterMk cId="3521772270" sldId="2147483660"/>
            <ac:spMk id="5" creationId="{4AF3F5F7-E7CF-432A-B5E9-056BED24803A}"/>
          </ac:spMkLst>
        </pc:spChg>
        <pc:spChg chg="del mod">
          <ac:chgData name="bo wang" userId="1043553a2101e87e" providerId="LiveId" clId="{1AFD2926-9703-40A7-BDEE-CD47A23B8A77}" dt="2021-03-23T04:27:50.755" v="17"/>
          <ac:spMkLst>
            <pc:docMk/>
            <pc:sldMasterMk cId="3521772270" sldId="2147483660"/>
            <ac:spMk id="5" creationId="{D87859C0-DCE2-485E-9C66-7E1BB6716B9C}"/>
          </ac:spMkLst>
        </pc:spChg>
        <pc:spChg chg="del mod">
          <ac:chgData name="bo wang" userId="1043553a2101e87e" providerId="LiveId" clId="{1AFD2926-9703-40A7-BDEE-CD47A23B8A77}" dt="2021-03-23T11:11:14.203" v="84" actId="478"/>
          <ac:spMkLst>
            <pc:docMk/>
            <pc:sldMasterMk cId="3521772270" sldId="2147483660"/>
            <ac:spMk id="6" creationId="{00000000-0000-0000-0000-000000000000}"/>
          </ac:spMkLst>
        </pc:spChg>
        <pc:spChg chg="mod">
          <ac:chgData name="bo wang" userId="1043553a2101e87e" providerId="LiveId" clId="{1AFD2926-9703-40A7-BDEE-CD47A23B8A77}" dt="2021-03-23T11:12:59.413" v="97" actId="14100"/>
          <ac:spMkLst>
            <pc:docMk/>
            <pc:sldMasterMk cId="3521772270" sldId="2147483660"/>
            <ac:spMk id="7" creationId="{ACEB4969-0BAE-4B82-AD86-155920A9FCDA}"/>
          </ac:spMkLst>
        </pc:spChg>
        <pc:sldLayoutChg chg="addSp delSp modSp mod">
          <pc:chgData name="bo wang" userId="1043553a2101e87e" providerId="LiveId" clId="{1AFD2926-9703-40A7-BDEE-CD47A23B8A77}" dt="2021-03-23T11:17:28.633" v="141" actId="478"/>
          <pc:sldLayoutMkLst>
            <pc:docMk/>
            <pc:sldMasterMk cId="3521772270" sldId="2147483660"/>
            <pc:sldLayoutMk cId="1870989650" sldId="2147483661"/>
          </pc:sldLayoutMkLst>
          <pc:spChg chg="add del">
            <ac:chgData name="bo wang" userId="1043553a2101e87e" providerId="LiveId" clId="{1AFD2926-9703-40A7-BDEE-CD47A23B8A77}" dt="2021-03-23T11:09:39.572" v="63"/>
            <ac:spMkLst>
              <pc:docMk/>
              <pc:sldMasterMk cId="3521772270" sldId="2147483660"/>
              <pc:sldLayoutMk cId="1870989650" sldId="2147483661"/>
              <ac:spMk id="2" creationId="{00000000-0000-0000-0000-000000000000}"/>
            </ac:spMkLst>
          </pc:spChg>
          <pc:spChg chg="add del mod">
            <ac:chgData name="bo wang" userId="1043553a2101e87e" providerId="LiveId" clId="{1AFD2926-9703-40A7-BDEE-CD47A23B8A77}" dt="2021-03-23T11:10:16.914" v="64" actId="478"/>
            <ac:spMkLst>
              <pc:docMk/>
              <pc:sldMasterMk cId="3521772270" sldId="2147483660"/>
              <pc:sldLayoutMk cId="1870989650" sldId="2147483661"/>
              <ac:spMk id="4" creationId="{35469836-8734-4B0F-B389-8A517FECE36D}"/>
            </ac:spMkLst>
          </pc:spChg>
          <pc:spChg chg="add del mod">
            <ac:chgData name="bo wang" userId="1043553a2101e87e" providerId="LiveId" clId="{1AFD2926-9703-40A7-BDEE-CD47A23B8A77}" dt="2021-03-23T04:27:42.917" v="12"/>
            <ac:spMkLst>
              <pc:docMk/>
              <pc:sldMasterMk cId="3521772270" sldId="2147483660"/>
              <pc:sldLayoutMk cId="1870989650" sldId="2147483661"/>
              <ac:spMk id="4" creationId="{7240D404-8605-4934-B753-E0320E05A9E3}"/>
            </ac:spMkLst>
          </pc:spChg>
          <pc:spChg chg="add del mod">
            <ac:chgData name="bo wang" userId="1043553a2101e87e" providerId="LiveId" clId="{1AFD2926-9703-40A7-BDEE-CD47A23B8A77}" dt="2021-03-23T11:09:39.290" v="62"/>
            <ac:spMkLst>
              <pc:docMk/>
              <pc:sldMasterMk cId="3521772270" sldId="2147483660"/>
              <pc:sldLayoutMk cId="1870989650" sldId="2147483661"/>
              <ac:spMk id="5" creationId="{C285CAD3-EC2B-4C6E-A17B-492EA07A7729}"/>
            </ac:spMkLst>
          </pc:spChg>
          <pc:spChg chg="add del mod">
            <ac:chgData name="bo wang" userId="1043553a2101e87e" providerId="LiveId" clId="{1AFD2926-9703-40A7-BDEE-CD47A23B8A77}" dt="2021-03-23T04:27:42.532" v="10"/>
            <ac:spMkLst>
              <pc:docMk/>
              <pc:sldMasterMk cId="3521772270" sldId="2147483660"/>
              <pc:sldLayoutMk cId="1870989650" sldId="2147483661"/>
              <ac:spMk id="5" creationId="{F8796A9D-14FD-4605-8F25-DCE2ECADB7D3}"/>
            </ac:spMkLst>
          </pc:spChg>
          <pc:spChg chg="del">
            <ac:chgData name="bo wang" userId="1043553a2101e87e" providerId="LiveId" clId="{1AFD2926-9703-40A7-BDEE-CD47A23B8A77}" dt="2021-03-23T11:08:14.226" v="47" actId="478"/>
            <ac:spMkLst>
              <pc:docMk/>
              <pc:sldMasterMk cId="3521772270" sldId="2147483660"/>
              <pc:sldLayoutMk cId="1870989650" sldId="2147483661"/>
              <ac:spMk id="6" creationId="{00000000-0000-0000-0000-000000000000}"/>
            </ac:spMkLst>
          </pc:spChg>
          <pc:spChg chg="add del mod">
            <ac:chgData name="bo wang" userId="1043553a2101e87e" providerId="LiveId" clId="{1AFD2926-9703-40A7-BDEE-CD47A23B8A77}" dt="2021-03-23T11:10:16.914" v="64" actId="478"/>
            <ac:spMkLst>
              <pc:docMk/>
              <pc:sldMasterMk cId="3521772270" sldId="2147483660"/>
              <pc:sldLayoutMk cId="1870989650" sldId="2147483661"/>
              <ac:spMk id="7" creationId="{0647D60B-4383-4C97-B77C-29E600162050}"/>
            </ac:spMkLst>
          </pc:spChg>
          <pc:spChg chg="add mod">
            <ac:chgData name="bo wang" userId="1043553a2101e87e" providerId="LiveId" clId="{1AFD2926-9703-40A7-BDEE-CD47A23B8A77}" dt="2021-03-23T11:13:25.381" v="98"/>
            <ac:spMkLst>
              <pc:docMk/>
              <pc:sldMasterMk cId="3521772270" sldId="2147483660"/>
              <pc:sldLayoutMk cId="1870989650" sldId="2147483661"/>
              <ac:spMk id="8" creationId="{FC02E9FE-35F5-47D8-8F34-EB8ACE7E6F64}"/>
            </ac:spMkLst>
          </pc:spChg>
          <pc:spChg chg="add mod">
            <ac:chgData name="bo wang" userId="1043553a2101e87e" providerId="LiveId" clId="{1AFD2926-9703-40A7-BDEE-CD47A23B8A77}" dt="2021-03-23T11:13:25.381" v="98"/>
            <ac:spMkLst>
              <pc:docMk/>
              <pc:sldMasterMk cId="3521772270" sldId="2147483660"/>
              <pc:sldLayoutMk cId="1870989650" sldId="2147483661"/>
              <ac:spMk id="9" creationId="{90022C1D-9B05-4C3F-BDA8-8E14615470E8}"/>
            </ac:spMkLst>
          </pc:spChg>
          <pc:picChg chg="del">
            <ac:chgData name="bo wang" userId="1043553a2101e87e" providerId="LiveId" clId="{1AFD2926-9703-40A7-BDEE-CD47A23B8A77}" dt="2021-03-23T11:17:28.633" v="141" actId="478"/>
            <ac:picMkLst>
              <pc:docMk/>
              <pc:sldMasterMk cId="3521772270" sldId="2147483660"/>
              <pc:sldLayoutMk cId="1870989650" sldId="2147483661"/>
              <ac:picMk id="17" creationId="{BFB49D60-6B9E-47EF-885D-90E67B85A668}"/>
            </ac:picMkLst>
          </pc:picChg>
        </pc:sldLayoutChg>
        <pc:sldLayoutChg chg="addSp delSp modSp mod">
          <pc:chgData name="bo wang" userId="1043553a2101e87e" providerId="LiveId" clId="{1AFD2926-9703-40A7-BDEE-CD47A23B8A77}" dt="2021-03-23T11:13:27.971" v="99"/>
          <pc:sldLayoutMkLst>
            <pc:docMk/>
            <pc:sldMasterMk cId="3521772270" sldId="2147483660"/>
            <pc:sldLayoutMk cId="3896370804" sldId="2147483662"/>
          </pc:sldLayoutMkLst>
          <pc:spChg chg="add del mod">
            <ac:chgData name="bo wang" userId="1043553a2101e87e" providerId="LiveId" clId="{1AFD2926-9703-40A7-BDEE-CD47A23B8A77}" dt="2021-03-23T11:10:21.138" v="65" actId="478"/>
            <ac:spMkLst>
              <pc:docMk/>
              <pc:sldMasterMk cId="3521772270" sldId="2147483660"/>
              <pc:sldLayoutMk cId="3896370804" sldId="2147483662"/>
              <ac:spMk id="4" creationId="{812889AA-DB40-4C43-A197-2AB5205CDCCB}"/>
            </ac:spMkLst>
          </pc:spChg>
          <pc:spChg chg="add mod">
            <ac:chgData name="bo wang" userId="1043553a2101e87e" providerId="LiveId" clId="{1AFD2926-9703-40A7-BDEE-CD47A23B8A77}" dt="2021-03-23T11:13:27.971" v="99"/>
            <ac:spMkLst>
              <pc:docMk/>
              <pc:sldMasterMk cId="3521772270" sldId="2147483660"/>
              <pc:sldLayoutMk cId="3896370804" sldId="2147483662"/>
              <ac:spMk id="5" creationId="{CD82F27C-AD4A-46F7-A653-086DF1DE5520}"/>
            </ac:spMkLst>
          </pc:spChg>
          <pc:spChg chg="del">
            <ac:chgData name="bo wang" userId="1043553a2101e87e" providerId="LiveId" clId="{1AFD2926-9703-40A7-BDEE-CD47A23B8A77}" dt="2021-03-23T11:10:21.138" v="65" actId="478"/>
            <ac:spMkLst>
              <pc:docMk/>
              <pc:sldMasterMk cId="3521772270" sldId="2147483660"/>
              <pc:sldLayoutMk cId="3896370804" sldId="2147483662"/>
              <ac:spMk id="6" creationId="{00000000-0000-0000-0000-000000000000}"/>
            </ac:spMkLst>
          </pc:spChg>
          <pc:spChg chg="add del mod">
            <ac:chgData name="bo wang" userId="1043553a2101e87e" providerId="LiveId" clId="{1AFD2926-9703-40A7-BDEE-CD47A23B8A77}" dt="2021-03-23T11:08:56.312" v="51"/>
            <ac:spMkLst>
              <pc:docMk/>
              <pc:sldMasterMk cId="3521772270" sldId="2147483660"/>
              <pc:sldLayoutMk cId="3896370804" sldId="2147483662"/>
              <ac:spMk id="7" creationId="{7A2419F5-C2BA-40BF-B8AC-3F860B29F5C3}"/>
            </ac:spMkLst>
          </pc:spChg>
          <pc:spChg chg="add mod">
            <ac:chgData name="bo wang" userId="1043553a2101e87e" providerId="LiveId" clId="{1AFD2926-9703-40A7-BDEE-CD47A23B8A77}" dt="2021-03-23T11:13:27.971" v="99"/>
            <ac:spMkLst>
              <pc:docMk/>
              <pc:sldMasterMk cId="3521772270" sldId="2147483660"/>
              <pc:sldLayoutMk cId="3896370804" sldId="2147483662"/>
              <ac:spMk id="8" creationId="{714D1429-9AF3-494D-95BE-279C04E791CC}"/>
            </ac:spMkLst>
          </pc:spChg>
        </pc:sldLayoutChg>
        <pc:sldLayoutChg chg="addSp delSp modSp mod">
          <pc:chgData name="bo wang" userId="1043553a2101e87e" providerId="LiveId" clId="{1AFD2926-9703-40A7-BDEE-CD47A23B8A77}" dt="2021-03-23T11:13:30.481" v="100"/>
          <pc:sldLayoutMkLst>
            <pc:docMk/>
            <pc:sldMasterMk cId="3521772270" sldId="2147483660"/>
            <pc:sldLayoutMk cId="4284977654" sldId="2147483663"/>
          </pc:sldLayoutMkLst>
          <pc:spChg chg="add mod">
            <ac:chgData name="bo wang" userId="1043553a2101e87e" providerId="LiveId" clId="{1AFD2926-9703-40A7-BDEE-CD47A23B8A77}" dt="2021-03-23T11:13:30.481" v="100"/>
            <ac:spMkLst>
              <pc:docMk/>
              <pc:sldMasterMk cId="3521772270" sldId="2147483660"/>
              <pc:sldLayoutMk cId="4284977654" sldId="2147483663"/>
              <ac:spMk id="4" creationId="{0E36B5E0-0AD7-4A27-80B4-057E8C4234AF}"/>
            </ac:spMkLst>
          </pc:spChg>
          <pc:spChg chg="add mod">
            <ac:chgData name="bo wang" userId="1043553a2101e87e" providerId="LiveId" clId="{1AFD2926-9703-40A7-BDEE-CD47A23B8A77}" dt="2021-03-23T11:13:30.481" v="100"/>
            <ac:spMkLst>
              <pc:docMk/>
              <pc:sldMasterMk cId="3521772270" sldId="2147483660"/>
              <pc:sldLayoutMk cId="4284977654" sldId="2147483663"/>
              <ac:spMk id="5" creationId="{7C8FA210-DA1D-4288-B2AB-3A0DB6918F22}"/>
            </ac:spMkLst>
          </pc:spChg>
          <pc:spChg chg="del">
            <ac:chgData name="bo wang" userId="1043553a2101e87e" providerId="LiveId" clId="{1AFD2926-9703-40A7-BDEE-CD47A23B8A77}" dt="2021-03-23T11:10:24.585" v="66" actId="478"/>
            <ac:spMkLst>
              <pc:docMk/>
              <pc:sldMasterMk cId="3521772270" sldId="2147483660"/>
              <pc:sldLayoutMk cId="4284977654" sldId="2147483663"/>
              <ac:spMk id="6" creationId="{00000000-0000-0000-0000-000000000000}"/>
            </ac:spMkLst>
          </pc:spChg>
        </pc:sldLayoutChg>
        <pc:sldLayoutChg chg="addSp delSp modSp mod">
          <pc:chgData name="bo wang" userId="1043553a2101e87e" providerId="LiveId" clId="{1AFD2926-9703-40A7-BDEE-CD47A23B8A77}" dt="2021-03-23T11:13:48.158" v="103"/>
          <pc:sldLayoutMkLst>
            <pc:docMk/>
            <pc:sldMasterMk cId="3521772270" sldId="2147483660"/>
            <pc:sldLayoutMk cId="962316892" sldId="2147483664"/>
          </pc:sldLayoutMkLst>
          <pc:spChg chg="add mod">
            <ac:chgData name="bo wang" userId="1043553a2101e87e" providerId="LiveId" clId="{1AFD2926-9703-40A7-BDEE-CD47A23B8A77}" dt="2021-03-23T11:13:48.158" v="103"/>
            <ac:spMkLst>
              <pc:docMk/>
              <pc:sldMasterMk cId="3521772270" sldId="2147483660"/>
              <pc:sldLayoutMk cId="962316892" sldId="2147483664"/>
              <ac:spMk id="5" creationId="{037B6EBB-8F70-46EE-8AE3-E7D47933A90F}"/>
            </ac:spMkLst>
          </pc:spChg>
          <pc:spChg chg="add del">
            <ac:chgData name="bo wang" userId="1043553a2101e87e" providerId="LiveId" clId="{1AFD2926-9703-40A7-BDEE-CD47A23B8A77}" dt="2021-03-23T11:10:27.523" v="67" actId="478"/>
            <ac:spMkLst>
              <pc:docMk/>
              <pc:sldMasterMk cId="3521772270" sldId="2147483660"/>
              <pc:sldLayoutMk cId="962316892" sldId="2147483664"/>
              <ac:spMk id="6" creationId="{4610802B-0704-4D7E-82CF-F411B7076B6D}"/>
            </ac:spMkLst>
          </pc:spChg>
          <pc:spChg chg="del">
            <ac:chgData name="bo wang" userId="1043553a2101e87e" providerId="LiveId" clId="{1AFD2926-9703-40A7-BDEE-CD47A23B8A77}" dt="2021-03-23T11:10:28.233" v="68" actId="478"/>
            <ac:spMkLst>
              <pc:docMk/>
              <pc:sldMasterMk cId="3521772270" sldId="2147483660"/>
              <pc:sldLayoutMk cId="962316892" sldId="2147483664"/>
              <ac:spMk id="7" creationId="{00000000-0000-0000-0000-000000000000}"/>
            </ac:spMkLst>
          </pc:spChg>
          <pc:spChg chg="add mod">
            <ac:chgData name="bo wang" userId="1043553a2101e87e" providerId="LiveId" clId="{1AFD2926-9703-40A7-BDEE-CD47A23B8A77}" dt="2021-03-23T11:13:48.158" v="103"/>
            <ac:spMkLst>
              <pc:docMk/>
              <pc:sldMasterMk cId="3521772270" sldId="2147483660"/>
              <pc:sldLayoutMk cId="962316892" sldId="2147483664"/>
              <ac:spMk id="8" creationId="{4F69DF2E-1D92-44E5-B413-EE20FF8F5D1F}"/>
            </ac:spMkLst>
          </pc:spChg>
        </pc:sldLayoutChg>
        <pc:sldLayoutChg chg="addSp delSp modSp mod">
          <pc:chgData name="bo wang" userId="1043553a2101e87e" providerId="LiveId" clId="{1AFD2926-9703-40A7-BDEE-CD47A23B8A77}" dt="2021-03-23T11:13:44.227" v="102"/>
          <pc:sldLayoutMkLst>
            <pc:docMk/>
            <pc:sldMasterMk cId="3521772270" sldId="2147483660"/>
            <pc:sldLayoutMk cId="3392762399" sldId="2147483665"/>
          </pc:sldLayoutMkLst>
          <pc:spChg chg="add del">
            <ac:chgData name="bo wang" userId="1043553a2101e87e" providerId="LiveId" clId="{1AFD2926-9703-40A7-BDEE-CD47A23B8A77}" dt="2021-03-23T11:10:32.084" v="69" actId="478"/>
            <ac:spMkLst>
              <pc:docMk/>
              <pc:sldMasterMk cId="3521772270" sldId="2147483660"/>
              <pc:sldLayoutMk cId="3392762399" sldId="2147483665"/>
              <ac:spMk id="7" creationId="{00000000-0000-0000-0000-000000000000}"/>
            </ac:spMkLst>
          </pc:spChg>
          <pc:spChg chg="add mod">
            <ac:chgData name="bo wang" userId="1043553a2101e87e" providerId="LiveId" clId="{1AFD2926-9703-40A7-BDEE-CD47A23B8A77}" dt="2021-03-23T11:13:44.227" v="102"/>
            <ac:spMkLst>
              <pc:docMk/>
              <pc:sldMasterMk cId="3521772270" sldId="2147483660"/>
              <pc:sldLayoutMk cId="3392762399" sldId="2147483665"/>
              <ac:spMk id="8" creationId="{FFD22591-F526-4D0C-A0A5-317F521140B0}"/>
            </ac:spMkLst>
          </pc:spChg>
          <pc:spChg chg="del">
            <ac:chgData name="bo wang" userId="1043553a2101e87e" providerId="LiveId" clId="{1AFD2926-9703-40A7-BDEE-CD47A23B8A77}" dt="2021-03-23T11:10:32.946" v="70" actId="478"/>
            <ac:spMkLst>
              <pc:docMk/>
              <pc:sldMasterMk cId="3521772270" sldId="2147483660"/>
              <pc:sldLayoutMk cId="3392762399" sldId="2147483665"/>
              <ac:spMk id="9" creationId="{00000000-0000-0000-0000-000000000000}"/>
            </ac:spMkLst>
          </pc:spChg>
          <pc:spChg chg="add mod">
            <ac:chgData name="bo wang" userId="1043553a2101e87e" providerId="LiveId" clId="{1AFD2926-9703-40A7-BDEE-CD47A23B8A77}" dt="2021-03-23T11:13:44.227" v="102"/>
            <ac:spMkLst>
              <pc:docMk/>
              <pc:sldMasterMk cId="3521772270" sldId="2147483660"/>
              <pc:sldLayoutMk cId="3392762399" sldId="2147483665"/>
              <ac:spMk id="10" creationId="{B6ADAB48-7E7D-4340-B4B7-C3E11858CCE8}"/>
            </ac:spMkLst>
          </pc:spChg>
        </pc:sldLayoutChg>
        <pc:sldLayoutChg chg="addSp delSp modSp mod">
          <pc:chgData name="bo wang" userId="1043553a2101e87e" providerId="LiveId" clId="{1AFD2926-9703-40A7-BDEE-CD47A23B8A77}" dt="2021-03-23T11:13:42.780" v="101"/>
          <pc:sldLayoutMkLst>
            <pc:docMk/>
            <pc:sldMasterMk cId="3521772270" sldId="2147483660"/>
            <pc:sldLayoutMk cId="1632546808" sldId="2147483666"/>
          </pc:sldLayoutMkLst>
          <pc:spChg chg="add mod">
            <ac:chgData name="bo wang" userId="1043553a2101e87e" providerId="LiveId" clId="{1AFD2926-9703-40A7-BDEE-CD47A23B8A77}" dt="2021-03-23T11:13:42.780" v="101"/>
            <ac:spMkLst>
              <pc:docMk/>
              <pc:sldMasterMk cId="3521772270" sldId="2147483660"/>
              <pc:sldLayoutMk cId="1632546808" sldId="2147483666"/>
              <ac:spMk id="3" creationId="{2CEE2084-4694-44BE-9F6A-BDDB6C60BA95}"/>
            </ac:spMkLst>
          </pc:spChg>
          <pc:spChg chg="add mod">
            <ac:chgData name="bo wang" userId="1043553a2101e87e" providerId="LiveId" clId="{1AFD2926-9703-40A7-BDEE-CD47A23B8A77}" dt="2021-03-23T11:13:42.780" v="101"/>
            <ac:spMkLst>
              <pc:docMk/>
              <pc:sldMasterMk cId="3521772270" sldId="2147483660"/>
              <pc:sldLayoutMk cId="1632546808" sldId="2147483666"/>
              <ac:spMk id="4" creationId="{037283A7-01F2-474C-A16C-D526F6F62ECE}"/>
            </ac:spMkLst>
          </pc:spChg>
          <pc:spChg chg="del">
            <ac:chgData name="bo wang" userId="1043553a2101e87e" providerId="LiveId" clId="{1AFD2926-9703-40A7-BDEE-CD47A23B8A77}" dt="2021-03-23T11:10:36.609" v="72" actId="478"/>
            <ac:spMkLst>
              <pc:docMk/>
              <pc:sldMasterMk cId="3521772270" sldId="2147483660"/>
              <pc:sldLayoutMk cId="1632546808" sldId="2147483666"/>
              <ac:spMk id="5" creationId="{00000000-0000-0000-0000-000000000000}"/>
            </ac:spMkLst>
          </pc:spChg>
          <pc:spChg chg="add del">
            <ac:chgData name="bo wang" userId="1043553a2101e87e" providerId="LiveId" clId="{1AFD2926-9703-40A7-BDEE-CD47A23B8A77}" dt="2021-03-23T11:10:35.786" v="71" actId="478"/>
            <ac:spMkLst>
              <pc:docMk/>
              <pc:sldMasterMk cId="3521772270" sldId="2147483660"/>
              <pc:sldLayoutMk cId="1632546808" sldId="2147483666"/>
              <ac:spMk id="6" creationId="{74E40E9E-049D-4059-B066-CDDD79EC0D55}"/>
            </ac:spMkLst>
          </pc:spChg>
        </pc:sldLayoutChg>
        <pc:sldLayoutChg chg="addSp delSp modSp mod">
          <pc:chgData name="bo wang" userId="1043553a2101e87e" providerId="LiveId" clId="{1AFD2926-9703-40A7-BDEE-CD47A23B8A77}" dt="2021-03-23T11:13:50.940" v="104"/>
          <pc:sldLayoutMkLst>
            <pc:docMk/>
            <pc:sldMasterMk cId="3521772270" sldId="2147483660"/>
            <pc:sldLayoutMk cId="1919818101" sldId="2147483667"/>
          </pc:sldLayoutMkLst>
          <pc:spChg chg="add mod">
            <ac:chgData name="bo wang" userId="1043553a2101e87e" providerId="LiveId" clId="{1AFD2926-9703-40A7-BDEE-CD47A23B8A77}" dt="2021-03-23T11:13:50.940" v="104"/>
            <ac:spMkLst>
              <pc:docMk/>
              <pc:sldMasterMk cId="3521772270" sldId="2147483660"/>
              <pc:sldLayoutMk cId="1919818101" sldId="2147483667"/>
              <ac:spMk id="2" creationId="{619F7474-3293-4A3D-8E30-F4653FE40C1A}"/>
            </ac:spMkLst>
          </pc:spChg>
          <pc:spChg chg="add del">
            <ac:chgData name="bo wang" userId="1043553a2101e87e" providerId="LiveId" clId="{1AFD2926-9703-40A7-BDEE-CD47A23B8A77}" dt="2021-03-23T11:10:39.211" v="73" actId="478"/>
            <ac:spMkLst>
              <pc:docMk/>
              <pc:sldMasterMk cId="3521772270" sldId="2147483660"/>
              <pc:sldLayoutMk cId="1919818101" sldId="2147483667"/>
              <ac:spMk id="3" creationId="{6CBD8FCA-7F4C-4C38-87B5-2869799D8FC0}"/>
            </ac:spMkLst>
          </pc:spChg>
          <pc:spChg chg="del">
            <ac:chgData name="bo wang" userId="1043553a2101e87e" providerId="LiveId" clId="{1AFD2926-9703-40A7-BDEE-CD47A23B8A77}" dt="2021-03-23T11:10:40.275" v="74" actId="478"/>
            <ac:spMkLst>
              <pc:docMk/>
              <pc:sldMasterMk cId="3521772270" sldId="2147483660"/>
              <pc:sldLayoutMk cId="1919818101" sldId="2147483667"/>
              <ac:spMk id="4" creationId="{00000000-0000-0000-0000-000000000000}"/>
            </ac:spMkLst>
          </pc:spChg>
          <pc:spChg chg="add mod">
            <ac:chgData name="bo wang" userId="1043553a2101e87e" providerId="LiveId" clId="{1AFD2926-9703-40A7-BDEE-CD47A23B8A77}" dt="2021-03-23T11:13:50.940" v="104"/>
            <ac:spMkLst>
              <pc:docMk/>
              <pc:sldMasterMk cId="3521772270" sldId="2147483660"/>
              <pc:sldLayoutMk cId="1919818101" sldId="2147483667"/>
              <ac:spMk id="5" creationId="{7422778D-0DCD-4845-BCAE-BC461EAD9355}"/>
            </ac:spMkLst>
          </pc:spChg>
        </pc:sldLayoutChg>
        <pc:sldLayoutChg chg="addSp delSp modSp mod">
          <pc:chgData name="bo wang" userId="1043553a2101e87e" providerId="LiveId" clId="{1AFD2926-9703-40A7-BDEE-CD47A23B8A77}" dt="2021-03-23T11:13:52.440" v="105"/>
          <pc:sldLayoutMkLst>
            <pc:docMk/>
            <pc:sldMasterMk cId="3521772270" sldId="2147483660"/>
            <pc:sldLayoutMk cId="2981961722" sldId="2147483668"/>
          </pc:sldLayoutMkLst>
          <pc:spChg chg="add mod">
            <ac:chgData name="bo wang" userId="1043553a2101e87e" providerId="LiveId" clId="{1AFD2926-9703-40A7-BDEE-CD47A23B8A77}" dt="2021-03-23T11:13:52.440" v="105"/>
            <ac:spMkLst>
              <pc:docMk/>
              <pc:sldMasterMk cId="3521772270" sldId="2147483660"/>
              <pc:sldLayoutMk cId="2981961722" sldId="2147483668"/>
              <ac:spMk id="5" creationId="{69B0ACBB-9B04-4D9E-91E0-74C8844DF54E}"/>
            </ac:spMkLst>
          </pc:spChg>
          <pc:spChg chg="add del">
            <ac:chgData name="bo wang" userId="1043553a2101e87e" providerId="LiveId" clId="{1AFD2926-9703-40A7-BDEE-CD47A23B8A77}" dt="2021-03-23T11:10:42.529" v="75" actId="478"/>
            <ac:spMkLst>
              <pc:docMk/>
              <pc:sldMasterMk cId="3521772270" sldId="2147483660"/>
              <pc:sldLayoutMk cId="2981961722" sldId="2147483668"/>
              <ac:spMk id="6" creationId="{076A3E82-2CFE-4D95-8791-465D15769C68}"/>
            </ac:spMkLst>
          </pc:spChg>
          <pc:spChg chg="del">
            <ac:chgData name="bo wang" userId="1043553a2101e87e" providerId="LiveId" clId="{1AFD2926-9703-40A7-BDEE-CD47A23B8A77}" dt="2021-03-23T11:10:43.353" v="76" actId="478"/>
            <ac:spMkLst>
              <pc:docMk/>
              <pc:sldMasterMk cId="3521772270" sldId="2147483660"/>
              <pc:sldLayoutMk cId="2981961722" sldId="2147483668"/>
              <ac:spMk id="7" creationId="{00000000-0000-0000-0000-000000000000}"/>
            </ac:spMkLst>
          </pc:spChg>
          <pc:spChg chg="add mod">
            <ac:chgData name="bo wang" userId="1043553a2101e87e" providerId="LiveId" clId="{1AFD2926-9703-40A7-BDEE-CD47A23B8A77}" dt="2021-03-23T11:13:52.440" v="105"/>
            <ac:spMkLst>
              <pc:docMk/>
              <pc:sldMasterMk cId="3521772270" sldId="2147483660"/>
              <pc:sldLayoutMk cId="2981961722" sldId="2147483668"/>
              <ac:spMk id="8" creationId="{993424EE-D5E4-489E-ACC7-570B9FC10EE4}"/>
            </ac:spMkLst>
          </pc:spChg>
        </pc:sldLayoutChg>
        <pc:sldLayoutChg chg="addSp delSp modSp mod">
          <pc:chgData name="bo wang" userId="1043553a2101e87e" providerId="LiveId" clId="{1AFD2926-9703-40A7-BDEE-CD47A23B8A77}" dt="2021-03-23T11:13:53.953" v="106"/>
          <pc:sldLayoutMkLst>
            <pc:docMk/>
            <pc:sldMasterMk cId="3521772270" sldId="2147483660"/>
            <pc:sldLayoutMk cId="742531939" sldId="2147483669"/>
          </pc:sldLayoutMkLst>
          <pc:spChg chg="add mod">
            <ac:chgData name="bo wang" userId="1043553a2101e87e" providerId="LiveId" clId="{1AFD2926-9703-40A7-BDEE-CD47A23B8A77}" dt="2021-03-23T11:13:53.953" v="106"/>
            <ac:spMkLst>
              <pc:docMk/>
              <pc:sldMasterMk cId="3521772270" sldId="2147483660"/>
              <pc:sldLayoutMk cId="742531939" sldId="2147483669"/>
              <ac:spMk id="5" creationId="{70A5CD01-4784-454E-959B-8A3DE605E92A}"/>
            </ac:spMkLst>
          </pc:spChg>
          <pc:spChg chg="add del">
            <ac:chgData name="bo wang" userId="1043553a2101e87e" providerId="LiveId" clId="{1AFD2926-9703-40A7-BDEE-CD47A23B8A77}" dt="2021-03-23T11:10:45.605" v="77" actId="478"/>
            <ac:spMkLst>
              <pc:docMk/>
              <pc:sldMasterMk cId="3521772270" sldId="2147483660"/>
              <pc:sldLayoutMk cId="742531939" sldId="2147483669"/>
              <ac:spMk id="6" creationId="{E78AF1D0-9EC6-4862-80FA-592D80CF0734}"/>
            </ac:spMkLst>
          </pc:spChg>
          <pc:spChg chg="del">
            <ac:chgData name="bo wang" userId="1043553a2101e87e" providerId="LiveId" clId="{1AFD2926-9703-40A7-BDEE-CD47A23B8A77}" dt="2021-03-23T11:10:46.273" v="78" actId="478"/>
            <ac:spMkLst>
              <pc:docMk/>
              <pc:sldMasterMk cId="3521772270" sldId="2147483660"/>
              <pc:sldLayoutMk cId="742531939" sldId="2147483669"/>
              <ac:spMk id="7" creationId="{00000000-0000-0000-0000-000000000000}"/>
            </ac:spMkLst>
          </pc:spChg>
          <pc:spChg chg="add mod">
            <ac:chgData name="bo wang" userId="1043553a2101e87e" providerId="LiveId" clId="{1AFD2926-9703-40A7-BDEE-CD47A23B8A77}" dt="2021-03-23T11:13:53.953" v="106"/>
            <ac:spMkLst>
              <pc:docMk/>
              <pc:sldMasterMk cId="3521772270" sldId="2147483660"/>
              <pc:sldLayoutMk cId="742531939" sldId="2147483669"/>
              <ac:spMk id="8" creationId="{7B3511E6-8443-4B75-A9D0-BB0DCFD5F186}"/>
            </ac:spMkLst>
          </pc:spChg>
        </pc:sldLayoutChg>
        <pc:sldLayoutChg chg="addSp delSp modSp mod">
          <pc:chgData name="bo wang" userId="1043553a2101e87e" providerId="LiveId" clId="{1AFD2926-9703-40A7-BDEE-CD47A23B8A77}" dt="2021-03-23T11:13:55.819" v="107"/>
          <pc:sldLayoutMkLst>
            <pc:docMk/>
            <pc:sldMasterMk cId="3521772270" sldId="2147483660"/>
            <pc:sldLayoutMk cId="1101614348" sldId="2147483670"/>
          </pc:sldLayoutMkLst>
          <pc:spChg chg="add mod">
            <ac:chgData name="bo wang" userId="1043553a2101e87e" providerId="LiveId" clId="{1AFD2926-9703-40A7-BDEE-CD47A23B8A77}" dt="2021-03-23T11:13:55.819" v="107"/>
            <ac:spMkLst>
              <pc:docMk/>
              <pc:sldMasterMk cId="3521772270" sldId="2147483660"/>
              <pc:sldLayoutMk cId="1101614348" sldId="2147483670"/>
              <ac:spMk id="4" creationId="{D2C44919-4B2C-45FF-807A-83587CCD4650}"/>
            </ac:spMkLst>
          </pc:spChg>
          <pc:spChg chg="add del">
            <ac:chgData name="bo wang" userId="1043553a2101e87e" providerId="LiveId" clId="{1AFD2926-9703-40A7-BDEE-CD47A23B8A77}" dt="2021-03-23T11:10:48.513" v="79" actId="478"/>
            <ac:spMkLst>
              <pc:docMk/>
              <pc:sldMasterMk cId="3521772270" sldId="2147483660"/>
              <pc:sldLayoutMk cId="1101614348" sldId="2147483670"/>
              <ac:spMk id="5" creationId="{9EAA2601-00B0-4312-8944-3B235096E98F}"/>
            </ac:spMkLst>
          </pc:spChg>
          <pc:spChg chg="del">
            <ac:chgData name="bo wang" userId="1043553a2101e87e" providerId="LiveId" clId="{1AFD2926-9703-40A7-BDEE-CD47A23B8A77}" dt="2021-03-23T11:10:49.482" v="80" actId="478"/>
            <ac:spMkLst>
              <pc:docMk/>
              <pc:sldMasterMk cId="3521772270" sldId="2147483660"/>
              <pc:sldLayoutMk cId="1101614348" sldId="2147483670"/>
              <ac:spMk id="6" creationId="{00000000-0000-0000-0000-000000000000}"/>
            </ac:spMkLst>
          </pc:spChg>
          <pc:spChg chg="add mod">
            <ac:chgData name="bo wang" userId="1043553a2101e87e" providerId="LiveId" clId="{1AFD2926-9703-40A7-BDEE-CD47A23B8A77}" dt="2021-03-23T11:13:55.819" v="107"/>
            <ac:spMkLst>
              <pc:docMk/>
              <pc:sldMasterMk cId="3521772270" sldId="2147483660"/>
              <pc:sldLayoutMk cId="1101614348" sldId="2147483670"/>
              <ac:spMk id="7" creationId="{2940DDFF-EA06-4D09-9CFF-38494E94F785}"/>
            </ac:spMkLst>
          </pc:spChg>
        </pc:sldLayoutChg>
        <pc:sldLayoutChg chg="addSp delSp modSp mod">
          <pc:chgData name="bo wang" userId="1043553a2101e87e" providerId="LiveId" clId="{1AFD2926-9703-40A7-BDEE-CD47A23B8A77}" dt="2021-03-23T11:13:57.827" v="108"/>
          <pc:sldLayoutMkLst>
            <pc:docMk/>
            <pc:sldMasterMk cId="3521772270" sldId="2147483660"/>
            <pc:sldLayoutMk cId="2962815544" sldId="2147483671"/>
          </pc:sldLayoutMkLst>
          <pc:spChg chg="add mod">
            <ac:chgData name="bo wang" userId="1043553a2101e87e" providerId="LiveId" clId="{1AFD2926-9703-40A7-BDEE-CD47A23B8A77}" dt="2021-03-23T11:13:57.827" v="108"/>
            <ac:spMkLst>
              <pc:docMk/>
              <pc:sldMasterMk cId="3521772270" sldId="2147483660"/>
              <pc:sldLayoutMk cId="2962815544" sldId="2147483671"/>
              <ac:spMk id="4" creationId="{7EB7A973-16CB-4935-879B-958F7DBFB3B0}"/>
            </ac:spMkLst>
          </pc:spChg>
          <pc:spChg chg="add del">
            <ac:chgData name="bo wang" userId="1043553a2101e87e" providerId="LiveId" clId="{1AFD2926-9703-40A7-BDEE-CD47A23B8A77}" dt="2021-03-23T11:10:51.793" v="81" actId="478"/>
            <ac:spMkLst>
              <pc:docMk/>
              <pc:sldMasterMk cId="3521772270" sldId="2147483660"/>
              <pc:sldLayoutMk cId="2962815544" sldId="2147483671"/>
              <ac:spMk id="5" creationId="{5F7014F6-61D7-4BC4-B41B-A3CA31AA20E2}"/>
            </ac:spMkLst>
          </pc:spChg>
          <pc:spChg chg="del">
            <ac:chgData name="bo wang" userId="1043553a2101e87e" providerId="LiveId" clId="{1AFD2926-9703-40A7-BDEE-CD47A23B8A77}" dt="2021-03-23T11:10:52.641" v="82" actId="478"/>
            <ac:spMkLst>
              <pc:docMk/>
              <pc:sldMasterMk cId="3521772270" sldId="2147483660"/>
              <pc:sldLayoutMk cId="2962815544" sldId="2147483671"/>
              <ac:spMk id="6" creationId="{00000000-0000-0000-0000-000000000000}"/>
            </ac:spMkLst>
          </pc:spChg>
          <pc:spChg chg="add mod">
            <ac:chgData name="bo wang" userId="1043553a2101e87e" providerId="LiveId" clId="{1AFD2926-9703-40A7-BDEE-CD47A23B8A77}" dt="2021-03-23T11:13:57.827" v="108"/>
            <ac:spMkLst>
              <pc:docMk/>
              <pc:sldMasterMk cId="3521772270" sldId="2147483660"/>
              <pc:sldLayoutMk cId="2962815544" sldId="2147483671"/>
              <ac:spMk id="7" creationId="{1058E613-29A0-489A-B8C1-61166D5C0D86}"/>
            </ac:spMkLst>
          </pc:spChg>
        </pc:sldLayoutChg>
      </pc:sldMasterChg>
    </pc:docChg>
  </pc:docChgLst>
  <pc:docChgLst>
    <pc:chgData name="Lijun Zhang" userId="073634ea-8120-4c6f-abc4-7cfc7c6fec6b" providerId="ADAL" clId="{4597ACF7-E324-E249-BA0C-43509E6BA06A}"/>
    <pc:docChg chg="undo custSel addSld delSld modSld sldOrd delSection modSection">
      <pc:chgData name="Lijun Zhang" userId="073634ea-8120-4c6f-abc4-7cfc7c6fec6b" providerId="ADAL" clId="{4597ACF7-E324-E249-BA0C-43509E6BA06A}" dt="2021-11-08T13:34:29.404" v="1193"/>
      <pc:docMkLst>
        <pc:docMk/>
      </pc:docMkLst>
      <pc:sldChg chg="modSp">
        <pc:chgData name="Lijun Zhang" userId="073634ea-8120-4c6f-abc4-7cfc7c6fec6b" providerId="ADAL" clId="{4597ACF7-E324-E249-BA0C-43509E6BA06A}" dt="2021-11-05T02:53:23.006" v="135" actId="207"/>
        <pc:sldMkLst>
          <pc:docMk/>
          <pc:sldMk cId="895186636" sldId="263"/>
        </pc:sldMkLst>
        <pc:spChg chg="mod">
          <ac:chgData name="Lijun Zhang" userId="073634ea-8120-4c6f-abc4-7cfc7c6fec6b" providerId="ADAL" clId="{4597ACF7-E324-E249-BA0C-43509E6BA06A}" dt="2021-11-05T02:53:23.006" v="135" actId="207"/>
          <ac:spMkLst>
            <pc:docMk/>
            <pc:sldMk cId="895186636" sldId="263"/>
            <ac:spMk id="8" creationId="{97C63558-DA42-4BA5-9A96-C27626F891DC}"/>
          </ac:spMkLst>
        </pc:spChg>
      </pc:sldChg>
      <pc:sldChg chg="addSp modSp mod">
        <pc:chgData name="Lijun Zhang" userId="073634ea-8120-4c6f-abc4-7cfc7c6fec6b" providerId="ADAL" clId="{4597ACF7-E324-E249-BA0C-43509E6BA06A}" dt="2021-11-05T02:10:28.671" v="4" actId="1076"/>
        <pc:sldMkLst>
          <pc:docMk/>
          <pc:sldMk cId="558693645" sldId="266"/>
        </pc:sldMkLst>
        <pc:picChg chg="add mod">
          <ac:chgData name="Lijun Zhang" userId="073634ea-8120-4c6f-abc4-7cfc7c6fec6b" providerId="ADAL" clId="{4597ACF7-E324-E249-BA0C-43509E6BA06A}" dt="2021-11-05T02:10:28.671" v="4" actId="1076"/>
          <ac:picMkLst>
            <pc:docMk/>
            <pc:sldMk cId="558693645" sldId="266"/>
            <ac:picMk id="7" creationId="{A82BA117-57F0-5E47-ABF3-5080E8E18D96}"/>
          </ac:picMkLst>
        </pc:picChg>
      </pc:sldChg>
      <pc:sldChg chg="modSp mod">
        <pc:chgData name="Lijun Zhang" userId="073634ea-8120-4c6f-abc4-7cfc7c6fec6b" providerId="ADAL" clId="{4597ACF7-E324-E249-BA0C-43509E6BA06A}" dt="2021-11-08T01:51:43.171" v="259" actId="20577"/>
        <pc:sldMkLst>
          <pc:docMk/>
          <pc:sldMk cId="1813231191" sldId="268"/>
        </pc:sldMkLst>
        <pc:spChg chg="mod">
          <ac:chgData name="Lijun Zhang" userId="073634ea-8120-4c6f-abc4-7cfc7c6fec6b" providerId="ADAL" clId="{4597ACF7-E324-E249-BA0C-43509E6BA06A}" dt="2021-11-08T01:51:43.171" v="259" actId="20577"/>
          <ac:spMkLst>
            <pc:docMk/>
            <pc:sldMk cId="1813231191" sldId="268"/>
            <ac:spMk id="3" creationId="{00000000-0000-0000-0000-000000000000}"/>
          </ac:spMkLst>
        </pc:spChg>
      </pc:sldChg>
      <pc:sldChg chg="modSp">
        <pc:chgData name="Lijun Zhang" userId="073634ea-8120-4c6f-abc4-7cfc7c6fec6b" providerId="ADAL" clId="{4597ACF7-E324-E249-BA0C-43509E6BA06A}" dt="2021-11-08T07:48:04.246" v="310" actId="2711"/>
        <pc:sldMkLst>
          <pc:docMk/>
          <pc:sldMk cId="3490955668" sldId="271"/>
        </pc:sldMkLst>
        <pc:spChg chg="mod">
          <ac:chgData name="Lijun Zhang" userId="073634ea-8120-4c6f-abc4-7cfc7c6fec6b" providerId="ADAL" clId="{4597ACF7-E324-E249-BA0C-43509E6BA06A}" dt="2021-11-08T07:48:04.246" v="310" actId="2711"/>
          <ac:spMkLst>
            <pc:docMk/>
            <pc:sldMk cId="3490955668" sldId="271"/>
            <ac:spMk id="3" creationId="{00000000-0000-0000-0000-000000000000}"/>
          </ac:spMkLst>
        </pc:spChg>
      </pc:sldChg>
      <pc:sldChg chg="del">
        <pc:chgData name="Lijun Zhang" userId="073634ea-8120-4c6f-abc4-7cfc7c6fec6b" providerId="ADAL" clId="{4597ACF7-E324-E249-BA0C-43509E6BA06A}" dt="2021-11-08T12:28:39.221" v="1151" actId="2696"/>
        <pc:sldMkLst>
          <pc:docMk/>
          <pc:sldMk cId="1383308180" sldId="274"/>
        </pc:sldMkLst>
      </pc:sldChg>
      <pc:sldChg chg="del">
        <pc:chgData name="Lijun Zhang" userId="073634ea-8120-4c6f-abc4-7cfc7c6fec6b" providerId="ADAL" clId="{4597ACF7-E324-E249-BA0C-43509E6BA06A}" dt="2021-11-08T12:28:39.221" v="1151" actId="2696"/>
        <pc:sldMkLst>
          <pc:docMk/>
          <pc:sldMk cId="2973415092" sldId="275"/>
        </pc:sldMkLst>
      </pc:sldChg>
      <pc:sldChg chg="del">
        <pc:chgData name="Lijun Zhang" userId="073634ea-8120-4c6f-abc4-7cfc7c6fec6b" providerId="ADAL" clId="{4597ACF7-E324-E249-BA0C-43509E6BA06A}" dt="2021-11-08T12:28:39.221" v="1151" actId="2696"/>
        <pc:sldMkLst>
          <pc:docMk/>
          <pc:sldMk cId="1655951619" sldId="276"/>
        </pc:sldMkLst>
      </pc:sldChg>
      <pc:sldChg chg="del">
        <pc:chgData name="Lijun Zhang" userId="073634ea-8120-4c6f-abc4-7cfc7c6fec6b" providerId="ADAL" clId="{4597ACF7-E324-E249-BA0C-43509E6BA06A}" dt="2021-11-08T12:28:51.525" v="1152" actId="2696"/>
        <pc:sldMkLst>
          <pc:docMk/>
          <pc:sldMk cId="3132829666" sldId="282"/>
        </pc:sldMkLst>
      </pc:sldChg>
      <pc:sldChg chg="del">
        <pc:chgData name="Lijun Zhang" userId="073634ea-8120-4c6f-abc4-7cfc7c6fec6b" providerId="ADAL" clId="{4597ACF7-E324-E249-BA0C-43509E6BA06A}" dt="2021-11-08T08:07:01.057" v="311" actId="2696"/>
        <pc:sldMkLst>
          <pc:docMk/>
          <pc:sldMk cId="1339401692" sldId="283"/>
        </pc:sldMkLst>
      </pc:sldChg>
      <pc:sldChg chg="del">
        <pc:chgData name="Lijun Zhang" userId="073634ea-8120-4c6f-abc4-7cfc7c6fec6b" providerId="ADAL" clId="{4597ACF7-E324-E249-BA0C-43509E6BA06A}" dt="2021-11-08T08:49:50.916" v="847" actId="18676"/>
        <pc:sldMkLst>
          <pc:docMk/>
          <pc:sldMk cId="3441862839" sldId="284"/>
        </pc:sldMkLst>
      </pc:sldChg>
      <pc:sldChg chg="del">
        <pc:chgData name="Lijun Zhang" userId="073634ea-8120-4c6f-abc4-7cfc7c6fec6b" providerId="ADAL" clId="{4597ACF7-E324-E249-BA0C-43509E6BA06A}" dt="2021-11-08T12:57:32.664" v="1176" actId="2696"/>
        <pc:sldMkLst>
          <pc:docMk/>
          <pc:sldMk cId="4252112868" sldId="285"/>
        </pc:sldMkLst>
      </pc:sldChg>
      <pc:sldChg chg="addSp delSp modSp mod">
        <pc:chgData name="Lijun Zhang" userId="073634ea-8120-4c6f-abc4-7cfc7c6fec6b" providerId="ADAL" clId="{4597ACF7-E324-E249-BA0C-43509E6BA06A}" dt="2021-11-08T08:52:30.141" v="885" actId="20577"/>
        <pc:sldMkLst>
          <pc:docMk/>
          <pc:sldMk cId="3491522027" sldId="286"/>
        </pc:sldMkLst>
        <pc:spChg chg="mod">
          <ac:chgData name="Lijun Zhang" userId="073634ea-8120-4c6f-abc4-7cfc7c6fec6b" providerId="ADAL" clId="{4597ACF7-E324-E249-BA0C-43509E6BA06A}" dt="2021-11-08T08:52:30.141" v="885" actId="20577"/>
          <ac:spMkLst>
            <pc:docMk/>
            <pc:sldMk cId="3491522027" sldId="286"/>
            <ac:spMk id="3" creationId="{00000000-0000-0000-0000-000000000000}"/>
          </ac:spMkLst>
        </pc:spChg>
        <pc:spChg chg="del">
          <ac:chgData name="Lijun Zhang" userId="073634ea-8120-4c6f-abc4-7cfc7c6fec6b" providerId="ADAL" clId="{4597ACF7-E324-E249-BA0C-43509E6BA06A}" dt="2021-11-05T02:55:01.765" v="138" actId="478"/>
          <ac:spMkLst>
            <pc:docMk/>
            <pc:sldMk cId="3491522027" sldId="286"/>
            <ac:spMk id="5" creationId="{00000000-0000-0000-0000-000000000000}"/>
          </ac:spMkLst>
        </pc:spChg>
        <pc:graphicFrameChg chg="del">
          <ac:chgData name="Lijun Zhang" userId="073634ea-8120-4c6f-abc4-7cfc7c6fec6b" providerId="ADAL" clId="{4597ACF7-E324-E249-BA0C-43509E6BA06A}" dt="2021-11-05T02:55:04.222" v="140" actId="478"/>
          <ac:graphicFrameMkLst>
            <pc:docMk/>
            <pc:sldMk cId="3491522027" sldId="286"/>
            <ac:graphicFrameMk id="7" creationId="{00000000-0000-0000-0000-000000000000}"/>
          </ac:graphicFrameMkLst>
        </pc:graphicFrameChg>
        <pc:picChg chg="add mod">
          <ac:chgData name="Lijun Zhang" userId="073634ea-8120-4c6f-abc4-7cfc7c6fec6b" providerId="ADAL" clId="{4597ACF7-E324-E249-BA0C-43509E6BA06A}" dt="2021-11-05T02:55:10.415" v="143" actId="1076"/>
          <ac:picMkLst>
            <pc:docMk/>
            <pc:sldMk cId="3491522027" sldId="286"/>
            <ac:picMk id="8" creationId="{BB9EB35E-F9BD-7E4C-9F5B-5863734C9D69}"/>
          </ac:picMkLst>
        </pc:picChg>
      </pc:sldChg>
      <pc:sldChg chg="del">
        <pc:chgData name="Lijun Zhang" userId="073634ea-8120-4c6f-abc4-7cfc7c6fec6b" providerId="ADAL" clId="{4597ACF7-E324-E249-BA0C-43509E6BA06A}" dt="2021-11-08T12:28:51.525" v="1152" actId="2696"/>
        <pc:sldMkLst>
          <pc:docMk/>
          <pc:sldMk cId="989933721" sldId="288"/>
        </pc:sldMkLst>
      </pc:sldChg>
      <pc:sldChg chg="modSp del mod">
        <pc:chgData name="Lijun Zhang" userId="073634ea-8120-4c6f-abc4-7cfc7c6fec6b" providerId="ADAL" clId="{4597ACF7-E324-E249-BA0C-43509E6BA06A}" dt="2021-11-08T07:22:17.455" v="270" actId="2696"/>
        <pc:sldMkLst>
          <pc:docMk/>
          <pc:sldMk cId="1625602983" sldId="289"/>
        </pc:sldMkLst>
        <pc:spChg chg="mod">
          <ac:chgData name="Lijun Zhang" userId="073634ea-8120-4c6f-abc4-7cfc7c6fec6b" providerId="ADAL" clId="{4597ACF7-E324-E249-BA0C-43509E6BA06A}" dt="2021-11-05T01:29:21.580" v="0" actId="207"/>
          <ac:spMkLst>
            <pc:docMk/>
            <pc:sldMk cId="1625602983" sldId="289"/>
            <ac:spMk id="3" creationId="{00000000-0000-0000-0000-000000000000}"/>
          </ac:spMkLst>
        </pc:spChg>
      </pc:sldChg>
      <pc:sldChg chg="del">
        <pc:chgData name="Lijun Zhang" userId="073634ea-8120-4c6f-abc4-7cfc7c6fec6b" providerId="ADAL" clId="{4597ACF7-E324-E249-BA0C-43509E6BA06A}" dt="2021-11-08T07:22:17.455" v="270" actId="2696"/>
        <pc:sldMkLst>
          <pc:docMk/>
          <pc:sldMk cId="1859171543" sldId="290"/>
        </pc:sldMkLst>
      </pc:sldChg>
      <pc:sldChg chg="delSp modSp mod">
        <pc:chgData name="Lijun Zhang" userId="073634ea-8120-4c6f-abc4-7cfc7c6fec6b" providerId="ADAL" clId="{4597ACF7-E324-E249-BA0C-43509E6BA06A}" dt="2021-11-08T12:36:05.134" v="1170" actId="1076"/>
        <pc:sldMkLst>
          <pc:docMk/>
          <pc:sldMk cId="3636024500" sldId="291"/>
        </pc:sldMkLst>
        <pc:spChg chg="del">
          <ac:chgData name="Lijun Zhang" userId="073634ea-8120-4c6f-abc4-7cfc7c6fec6b" providerId="ADAL" clId="{4597ACF7-E324-E249-BA0C-43509E6BA06A}" dt="2021-11-08T12:36:02.109" v="1169" actId="478"/>
          <ac:spMkLst>
            <pc:docMk/>
            <pc:sldMk cId="3636024500" sldId="291"/>
            <ac:spMk id="6" creationId="{00000000-0000-0000-0000-000000000000}"/>
          </ac:spMkLst>
        </pc:spChg>
        <pc:spChg chg="mod">
          <ac:chgData name="Lijun Zhang" userId="073634ea-8120-4c6f-abc4-7cfc7c6fec6b" providerId="ADAL" clId="{4597ACF7-E324-E249-BA0C-43509E6BA06A}" dt="2021-11-08T12:36:05.134" v="1170" actId="1076"/>
          <ac:spMkLst>
            <pc:docMk/>
            <pc:sldMk cId="3636024500" sldId="291"/>
            <ac:spMk id="8" creationId="{00000000-0000-0000-0000-000000000000}"/>
          </ac:spMkLst>
        </pc:spChg>
      </pc:sldChg>
      <pc:sldChg chg="modSp mod">
        <pc:chgData name="Lijun Zhang" userId="073634ea-8120-4c6f-abc4-7cfc7c6fec6b" providerId="ADAL" clId="{4597ACF7-E324-E249-BA0C-43509E6BA06A}" dt="2021-11-08T12:59:43.043" v="1181" actId="20577"/>
        <pc:sldMkLst>
          <pc:docMk/>
          <pc:sldMk cId="3308923301" sldId="293"/>
        </pc:sldMkLst>
        <pc:spChg chg="mod">
          <ac:chgData name="Lijun Zhang" userId="073634ea-8120-4c6f-abc4-7cfc7c6fec6b" providerId="ADAL" clId="{4597ACF7-E324-E249-BA0C-43509E6BA06A}" dt="2021-11-08T12:59:43.043" v="1181" actId="20577"/>
          <ac:spMkLst>
            <pc:docMk/>
            <pc:sldMk cId="3308923301" sldId="293"/>
            <ac:spMk id="3" creationId="{00000000-0000-0000-0000-000000000000}"/>
          </ac:spMkLst>
        </pc:spChg>
      </pc:sldChg>
      <pc:sldChg chg="addSp delSp modSp del mod">
        <pc:chgData name="Lijun Zhang" userId="073634ea-8120-4c6f-abc4-7cfc7c6fec6b" providerId="ADAL" clId="{4597ACF7-E324-E249-BA0C-43509E6BA06A}" dt="2021-11-08T08:29:53.291" v="312" actId="2696"/>
        <pc:sldMkLst>
          <pc:docMk/>
          <pc:sldMk cId="1306561180" sldId="303"/>
        </pc:sldMkLst>
        <pc:spChg chg="del">
          <ac:chgData name="Lijun Zhang" userId="073634ea-8120-4c6f-abc4-7cfc7c6fec6b" providerId="ADAL" clId="{4597ACF7-E324-E249-BA0C-43509E6BA06A}" dt="2021-11-05T02:55:47.347" v="150" actId="478"/>
          <ac:spMkLst>
            <pc:docMk/>
            <pc:sldMk cId="1306561180" sldId="303"/>
            <ac:spMk id="4" creationId="{00000000-0000-0000-0000-000000000000}"/>
          </ac:spMkLst>
        </pc:spChg>
        <pc:spChg chg="del">
          <ac:chgData name="Lijun Zhang" userId="073634ea-8120-4c6f-abc4-7cfc7c6fec6b" providerId="ADAL" clId="{4597ACF7-E324-E249-BA0C-43509E6BA06A}" dt="2021-11-05T02:55:47.347" v="150" actId="478"/>
          <ac:spMkLst>
            <pc:docMk/>
            <pc:sldMk cId="1306561180" sldId="303"/>
            <ac:spMk id="6" creationId="{00000000-0000-0000-0000-000000000000}"/>
          </ac:spMkLst>
        </pc:spChg>
        <pc:picChg chg="del">
          <ac:chgData name="Lijun Zhang" userId="073634ea-8120-4c6f-abc4-7cfc7c6fec6b" providerId="ADAL" clId="{4597ACF7-E324-E249-BA0C-43509E6BA06A}" dt="2021-11-05T02:55:47.347" v="150" actId="478"/>
          <ac:picMkLst>
            <pc:docMk/>
            <pc:sldMk cId="1306561180" sldId="303"/>
            <ac:picMk id="5" creationId="{00000000-0000-0000-0000-000000000000}"/>
          </ac:picMkLst>
        </pc:picChg>
        <pc:picChg chg="add mod">
          <ac:chgData name="Lijun Zhang" userId="073634ea-8120-4c6f-abc4-7cfc7c6fec6b" providerId="ADAL" clId="{4597ACF7-E324-E249-BA0C-43509E6BA06A}" dt="2021-11-05T02:55:50.070" v="151" actId="1076"/>
          <ac:picMkLst>
            <pc:docMk/>
            <pc:sldMk cId="1306561180" sldId="303"/>
            <ac:picMk id="7" creationId="{43462107-CBB6-0749-A7E2-359B9327FAB8}"/>
          </ac:picMkLst>
        </pc:picChg>
      </pc:sldChg>
      <pc:sldChg chg="modSp add mod">
        <pc:chgData name="Lijun Zhang" userId="073634ea-8120-4c6f-abc4-7cfc7c6fec6b" providerId="ADAL" clId="{4597ACF7-E324-E249-BA0C-43509E6BA06A}" dt="2021-11-08T08:52:21.042" v="883" actId="1076"/>
        <pc:sldMkLst>
          <pc:docMk/>
          <pc:sldMk cId="1750489553" sldId="303"/>
        </pc:sldMkLst>
        <pc:spChg chg="mod">
          <ac:chgData name="Lijun Zhang" userId="073634ea-8120-4c6f-abc4-7cfc7c6fec6b" providerId="ADAL" clId="{4597ACF7-E324-E249-BA0C-43509E6BA06A}" dt="2021-11-08T08:52:18.687" v="882" actId="20577"/>
          <ac:spMkLst>
            <pc:docMk/>
            <pc:sldMk cId="1750489553" sldId="303"/>
            <ac:spMk id="3" creationId="{00000000-0000-0000-0000-000000000000}"/>
          </ac:spMkLst>
        </pc:spChg>
        <pc:picChg chg="mod">
          <ac:chgData name="Lijun Zhang" userId="073634ea-8120-4c6f-abc4-7cfc7c6fec6b" providerId="ADAL" clId="{4597ACF7-E324-E249-BA0C-43509E6BA06A}" dt="2021-11-08T08:52:21.042" v="883" actId="1076"/>
          <ac:picMkLst>
            <pc:docMk/>
            <pc:sldMk cId="1750489553" sldId="303"/>
            <ac:picMk id="7" creationId="{43462107-CBB6-0749-A7E2-359B9327FAB8}"/>
          </ac:picMkLst>
        </pc:picChg>
      </pc:sldChg>
      <pc:sldChg chg="del">
        <pc:chgData name="Lijun Zhang" userId="073634ea-8120-4c6f-abc4-7cfc7c6fec6b" providerId="ADAL" clId="{4597ACF7-E324-E249-BA0C-43509E6BA06A}" dt="2021-11-08T12:57:32.664" v="1176" actId="2696"/>
        <pc:sldMkLst>
          <pc:docMk/>
          <pc:sldMk cId="11846819" sldId="304"/>
        </pc:sldMkLst>
      </pc:sldChg>
      <pc:sldChg chg="addSp modSp add mod">
        <pc:chgData name="Lijun Zhang" userId="073634ea-8120-4c6f-abc4-7cfc7c6fec6b" providerId="ADAL" clId="{4597ACF7-E324-E249-BA0C-43509E6BA06A}" dt="2021-11-08T12:37:22.474" v="1171" actId="1076"/>
        <pc:sldMkLst>
          <pc:docMk/>
          <pc:sldMk cId="2240148178" sldId="305"/>
        </pc:sldMkLst>
        <pc:spChg chg="mod">
          <ac:chgData name="Lijun Zhang" userId="073634ea-8120-4c6f-abc4-7cfc7c6fec6b" providerId="ADAL" clId="{4597ACF7-E324-E249-BA0C-43509E6BA06A}" dt="2021-11-08T12:35:15.436" v="1168" actId="20577"/>
          <ac:spMkLst>
            <pc:docMk/>
            <pc:sldMk cId="2240148178" sldId="305"/>
            <ac:spMk id="3" creationId="{00000000-0000-0000-0000-000000000000}"/>
          </ac:spMkLst>
        </pc:spChg>
        <pc:spChg chg="add mod">
          <ac:chgData name="Lijun Zhang" userId="073634ea-8120-4c6f-abc4-7cfc7c6fec6b" providerId="ADAL" clId="{4597ACF7-E324-E249-BA0C-43509E6BA06A}" dt="2021-11-08T12:37:22.474" v="1171" actId="1076"/>
          <ac:spMkLst>
            <pc:docMk/>
            <pc:sldMk cId="2240148178" sldId="305"/>
            <ac:spMk id="5" creationId="{552532A6-B0EB-454C-B6E5-C7521CED431E}"/>
          </ac:spMkLst>
        </pc:spChg>
      </pc:sldChg>
      <pc:sldChg chg="del">
        <pc:chgData name="Lijun Zhang" userId="073634ea-8120-4c6f-abc4-7cfc7c6fec6b" providerId="ADAL" clId="{4597ACF7-E324-E249-BA0C-43509E6BA06A}" dt="2021-11-08T08:29:53.291" v="312" actId="2696"/>
        <pc:sldMkLst>
          <pc:docMk/>
          <pc:sldMk cId="3006347229" sldId="305"/>
        </pc:sldMkLst>
      </pc:sldChg>
      <pc:sldChg chg="addSp delSp modSp del mod">
        <pc:chgData name="Lijun Zhang" userId="073634ea-8120-4c6f-abc4-7cfc7c6fec6b" providerId="ADAL" clId="{4597ACF7-E324-E249-BA0C-43509E6BA06A}" dt="2021-11-08T08:29:53.291" v="312" actId="2696"/>
        <pc:sldMkLst>
          <pc:docMk/>
          <pc:sldMk cId="592272552" sldId="306"/>
        </pc:sldMkLst>
        <pc:spChg chg="mod">
          <ac:chgData name="Lijun Zhang" userId="073634ea-8120-4c6f-abc4-7cfc7c6fec6b" providerId="ADAL" clId="{4597ACF7-E324-E249-BA0C-43509E6BA06A}" dt="2021-11-05T02:56:36.373" v="156" actId="21"/>
          <ac:spMkLst>
            <pc:docMk/>
            <pc:sldMk cId="592272552" sldId="306"/>
            <ac:spMk id="3" creationId="{00000000-0000-0000-0000-000000000000}"/>
          </ac:spMkLst>
        </pc:spChg>
        <pc:picChg chg="add del mod">
          <ac:chgData name="Lijun Zhang" userId="073634ea-8120-4c6f-abc4-7cfc7c6fec6b" providerId="ADAL" clId="{4597ACF7-E324-E249-BA0C-43509E6BA06A}" dt="2021-11-05T02:56:25.268" v="155" actId="478"/>
          <ac:picMkLst>
            <pc:docMk/>
            <pc:sldMk cId="592272552" sldId="306"/>
            <ac:picMk id="5" creationId="{C5A5E891-0037-5C44-B5F6-EAF2D51A5AFD}"/>
          </ac:picMkLst>
        </pc:picChg>
      </pc:sldChg>
      <pc:sldChg chg="add">
        <pc:chgData name="Lijun Zhang" userId="073634ea-8120-4c6f-abc4-7cfc7c6fec6b" providerId="ADAL" clId="{4597ACF7-E324-E249-BA0C-43509E6BA06A}" dt="2021-11-08T08:29:58.396" v="313"/>
        <pc:sldMkLst>
          <pc:docMk/>
          <pc:sldMk cId="2122408771" sldId="306"/>
        </pc:sldMkLst>
      </pc:sldChg>
      <pc:sldChg chg="del">
        <pc:chgData name="Lijun Zhang" userId="073634ea-8120-4c6f-abc4-7cfc7c6fec6b" providerId="ADAL" clId="{4597ACF7-E324-E249-BA0C-43509E6BA06A}" dt="2021-11-08T08:29:53.291" v="312" actId="2696"/>
        <pc:sldMkLst>
          <pc:docMk/>
          <pc:sldMk cId="2261388577" sldId="307"/>
        </pc:sldMkLst>
      </pc:sldChg>
      <pc:sldChg chg="add del">
        <pc:chgData name="Lijun Zhang" userId="073634ea-8120-4c6f-abc4-7cfc7c6fec6b" providerId="ADAL" clId="{4597ACF7-E324-E249-BA0C-43509E6BA06A}" dt="2021-11-08T12:58:18.284" v="1178" actId="2696"/>
        <pc:sldMkLst>
          <pc:docMk/>
          <pc:sldMk cId="2968120531" sldId="307"/>
        </pc:sldMkLst>
      </pc:sldChg>
      <pc:sldChg chg="add del">
        <pc:chgData name="Lijun Zhang" userId="073634ea-8120-4c6f-abc4-7cfc7c6fec6b" providerId="ADAL" clId="{4597ACF7-E324-E249-BA0C-43509E6BA06A}" dt="2021-11-08T12:58:18.284" v="1178" actId="2696"/>
        <pc:sldMkLst>
          <pc:docMk/>
          <pc:sldMk cId="911208677" sldId="308"/>
        </pc:sldMkLst>
      </pc:sldChg>
      <pc:sldChg chg="del">
        <pc:chgData name="Lijun Zhang" userId="073634ea-8120-4c6f-abc4-7cfc7c6fec6b" providerId="ADAL" clId="{4597ACF7-E324-E249-BA0C-43509E6BA06A}" dt="2021-11-08T08:29:53.291" v="312" actId="2696"/>
        <pc:sldMkLst>
          <pc:docMk/>
          <pc:sldMk cId="1769533229" sldId="308"/>
        </pc:sldMkLst>
      </pc:sldChg>
      <pc:sldChg chg="modSp">
        <pc:chgData name="Lijun Zhang" userId="073634ea-8120-4c6f-abc4-7cfc7c6fec6b" providerId="ADAL" clId="{4597ACF7-E324-E249-BA0C-43509E6BA06A}" dt="2021-11-08T09:01:20.342" v="1141" actId="20577"/>
        <pc:sldMkLst>
          <pc:docMk/>
          <pc:sldMk cId="1207870738" sldId="309"/>
        </pc:sldMkLst>
        <pc:spChg chg="mod">
          <ac:chgData name="Lijun Zhang" userId="073634ea-8120-4c6f-abc4-7cfc7c6fec6b" providerId="ADAL" clId="{4597ACF7-E324-E249-BA0C-43509E6BA06A}" dt="2021-11-08T09:01:20.342" v="1141" actId="20577"/>
          <ac:spMkLst>
            <pc:docMk/>
            <pc:sldMk cId="1207870738" sldId="309"/>
            <ac:spMk id="3" creationId="{00000000-0000-0000-0000-000000000000}"/>
          </ac:spMkLst>
        </pc:spChg>
      </pc:sldChg>
      <pc:sldChg chg="add">
        <pc:chgData name="Lijun Zhang" userId="073634ea-8120-4c6f-abc4-7cfc7c6fec6b" providerId="ADAL" clId="{4597ACF7-E324-E249-BA0C-43509E6BA06A}" dt="2021-11-08T13:34:29.404" v="1193"/>
        <pc:sldMkLst>
          <pc:docMk/>
          <pc:sldMk cId="3703126570" sldId="317"/>
        </pc:sldMkLst>
      </pc:sldChg>
      <pc:sldChg chg="add">
        <pc:chgData name="Lijun Zhang" userId="073634ea-8120-4c6f-abc4-7cfc7c6fec6b" providerId="ADAL" clId="{4597ACF7-E324-E249-BA0C-43509E6BA06A}" dt="2021-11-08T13:34:29.404" v="1193"/>
        <pc:sldMkLst>
          <pc:docMk/>
          <pc:sldMk cId="1454387629" sldId="319"/>
        </pc:sldMkLst>
      </pc:sldChg>
      <pc:sldChg chg="add">
        <pc:chgData name="Lijun Zhang" userId="073634ea-8120-4c6f-abc4-7cfc7c6fec6b" providerId="ADAL" clId="{4597ACF7-E324-E249-BA0C-43509E6BA06A}" dt="2021-11-08T13:34:29.404" v="1193"/>
        <pc:sldMkLst>
          <pc:docMk/>
          <pc:sldMk cId="635530004" sldId="322"/>
        </pc:sldMkLst>
      </pc:sldChg>
      <pc:sldChg chg="del">
        <pc:chgData name="Lijun Zhang" userId="073634ea-8120-4c6f-abc4-7cfc7c6fec6b" providerId="ADAL" clId="{4597ACF7-E324-E249-BA0C-43509E6BA06A}" dt="2021-11-08T08:07:01.057" v="311" actId="2696"/>
        <pc:sldMkLst>
          <pc:docMk/>
          <pc:sldMk cId="2752788356" sldId="322"/>
        </pc:sldMkLst>
      </pc:sldChg>
      <pc:sldChg chg="del">
        <pc:chgData name="Lijun Zhang" userId="073634ea-8120-4c6f-abc4-7cfc7c6fec6b" providerId="ADAL" clId="{4597ACF7-E324-E249-BA0C-43509E6BA06A}" dt="2021-11-08T08:49:50.916" v="847" actId="18676"/>
        <pc:sldMkLst>
          <pc:docMk/>
          <pc:sldMk cId="164482364" sldId="324"/>
        </pc:sldMkLst>
      </pc:sldChg>
      <pc:sldChg chg="add">
        <pc:chgData name="Lijun Zhang" userId="073634ea-8120-4c6f-abc4-7cfc7c6fec6b" providerId="ADAL" clId="{4597ACF7-E324-E249-BA0C-43509E6BA06A}" dt="2021-11-08T13:34:29.404" v="1193"/>
        <pc:sldMkLst>
          <pc:docMk/>
          <pc:sldMk cId="1629108211" sldId="324"/>
        </pc:sldMkLst>
      </pc:sldChg>
      <pc:sldChg chg="add">
        <pc:chgData name="Lijun Zhang" userId="073634ea-8120-4c6f-abc4-7cfc7c6fec6b" providerId="ADAL" clId="{4597ACF7-E324-E249-BA0C-43509E6BA06A}" dt="2021-11-08T13:34:29.404" v="1193"/>
        <pc:sldMkLst>
          <pc:docMk/>
          <pc:sldMk cId="214119402" sldId="325"/>
        </pc:sldMkLst>
      </pc:sldChg>
      <pc:sldChg chg="del">
        <pc:chgData name="Lijun Zhang" userId="073634ea-8120-4c6f-abc4-7cfc7c6fec6b" providerId="ADAL" clId="{4597ACF7-E324-E249-BA0C-43509E6BA06A}" dt="2021-11-08T08:07:01.057" v="311" actId="2696"/>
        <pc:sldMkLst>
          <pc:docMk/>
          <pc:sldMk cId="1472983195" sldId="325"/>
        </pc:sldMkLst>
      </pc:sldChg>
      <pc:sldChg chg="add">
        <pc:chgData name="Lijun Zhang" userId="073634ea-8120-4c6f-abc4-7cfc7c6fec6b" providerId="ADAL" clId="{4597ACF7-E324-E249-BA0C-43509E6BA06A}" dt="2021-11-08T13:34:29.404" v="1193"/>
        <pc:sldMkLst>
          <pc:docMk/>
          <pc:sldMk cId="1761191278" sldId="326"/>
        </pc:sldMkLst>
      </pc:sldChg>
      <pc:sldChg chg="del">
        <pc:chgData name="Lijun Zhang" userId="073634ea-8120-4c6f-abc4-7cfc7c6fec6b" providerId="ADAL" clId="{4597ACF7-E324-E249-BA0C-43509E6BA06A}" dt="2021-11-08T08:49:50.916" v="847" actId="18676"/>
        <pc:sldMkLst>
          <pc:docMk/>
          <pc:sldMk cId="3066958707" sldId="326"/>
        </pc:sldMkLst>
      </pc:sldChg>
      <pc:sldChg chg="del">
        <pc:chgData name="Lijun Zhang" userId="073634ea-8120-4c6f-abc4-7cfc7c6fec6b" providerId="ADAL" clId="{4597ACF7-E324-E249-BA0C-43509E6BA06A}" dt="2021-11-08T08:49:50.916" v="847" actId="18676"/>
        <pc:sldMkLst>
          <pc:docMk/>
          <pc:sldMk cId="782005921" sldId="327"/>
        </pc:sldMkLst>
      </pc:sldChg>
      <pc:sldChg chg="del">
        <pc:chgData name="Lijun Zhang" userId="073634ea-8120-4c6f-abc4-7cfc7c6fec6b" providerId="ADAL" clId="{4597ACF7-E324-E249-BA0C-43509E6BA06A}" dt="2021-11-08T08:49:50.916" v="847" actId="18676"/>
        <pc:sldMkLst>
          <pc:docMk/>
          <pc:sldMk cId="220836919" sldId="328"/>
        </pc:sldMkLst>
      </pc:sldChg>
      <pc:sldChg chg="new del">
        <pc:chgData name="Lijun Zhang" userId="073634ea-8120-4c6f-abc4-7cfc7c6fec6b" providerId="ADAL" clId="{4597ACF7-E324-E249-BA0C-43509E6BA06A}" dt="2021-11-05T02:21:38.323" v="7" actId="2696"/>
        <pc:sldMkLst>
          <pc:docMk/>
          <pc:sldMk cId="227566258" sldId="332"/>
        </pc:sldMkLst>
      </pc:sldChg>
      <pc:sldChg chg="addSp delSp modSp add mod">
        <pc:chgData name="Lijun Zhang" userId="073634ea-8120-4c6f-abc4-7cfc7c6fec6b" providerId="ADAL" clId="{4597ACF7-E324-E249-BA0C-43509E6BA06A}" dt="2021-11-05T02:47:58.484" v="65" actId="14100"/>
        <pc:sldMkLst>
          <pc:docMk/>
          <pc:sldMk cId="2744443287" sldId="357"/>
        </pc:sldMkLst>
        <pc:spChg chg="add del mod">
          <ac:chgData name="Lijun Zhang" userId="073634ea-8120-4c6f-abc4-7cfc7c6fec6b" providerId="ADAL" clId="{4597ACF7-E324-E249-BA0C-43509E6BA06A}" dt="2021-11-05T02:27:23.051" v="11" actId="478"/>
          <ac:spMkLst>
            <pc:docMk/>
            <pc:sldMk cId="2744443287" sldId="357"/>
            <ac:spMk id="3" creationId="{AABE27DD-B668-4142-BF92-D31E3B85F22F}"/>
          </ac:spMkLst>
        </pc:spChg>
        <pc:spChg chg="del">
          <ac:chgData name="Lijun Zhang" userId="073634ea-8120-4c6f-abc4-7cfc7c6fec6b" providerId="ADAL" clId="{4597ACF7-E324-E249-BA0C-43509E6BA06A}" dt="2021-11-05T02:27:20.516" v="10" actId="478"/>
          <ac:spMkLst>
            <pc:docMk/>
            <pc:sldMk cId="2744443287" sldId="357"/>
            <ac:spMk id="5122" creationId="{00000000-0000-0000-0000-000000000000}"/>
          </ac:spMkLst>
        </pc:spChg>
        <pc:spChg chg="mod">
          <ac:chgData name="Lijun Zhang" userId="073634ea-8120-4c6f-abc4-7cfc7c6fec6b" providerId="ADAL" clId="{4597ACF7-E324-E249-BA0C-43509E6BA06A}" dt="2021-11-05T02:42:42.935" v="25" actId="1076"/>
          <ac:spMkLst>
            <pc:docMk/>
            <pc:sldMk cId="2744443287" sldId="357"/>
            <ac:spMk id="5123" creationId="{00000000-0000-0000-0000-000000000000}"/>
          </ac:spMkLst>
        </pc:spChg>
        <pc:spChg chg="mod">
          <ac:chgData name="Lijun Zhang" userId="073634ea-8120-4c6f-abc4-7cfc7c6fec6b" providerId="ADAL" clId="{4597ACF7-E324-E249-BA0C-43509E6BA06A}" dt="2021-11-05T02:47:58.484" v="65" actId="14100"/>
          <ac:spMkLst>
            <pc:docMk/>
            <pc:sldMk cId="2744443287" sldId="357"/>
            <ac:spMk id="5124" creationId="{00000000-0000-0000-0000-000000000000}"/>
          </ac:spMkLst>
        </pc:spChg>
        <pc:spChg chg="del">
          <ac:chgData name="Lijun Zhang" userId="073634ea-8120-4c6f-abc4-7cfc7c6fec6b" providerId="ADAL" clId="{4597ACF7-E324-E249-BA0C-43509E6BA06A}" dt="2021-11-05T02:42:38.930" v="24" actId="478"/>
          <ac:spMkLst>
            <pc:docMk/>
            <pc:sldMk cId="2744443287" sldId="357"/>
            <ac:spMk id="5125" creationId="{00000000-0000-0000-0000-000000000000}"/>
          </ac:spMkLst>
        </pc:spChg>
      </pc:sldChg>
      <pc:sldChg chg="add">
        <pc:chgData name="Lijun Zhang" userId="073634ea-8120-4c6f-abc4-7cfc7c6fec6b" providerId="ADAL" clId="{4597ACF7-E324-E249-BA0C-43509E6BA06A}" dt="2021-11-05T02:21:34.435" v="6"/>
        <pc:sldMkLst>
          <pc:docMk/>
          <pc:sldMk cId="1774127584" sldId="360"/>
        </pc:sldMkLst>
      </pc:sldChg>
      <pc:sldChg chg="addSp delSp modSp add del mod modAnim modNotesTx">
        <pc:chgData name="Lijun Zhang" userId="073634ea-8120-4c6f-abc4-7cfc7c6fec6b" providerId="ADAL" clId="{4597ACF7-E324-E249-BA0C-43509E6BA06A}" dt="2021-11-05T02:48:42.782" v="74" actId="1076"/>
        <pc:sldMkLst>
          <pc:docMk/>
          <pc:sldMk cId="1563359723" sldId="363"/>
        </pc:sldMkLst>
        <pc:spChg chg="mod">
          <ac:chgData name="Lijun Zhang" userId="073634ea-8120-4c6f-abc4-7cfc7c6fec6b" providerId="ADAL" clId="{4597ACF7-E324-E249-BA0C-43509E6BA06A}" dt="2021-11-05T02:48:28.496" v="68" actId="1076"/>
          <ac:spMkLst>
            <pc:docMk/>
            <pc:sldMk cId="1563359723" sldId="363"/>
            <ac:spMk id="3" creationId="{00000000-0000-0000-0000-000000000000}"/>
          </ac:spMkLst>
        </pc:spChg>
        <pc:spChg chg="add mod">
          <ac:chgData name="Lijun Zhang" userId="073634ea-8120-4c6f-abc4-7cfc7c6fec6b" providerId="ADAL" clId="{4597ACF7-E324-E249-BA0C-43509E6BA06A}" dt="2021-11-05T02:48:42.782" v="74" actId="1076"/>
          <ac:spMkLst>
            <pc:docMk/>
            <pc:sldMk cId="1563359723" sldId="363"/>
            <ac:spMk id="5" creationId="{E835A652-9D88-2B4A-B6DD-193BB08A8CD1}"/>
          </ac:spMkLst>
        </pc:spChg>
        <pc:picChg chg="del">
          <ac:chgData name="Lijun Zhang" userId="073634ea-8120-4c6f-abc4-7cfc7c6fec6b" providerId="ADAL" clId="{4597ACF7-E324-E249-BA0C-43509E6BA06A}" dt="2021-11-05T02:48:22.071" v="66" actId="478"/>
          <ac:picMkLst>
            <pc:docMk/>
            <pc:sldMk cId="1563359723" sldId="363"/>
            <ac:picMk id="4" creationId="{00000000-0000-0000-0000-000000000000}"/>
          </ac:picMkLst>
        </pc:picChg>
      </pc:sldChg>
      <pc:sldChg chg="add del">
        <pc:chgData name="Lijun Zhang" userId="073634ea-8120-4c6f-abc4-7cfc7c6fec6b" providerId="ADAL" clId="{4597ACF7-E324-E249-BA0C-43509E6BA06A}" dt="2021-11-05T02:45:15.602" v="34"/>
        <pc:sldMkLst>
          <pc:docMk/>
          <pc:sldMk cId="2979072924" sldId="363"/>
        </pc:sldMkLst>
      </pc:sldChg>
      <pc:sldChg chg="modSp add mod">
        <pc:chgData name="Lijun Zhang" userId="073634ea-8120-4c6f-abc4-7cfc7c6fec6b" providerId="ADAL" clId="{4597ACF7-E324-E249-BA0C-43509E6BA06A}" dt="2021-11-05T02:28:24.356" v="13" actId="27636"/>
        <pc:sldMkLst>
          <pc:docMk/>
          <pc:sldMk cId="2378587740" sldId="364"/>
        </pc:sldMkLst>
        <pc:spChg chg="mod">
          <ac:chgData name="Lijun Zhang" userId="073634ea-8120-4c6f-abc4-7cfc7c6fec6b" providerId="ADAL" clId="{4597ACF7-E324-E249-BA0C-43509E6BA06A}" dt="2021-11-05T02:28:24.356" v="13" actId="27636"/>
          <ac:spMkLst>
            <pc:docMk/>
            <pc:sldMk cId="2378587740" sldId="364"/>
            <ac:spMk id="3" creationId="{00000000-0000-0000-0000-000000000000}"/>
          </ac:spMkLst>
        </pc:spChg>
      </pc:sldChg>
      <pc:sldChg chg="modSp add mod">
        <pc:chgData name="Lijun Zhang" userId="073634ea-8120-4c6f-abc4-7cfc7c6fec6b" providerId="ADAL" clId="{4597ACF7-E324-E249-BA0C-43509E6BA06A}" dt="2021-11-05T02:28:24.384" v="14" actId="27636"/>
        <pc:sldMkLst>
          <pc:docMk/>
          <pc:sldMk cId="1716866720" sldId="365"/>
        </pc:sldMkLst>
        <pc:spChg chg="mod">
          <ac:chgData name="Lijun Zhang" userId="073634ea-8120-4c6f-abc4-7cfc7c6fec6b" providerId="ADAL" clId="{4597ACF7-E324-E249-BA0C-43509E6BA06A}" dt="2021-11-05T02:28:24.384" v="14" actId="27636"/>
          <ac:spMkLst>
            <pc:docMk/>
            <pc:sldMk cId="1716866720" sldId="365"/>
            <ac:spMk id="3" creationId="{00000000-0000-0000-0000-000000000000}"/>
          </ac:spMkLst>
        </pc:spChg>
      </pc:sldChg>
      <pc:sldChg chg="add">
        <pc:chgData name="Lijun Zhang" userId="073634ea-8120-4c6f-abc4-7cfc7c6fec6b" providerId="ADAL" clId="{4597ACF7-E324-E249-BA0C-43509E6BA06A}" dt="2021-11-05T02:28:24.212" v="12"/>
        <pc:sldMkLst>
          <pc:docMk/>
          <pc:sldMk cId="719923446" sldId="366"/>
        </pc:sldMkLst>
      </pc:sldChg>
      <pc:sldChg chg="modSp add mod ord">
        <pc:chgData name="Lijun Zhang" userId="073634ea-8120-4c6f-abc4-7cfc7c6fec6b" providerId="ADAL" clId="{4597ACF7-E324-E249-BA0C-43509E6BA06A}" dt="2021-11-05T02:45:30.089" v="37" actId="20578"/>
        <pc:sldMkLst>
          <pc:docMk/>
          <pc:sldMk cId="4260269720" sldId="370"/>
        </pc:sldMkLst>
        <pc:spChg chg="mod">
          <ac:chgData name="Lijun Zhang" userId="073634ea-8120-4c6f-abc4-7cfc7c6fec6b" providerId="ADAL" clId="{4597ACF7-E324-E249-BA0C-43509E6BA06A}" dt="2021-11-05T02:28:48.803" v="16" actId="27636"/>
          <ac:spMkLst>
            <pc:docMk/>
            <pc:sldMk cId="4260269720" sldId="370"/>
            <ac:spMk id="3" creationId="{00000000-0000-0000-0000-000000000000}"/>
          </ac:spMkLst>
        </pc:spChg>
      </pc:sldChg>
      <pc:sldChg chg="add del">
        <pc:chgData name="Lijun Zhang" userId="073634ea-8120-4c6f-abc4-7cfc7c6fec6b" providerId="ADAL" clId="{4597ACF7-E324-E249-BA0C-43509E6BA06A}" dt="2021-11-05T02:30:47.566" v="22" actId="2696"/>
        <pc:sldMkLst>
          <pc:docMk/>
          <pc:sldMk cId="911367428" sldId="378"/>
        </pc:sldMkLst>
      </pc:sldChg>
      <pc:sldChg chg="add">
        <pc:chgData name="Lijun Zhang" userId="073634ea-8120-4c6f-abc4-7cfc7c6fec6b" providerId="ADAL" clId="{4597ACF7-E324-E249-BA0C-43509E6BA06A}" dt="2021-11-05T02:30:55.928" v="23"/>
        <pc:sldMkLst>
          <pc:docMk/>
          <pc:sldMk cId="1562437714" sldId="378"/>
        </pc:sldMkLst>
      </pc:sldChg>
      <pc:sldChg chg="add ord">
        <pc:chgData name="Lijun Zhang" userId="073634ea-8120-4c6f-abc4-7cfc7c6fec6b" providerId="ADAL" clId="{4597ACF7-E324-E249-BA0C-43509E6BA06A}" dt="2021-11-08T07:26:04.130" v="307" actId="20578"/>
        <pc:sldMkLst>
          <pc:docMk/>
          <pc:sldMk cId="3759743790" sldId="388"/>
        </pc:sldMkLst>
      </pc:sldChg>
      <pc:sldChg chg="delSp modSp add mod">
        <pc:chgData name="Lijun Zhang" userId="073634ea-8120-4c6f-abc4-7cfc7c6fec6b" providerId="ADAL" clId="{4597ACF7-E324-E249-BA0C-43509E6BA06A}" dt="2021-11-08T08:52:38.555" v="887" actId="20577"/>
        <pc:sldMkLst>
          <pc:docMk/>
          <pc:sldMk cId="3125961431" sldId="389"/>
        </pc:sldMkLst>
        <pc:spChg chg="mod">
          <ac:chgData name="Lijun Zhang" userId="073634ea-8120-4c6f-abc4-7cfc7c6fec6b" providerId="ADAL" clId="{4597ACF7-E324-E249-BA0C-43509E6BA06A}" dt="2021-11-08T08:52:38.555" v="887" actId="20577"/>
          <ac:spMkLst>
            <pc:docMk/>
            <pc:sldMk cId="3125961431" sldId="389"/>
            <ac:spMk id="3" creationId="{00000000-0000-0000-0000-000000000000}"/>
          </ac:spMkLst>
        </pc:spChg>
        <pc:picChg chg="del">
          <ac:chgData name="Lijun Zhang" userId="073634ea-8120-4c6f-abc4-7cfc7c6fec6b" providerId="ADAL" clId="{4597ACF7-E324-E249-BA0C-43509E6BA06A}" dt="2021-11-05T02:55:12.970" v="144" actId="478"/>
          <ac:picMkLst>
            <pc:docMk/>
            <pc:sldMk cId="3125961431" sldId="389"/>
            <ac:picMk id="8" creationId="{BB9EB35E-F9BD-7E4C-9F5B-5863734C9D69}"/>
          </ac:picMkLst>
        </pc:picChg>
      </pc:sldChg>
      <pc:sldChg chg="delSp add del mod">
        <pc:chgData name="Lijun Zhang" userId="073634ea-8120-4c6f-abc4-7cfc7c6fec6b" providerId="ADAL" clId="{4597ACF7-E324-E249-BA0C-43509E6BA06A}" dt="2021-11-08T08:29:53.291" v="312" actId="2696"/>
        <pc:sldMkLst>
          <pc:docMk/>
          <pc:sldMk cId="670793895" sldId="390"/>
        </pc:sldMkLst>
        <pc:picChg chg="del">
          <ac:chgData name="Lijun Zhang" userId="073634ea-8120-4c6f-abc4-7cfc7c6fec6b" providerId="ADAL" clId="{4597ACF7-E324-E249-BA0C-43509E6BA06A}" dt="2021-11-05T02:55:38.877" v="147" actId="478"/>
          <ac:picMkLst>
            <pc:docMk/>
            <pc:sldMk cId="670793895" sldId="390"/>
            <ac:picMk id="7" creationId="{43462107-CBB6-0749-A7E2-359B9327FAB8}"/>
          </ac:picMkLst>
        </pc:picChg>
      </pc:sldChg>
      <pc:sldChg chg="addSp delSp modSp add mod">
        <pc:chgData name="Lijun Zhang" userId="073634ea-8120-4c6f-abc4-7cfc7c6fec6b" providerId="ADAL" clId="{4597ACF7-E324-E249-BA0C-43509E6BA06A}" dt="2021-11-08T12:40:26.119" v="1174" actId="20577"/>
        <pc:sldMkLst>
          <pc:docMk/>
          <pc:sldMk cId="1910138451" sldId="390"/>
        </pc:sldMkLst>
        <pc:spChg chg="mod">
          <ac:chgData name="Lijun Zhang" userId="073634ea-8120-4c6f-abc4-7cfc7c6fec6b" providerId="ADAL" clId="{4597ACF7-E324-E249-BA0C-43509E6BA06A}" dt="2021-11-08T12:40:26.119" v="1174" actId="20577"/>
          <ac:spMkLst>
            <pc:docMk/>
            <pc:sldMk cId="1910138451" sldId="390"/>
            <ac:spMk id="3" creationId="{00000000-0000-0000-0000-000000000000}"/>
          </ac:spMkLst>
        </pc:spChg>
        <pc:spChg chg="add del mod">
          <ac:chgData name="Lijun Zhang" userId="073634ea-8120-4c6f-abc4-7cfc7c6fec6b" providerId="ADAL" clId="{4597ACF7-E324-E249-BA0C-43509E6BA06A}" dt="2021-11-08T12:34:51.527" v="1162" actId="21"/>
          <ac:spMkLst>
            <pc:docMk/>
            <pc:sldMk cId="1910138451" sldId="390"/>
            <ac:spMk id="7" creationId="{B16B32B0-8385-E245-A95F-05E23DFD7DC7}"/>
          </ac:spMkLst>
        </pc:spChg>
      </pc:sldChg>
      <pc:sldChg chg="modSp add del mod">
        <pc:chgData name="Lijun Zhang" userId="073634ea-8120-4c6f-abc4-7cfc7c6fec6b" providerId="ADAL" clId="{4597ACF7-E324-E249-BA0C-43509E6BA06A}" dt="2021-11-08T08:29:53.291" v="312" actId="2696"/>
        <pc:sldMkLst>
          <pc:docMk/>
          <pc:sldMk cId="867597564" sldId="391"/>
        </pc:sldMkLst>
        <pc:spChg chg="mod">
          <ac:chgData name="Lijun Zhang" userId="073634ea-8120-4c6f-abc4-7cfc7c6fec6b" providerId="ADAL" clId="{4597ACF7-E324-E249-BA0C-43509E6BA06A}" dt="2021-11-05T02:56:44.779" v="159" actId="20577"/>
          <ac:spMkLst>
            <pc:docMk/>
            <pc:sldMk cId="867597564" sldId="391"/>
            <ac:spMk id="3" creationId="{00000000-0000-0000-0000-000000000000}"/>
          </ac:spMkLst>
        </pc:spChg>
        <pc:picChg chg="mod">
          <ac:chgData name="Lijun Zhang" userId="073634ea-8120-4c6f-abc4-7cfc7c6fec6b" providerId="ADAL" clId="{4597ACF7-E324-E249-BA0C-43509E6BA06A}" dt="2021-11-05T02:56:49.723" v="162" actId="1076"/>
          <ac:picMkLst>
            <pc:docMk/>
            <pc:sldMk cId="867597564" sldId="391"/>
            <ac:picMk id="5" creationId="{C5A5E891-0037-5C44-B5F6-EAF2D51A5AFD}"/>
          </ac:picMkLst>
        </pc:picChg>
      </pc:sldChg>
      <pc:sldChg chg="add">
        <pc:chgData name="Lijun Zhang" userId="073634ea-8120-4c6f-abc4-7cfc7c6fec6b" providerId="ADAL" clId="{4597ACF7-E324-E249-BA0C-43509E6BA06A}" dt="2021-11-08T08:29:58.396" v="313"/>
        <pc:sldMkLst>
          <pc:docMk/>
          <pc:sldMk cId="3821532434" sldId="391"/>
        </pc:sldMkLst>
      </pc:sldChg>
      <pc:sldChg chg="modSp add mod">
        <pc:chgData name="Lijun Zhang" userId="073634ea-8120-4c6f-abc4-7cfc7c6fec6b" providerId="ADAL" clId="{4597ACF7-E324-E249-BA0C-43509E6BA06A}" dt="2021-11-08T02:52:14.912" v="262" actId="14100"/>
        <pc:sldMkLst>
          <pc:docMk/>
          <pc:sldMk cId="0" sldId="392"/>
        </pc:sldMkLst>
        <pc:spChg chg="mod">
          <ac:chgData name="Lijun Zhang" userId="073634ea-8120-4c6f-abc4-7cfc7c6fec6b" providerId="ADAL" clId="{4597ACF7-E324-E249-BA0C-43509E6BA06A}" dt="2021-11-08T02:52:14.912" v="262" actId="14100"/>
          <ac:spMkLst>
            <pc:docMk/>
            <pc:sldMk cId="0" sldId="392"/>
            <ac:spMk id="8195" creationId="{00000000-0000-0000-0000-000000000000}"/>
          </ac:spMkLst>
        </pc:spChg>
      </pc:sldChg>
      <pc:sldChg chg="modSp add mod">
        <pc:chgData name="Lijun Zhang" userId="073634ea-8120-4c6f-abc4-7cfc7c6fec6b" providerId="ADAL" clId="{4597ACF7-E324-E249-BA0C-43509E6BA06A}" dt="2021-11-08T12:27:49.370" v="1150" actId="27636"/>
        <pc:sldMkLst>
          <pc:docMk/>
          <pc:sldMk cId="0" sldId="394"/>
        </pc:sldMkLst>
        <pc:spChg chg="mod">
          <ac:chgData name="Lijun Zhang" userId="073634ea-8120-4c6f-abc4-7cfc7c6fec6b" providerId="ADAL" clId="{4597ACF7-E324-E249-BA0C-43509E6BA06A}" dt="2021-11-08T12:27:49.370" v="1150" actId="27636"/>
          <ac:spMkLst>
            <pc:docMk/>
            <pc:sldMk cId="0" sldId="394"/>
            <ac:spMk id="12291" creationId="{00000000-0000-0000-0000-000000000000}"/>
          </ac:spMkLst>
        </pc:spChg>
      </pc:sldChg>
      <pc:sldChg chg="add del">
        <pc:chgData name="Lijun Zhang" userId="073634ea-8120-4c6f-abc4-7cfc7c6fec6b" providerId="ADAL" clId="{4597ACF7-E324-E249-BA0C-43509E6BA06A}" dt="2021-11-05T02:30:07.365" v="19" actId="2696"/>
        <pc:sldMkLst>
          <pc:docMk/>
          <pc:sldMk cId="916564474" sldId="395"/>
        </pc:sldMkLst>
      </pc:sldChg>
      <pc:sldChg chg="modSp mod">
        <pc:chgData name="Lijun Zhang" userId="073634ea-8120-4c6f-abc4-7cfc7c6fec6b" providerId="ADAL" clId="{4597ACF7-E324-E249-BA0C-43509E6BA06A}" dt="2021-11-08T07:25:18.994" v="306" actId="1076"/>
        <pc:sldMkLst>
          <pc:docMk/>
          <pc:sldMk cId="996543941" sldId="396"/>
        </pc:sldMkLst>
        <pc:spChg chg="mod">
          <ac:chgData name="Lijun Zhang" userId="073634ea-8120-4c6f-abc4-7cfc7c6fec6b" providerId="ADAL" clId="{4597ACF7-E324-E249-BA0C-43509E6BA06A}" dt="2021-11-08T07:25:18.994" v="306" actId="1076"/>
          <ac:spMkLst>
            <pc:docMk/>
            <pc:sldMk cId="996543941" sldId="396"/>
            <ac:spMk id="6" creationId="{707B0480-07F7-1140-90BD-1A36D339BA1E}"/>
          </ac:spMkLst>
        </pc:spChg>
      </pc:sldChg>
      <pc:sldChg chg="delSp del mod">
        <pc:chgData name="Lijun Zhang" userId="073634ea-8120-4c6f-abc4-7cfc7c6fec6b" providerId="ADAL" clId="{4597ACF7-E324-E249-BA0C-43509E6BA06A}" dt="2021-11-08T08:49:50.916" v="847" actId="18676"/>
        <pc:sldMkLst>
          <pc:docMk/>
          <pc:sldMk cId="2381874967" sldId="397"/>
        </pc:sldMkLst>
        <pc:picChg chg="del">
          <ac:chgData name="Lijun Zhang" userId="073634ea-8120-4c6f-abc4-7cfc7c6fec6b" providerId="ADAL" clId="{4597ACF7-E324-E249-BA0C-43509E6BA06A}" dt="2021-11-08T08:49:40.683" v="843" actId="21"/>
          <ac:picMkLst>
            <pc:docMk/>
            <pc:sldMk cId="2381874967" sldId="397"/>
            <ac:picMk id="6" creationId="{24D98E21-B0B1-8C4D-B52A-AA5AE10205B7}"/>
          </ac:picMkLst>
        </pc:picChg>
      </pc:sldChg>
      <pc:sldChg chg="modSp add mod">
        <pc:chgData name="Lijun Zhang" userId="073634ea-8120-4c6f-abc4-7cfc7c6fec6b" providerId="ADAL" clId="{4597ACF7-E324-E249-BA0C-43509E6BA06A}" dt="2021-11-08T12:27:48.839" v="1146" actId="27636"/>
        <pc:sldMkLst>
          <pc:docMk/>
          <pc:sldMk cId="0" sldId="400"/>
        </pc:sldMkLst>
        <pc:spChg chg="mod">
          <ac:chgData name="Lijun Zhang" userId="073634ea-8120-4c6f-abc4-7cfc7c6fec6b" providerId="ADAL" clId="{4597ACF7-E324-E249-BA0C-43509E6BA06A}" dt="2021-11-08T12:27:48.839" v="1146" actId="27636"/>
          <ac:spMkLst>
            <pc:docMk/>
            <pc:sldMk cId="0" sldId="400"/>
            <ac:spMk id="17410" creationId="{00000000-0000-0000-0000-000000000000}"/>
          </ac:spMkLst>
        </pc:spChg>
      </pc:sldChg>
      <pc:sldChg chg="add">
        <pc:chgData name="Lijun Zhang" userId="073634ea-8120-4c6f-abc4-7cfc7c6fec6b" providerId="ADAL" clId="{4597ACF7-E324-E249-BA0C-43509E6BA06A}" dt="2021-11-08T12:57:53.896" v="1177"/>
        <pc:sldMkLst>
          <pc:docMk/>
          <pc:sldMk cId="0" sldId="401"/>
        </pc:sldMkLst>
      </pc:sldChg>
      <pc:sldChg chg="add">
        <pc:chgData name="Lijun Zhang" userId="073634ea-8120-4c6f-abc4-7cfc7c6fec6b" providerId="ADAL" clId="{4597ACF7-E324-E249-BA0C-43509E6BA06A}" dt="2021-11-08T12:57:19.857" v="1175"/>
        <pc:sldMkLst>
          <pc:docMk/>
          <pc:sldMk cId="0" sldId="402"/>
        </pc:sldMkLst>
      </pc:sldChg>
      <pc:sldChg chg="modSp add del mod">
        <pc:chgData name="Lijun Zhang" userId="073634ea-8120-4c6f-abc4-7cfc7c6fec6b" providerId="ADAL" clId="{4597ACF7-E324-E249-BA0C-43509E6BA06A}" dt="2021-11-08T13:23:49.580" v="1182" actId="2696"/>
        <pc:sldMkLst>
          <pc:docMk/>
          <pc:sldMk cId="2920449122" sldId="427"/>
        </pc:sldMkLst>
        <pc:spChg chg="mod">
          <ac:chgData name="Lijun Zhang" userId="073634ea-8120-4c6f-abc4-7cfc7c6fec6b" providerId="ADAL" clId="{4597ACF7-E324-E249-BA0C-43509E6BA06A}" dt="2021-11-08T07:20:03.232" v="269" actId="27636"/>
          <ac:spMkLst>
            <pc:docMk/>
            <pc:sldMk cId="2920449122" sldId="427"/>
            <ac:spMk id="11267" creationId="{00000000-0000-0000-0000-000000000000}"/>
          </ac:spMkLst>
        </pc:spChg>
        <pc:picChg chg="mod">
          <ac:chgData name="Lijun Zhang" userId="073634ea-8120-4c6f-abc4-7cfc7c6fec6b" providerId="ADAL" clId="{4597ACF7-E324-E249-BA0C-43509E6BA06A}" dt="2021-11-08T13:33:47.914" v="1192" actId="1076"/>
          <ac:picMkLst>
            <pc:docMk/>
            <pc:sldMk cId="2920449122" sldId="427"/>
            <ac:picMk id="11268" creationId="{00000000-0000-0000-0000-000000000000}"/>
          </ac:picMkLst>
        </pc:picChg>
      </pc:sldChg>
      <pc:sldChg chg="modSp add mod">
        <pc:chgData name="Lijun Zhang" userId="073634ea-8120-4c6f-abc4-7cfc7c6fec6b" providerId="ADAL" clId="{4597ACF7-E324-E249-BA0C-43509E6BA06A}" dt="2021-11-08T03:50:00.635" v="265" actId="14100"/>
        <pc:sldMkLst>
          <pc:docMk/>
          <pc:sldMk cId="0" sldId="430"/>
        </pc:sldMkLst>
        <pc:spChg chg="mod">
          <ac:chgData name="Lijun Zhang" userId="073634ea-8120-4c6f-abc4-7cfc7c6fec6b" providerId="ADAL" clId="{4597ACF7-E324-E249-BA0C-43509E6BA06A}" dt="2021-11-08T03:50:00.635" v="265" actId="14100"/>
          <ac:spMkLst>
            <pc:docMk/>
            <pc:sldMk cId="0" sldId="430"/>
            <ac:spMk id="2053" creationId="{00000000-0000-0000-0000-000000000000}"/>
          </ac:spMkLst>
        </pc:spChg>
      </pc:sldChg>
      <pc:sldChg chg="add">
        <pc:chgData name="Lijun Zhang" userId="073634ea-8120-4c6f-abc4-7cfc7c6fec6b" providerId="ADAL" clId="{4597ACF7-E324-E249-BA0C-43509E6BA06A}" dt="2021-11-08T09:12:30.142" v="1142"/>
        <pc:sldMkLst>
          <pc:docMk/>
          <pc:sldMk cId="0" sldId="435"/>
        </pc:sldMkLst>
      </pc:sldChg>
      <pc:sldChg chg="modSp add mod">
        <pc:chgData name="Lijun Zhang" userId="073634ea-8120-4c6f-abc4-7cfc7c6fec6b" providerId="ADAL" clId="{4597ACF7-E324-E249-BA0C-43509E6BA06A}" dt="2021-11-08T12:27:49.333" v="1149" actId="27636"/>
        <pc:sldMkLst>
          <pc:docMk/>
          <pc:sldMk cId="0" sldId="450"/>
        </pc:sldMkLst>
        <pc:spChg chg="mod">
          <ac:chgData name="Lijun Zhang" userId="073634ea-8120-4c6f-abc4-7cfc7c6fec6b" providerId="ADAL" clId="{4597ACF7-E324-E249-BA0C-43509E6BA06A}" dt="2021-11-08T12:27:49.333" v="1149" actId="27636"/>
          <ac:spMkLst>
            <pc:docMk/>
            <pc:sldMk cId="0" sldId="450"/>
            <ac:spMk id="100" creationId="{00000000-0000-0000-0000-000000000000}"/>
          </ac:spMkLst>
        </pc:spChg>
      </pc:sldChg>
      <pc:sldChg chg="modSp add mod">
        <pc:chgData name="Lijun Zhang" userId="073634ea-8120-4c6f-abc4-7cfc7c6fec6b" providerId="ADAL" clId="{4597ACF7-E324-E249-BA0C-43509E6BA06A}" dt="2021-11-08T12:27:48.918" v="1148" actId="27636"/>
        <pc:sldMkLst>
          <pc:docMk/>
          <pc:sldMk cId="2981702343" sldId="485"/>
        </pc:sldMkLst>
        <pc:spChg chg="mod">
          <ac:chgData name="Lijun Zhang" userId="073634ea-8120-4c6f-abc4-7cfc7c6fec6b" providerId="ADAL" clId="{4597ACF7-E324-E249-BA0C-43509E6BA06A}" dt="2021-11-08T12:27:48.918" v="1148" actId="27636"/>
          <ac:spMkLst>
            <pc:docMk/>
            <pc:sldMk cId="2981702343" sldId="485"/>
            <ac:spMk id="2" creationId="{00000000-0000-0000-0000-000000000000}"/>
          </ac:spMkLst>
        </pc:spChg>
      </pc:sldChg>
      <pc:sldChg chg="modSp add mod">
        <pc:chgData name="Lijun Zhang" userId="073634ea-8120-4c6f-abc4-7cfc7c6fec6b" providerId="ADAL" clId="{4597ACF7-E324-E249-BA0C-43509E6BA06A}" dt="2021-11-08T12:27:48.913" v="1147" actId="27636"/>
        <pc:sldMkLst>
          <pc:docMk/>
          <pc:sldMk cId="1733851300" sldId="486"/>
        </pc:sldMkLst>
        <pc:spChg chg="mod">
          <ac:chgData name="Lijun Zhang" userId="073634ea-8120-4c6f-abc4-7cfc7c6fec6b" providerId="ADAL" clId="{4597ACF7-E324-E249-BA0C-43509E6BA06A}" dt="2021-11-08T12:27:48.913" v="1147" actId="27636"/>
          <ac:spMkLst>
            <pc:docMk/>
            <pc:sldMk cId="1733851300" sldId="486"/>
            <ac:spMk id="2" creationId="{00000000-0000-0000-0000-000000000000}"/>
          </ac:spMkLst>
        </pc:spChg>
      </pc:sldChg>
      <pc:sldChg chg="modSp add del mod">
        <pc:chgData name="Lijun Zhang" userId="073634ea-8120-4c6f-abc4-7cfc7c6fec6b" providerId="ADAL" clId="{4597ACF7-E324-E249-BA0C-43509E6BA06A}" dt="2021-11-08T13:23:49.580" v="1182" actId="2696"/>
        <pc:sldMkLst>
          <pc:docMk/>
          <pc:sldMk cId="752665962" sldId="488"/>
        </pc:sldMkLst>
        <pc:spChg chg="mod">
          <ac:chgData name="Lijun Zhang" userId="073634ea-8120-4c6f-abc4-7cfc7c6fec6b" providerId="ADAL" clId="{4597ACF7-E324-E249-BA0C-43509E6BA06A}" dt="2021-11-08T07:20:03.150" v="268" actId="27636"/>
          <ac:spMkLst>
            <pc:docMk/>
            <pc:sldMk cId="752665962" sldId="488"/>
            <ac:spMk id="8" creationId="{00000000-0000-0000-0000-000000000000}"/>
          </ac:spMkLst>
        </pc:spChg>
        <pc:spChg chg="mod">
          <ac:chgData name="Lijun Zhang" userId="073634ea-8120-4c6f-abc4-7cfc7c6fec6b" providerId="ADAL" clId="{4597ACF7-E324-E249-BA0C-43509E6BA06A}" dt="2021-11-08T07:20:03.145" v="267" actId="27636"/>
          <ac:spMkLst>
            <pc:docMk/>
            <pc:sldMk cId="752665962" sldId="488"/>
            <ac:spMk id="9" creationId="{00000000-0000-0000-0000-000000000000}"/>
          </ac:spMkLst>
        </pc:spChg>
      </pc:sldChg>
      <pc:sldChg chg="add">
        <pc:chgData name="Lijun Zhang" userId="073634ea-8120-4c6f-abc4-7cfc7c6fec6b" providerId="ADAL" clId="{4597ACF7-E324-E249-BA0C-43509E6BA06A}" dt="2021-11-08T13:23:54.095" v="1183"/>
        <pc:sldMkLst>
          <pc:docMk/>
          <pc:sldMk cId="2975893721" sldId="488"/>
        </pc:sldMkLst>
      </pc:sldChg>
      <pc:sldChg chg="add del">
        <pc:chgData name="Lijun Zhang" userId="073634ea-8120-4c6f-abc4-7cfc7c6fec6b" providerId="ADAL" clId="{4597ACF7-E324-E249-BA0C-43509E6BA06A}" dt="2021-11-08T13:29:00.539" v="1184" actId="2696"/>
        <pc:sldMkLst>
          <pc:docMk/>
          <pc:sldMk cId="3340621688" sldId="674"/>
        </pc:sldMkLst>
      </pc:sldChg>
      <pc:sldChg chg="modSp add del mod">
        <pc:chgData name="Lijun Zhang" userId="073634ea-8120-4c6f-abc4-7cfc7c6fec6b" providerId="ADAL" clId="{4597ACF7-E324-E249-BA0C-43509E6BA06A}" dt="2021-11-08T13:23:49.580" v="1182" actId="2696"/>
        <pc:sldMkLst>
          <pc:docMk/>
          <pc:sldMk cId="3873045846" sldId="674"/>
        </pc:sldMkLst>
        <pc:spChg chg="mod">
          <ac:chgData name="Lijun Zhang" userId="073634ea-8120-4c6f-abc4-7cfc7c6fec6b" providerId="ADAL" clId="{4597ACF7-E324-E249-BA0C-43509E6BA06A}" dt="2021-11-08T07:29:03.633" v="309" actId="27636"/>
          <ac:spMkLst>
            <pc:docMk/>
            <pc:sldMk cId="3873045846" sldId="674"/>
            <ac:spMk id="11267" creationId="{00000000-0000-0000-0000-000000000000}"/>
          </ac:spMkLst>
        </pc:spChg>
      </pc:sldChg>
      <pc:sldChg chg="addSp delSp modSp add mod">
        <pc:chgData name="Lijun Zhang" userId="073634ea-8120-4c6f-abc4-7cfc7c6fec6b" providerId="ADAL" clId="{4597ACF7-E324-E249-BA0C-43509E6BA06A}" dt="2021-11-08T08:56:58.686" v="1082" actId="207"/>
        <pc:sldMkLst>
          <pc:docMk/>
          <pc:sldMk cId="1360440749" sldId="675"/>
        </pc:sldMkLst>
        <pc:spChg chg="mod">
          <ac:chgData name="Lijun Zhang" userId="073634ea-8120-4c6f-abc4-7cfc7c6fec6b" providerId="ADAL" clId="{4597ACF7-E324-E249-BA0C-43509E6BA06A}" dt="2021-11-08T08:31:10.311" v="344" actId="27636"/>
          <ac:spMkLst>
            <pc:docMk/>
            <pc:sldMk cId="1360440749" sldId="675"/>
            <ac:spMk id="2" creationId="{00000000-0000-0000-0000-000000000000}"/>
          </ac:spMkLst>
        </pc:spChg>
        <pc:spChg chg="add mod">
          <ac:chgData name="Lijun Zhang" userId="073634ea-8120-4c6f-abc4-7cfc7c6fec6b" providerId="ADAL" clId="{4597ACF7-E324-E249-BA0C-43509E6BA06A}" dt="2021-11-08T08:56:58.686" v="1082" actId="207"/>
          <ac:spMkLst>
            <pc:docMk/>
            <pc:sldMk cId="1360440749" sldId="675"/>
            <ac:spMk id="3" creationId="{BD404A13-D4F4-0846-84A2-495E338D8D8F}"/>
          </ac:spMkLst>
        </pc:spChg>
        <pc:spChg chg="del">
          <ac:chgData name="Lijun Zhang" userId="073634ea-8120-4c6f-abc4-7cfc7c6fec6b" providerId="ADAL" clId="{4597ACF7-E324-E249-BA0C-43509E6BA06A}" dt="2021-11-08T08:36:54.822" v="724" actId="478"/>
          <ac:spMkLst>
            <pc:docMk/>
            <pc:sldMk cId="1360440749" sldId="675"/>
            <ac:spMk id="6" creationId="{00000000-0000-0000-0000-000000000000}"/>
          </ac:spMkLst>
        </pc:spChg>
        <pc:spChg chg="add del mod">
          <ac:chgData name="Lijun Zhang" userId="073634ea-8120-4c6f-abc4-7cfc7c6fec6b" providerId="ADAL" clId="{4597ACF7-E324-E249-BA0C-43509E6BA06A}" dt="2021-11-08T08:37:01.165" v="727" actId="478"/>
          <ac:spMkLst>
            <pc:docMk/>
            <pc:sldMk cId="1360440749" sldId="675"/>
            <ac:spMk id="7" creationId="{0640507B-0AA1-7549-A490-C4746F4B7B15}"/>
          </ac:spMkLst>
        </pc:spChg>
        <pc:spChg chg="mod">
          <ac:chgData name="Lijun Zhang" userId="073634ea-8120-4c6f-abc4-7cfc7c6fec6b" providerId="ADAL" clId="{4597ACF7-E324-E249-BA0C-43509E6BA06A}" dt="2021-11-08T08:36:55.609" v="725"/>
          <ac:spMkLst>
            <pc:docMk/>
            <pc:sldMk cId="1360440749" sldId="675"/>
            <ac:spMk id="11" creationId="{45EFD1E4-0733-EF45-9D50-3558CDCB918A}"/>
          </ac:spMkLst>
        </pc:spChg>
        <pc:spChg chg="mod">
          <ac:chgData name="Lijun Zhang" userId="073634ea-8120-4c6f-abc4-7cfc7c6fec6b" providerId="ADAL" clId="{4597ACF7-E324-E249-BA0C-43509E6BA06A}" dt="2021-11-08T08:36:55.609" v="725"/>
          <ac:spMkLst>
            <pc:docMk/>
            <pc:sldMk cId="1360440749" sldId="675"/>
            <ac:spMk id="12" creationId="{A2300F12-2B8D-1041-A781-C85D54462360}"/>
          </ac:spMkLst>
        </pc:spChg>
        <pc:spChg chg="mod">
          <ac:chgData name="Lijun Zhang" userId="073634ea-8120-4c6f-abc4-7cfc7c6fec6b" providerId="ADAL" clId="{4597ACF7-E324-E249-BA0C-43509E6BA06A}" dt="2021-11-08T08:36:55.609" v="725"/>
          <ac:spMkLst>
            <pc:docMk/>
            <pc:sldMk cId="1360440749" sldId="675"/>
            <ac:spMk id="13" creationId="{76D03C4B-CDF1-0A47-9559-76359D343144}"/>
          </ac:spMkLst>
        </pc:spChg>
        <pc:spChg chg="mod">
          <ac:chgData name="Lijun Zhang" userId="073634ea-8120-4c6f-abc4-7cfc7c6fec6b" providerId="ADAL" clId="{4597ACF7-E324-E249-BA0C-43509E6BA06A}" dt="2021-11-08T08:36:55.609" v="725"/>
          <ac:spMkLst>
            <pc:docMk/>
            <pc:sldMk cId="1360440749" sldId="675"/>
            <ac:spMk id="14" creationId="{D40CC7F3-A4F2-B248-ABD3-780B9980E6DF}"/>
          </ac:spMkLst>
        </pc:spChg>
        <pc:spChg chg="mod">
          <ac:chgData name="Lijun Zhang" userId="073634ea-8120-4c6f-abc4-7cfc7c6fec6b" providerId="ADAL" clId="{4597ACF7-E324-E249-BA0C-43509E6BA06A}" dt="2021-11-08T08:36:55.609" v="725"/>
          <ac:spMkLst>
            <pc:docMk/>
            <pc:sldMk cId="1360440749" sldId="675"/>
            <ac:spMk id="15" creationId="{B9A899ED-6DB3-A643-B949-B6F56835A35E}"/>
          </ac:spMkLst>
        </pc:spChg>
        <pc:spChg chg="mod">
          <ac:chgData name="Lijun Zhang" userId="073634ea-8120-4c6f-abc4-7cfc7c6fec6b" providerId="ADAL" clId="{4597ACF7-E324-E249-BA0C-43509E6BA06A}" dt="2021-11-08T08:36:55.609" v="725"/>
          <ac:spMkLst>
            <pc:docMk/>
            <pc:sldMk cId="1360440749" sldId="675"/>
            <ac:spMk id="16" creationId="{CB052EC6-4F96-1C42-9938-E03443F49FE6}"/>
          </ac:spMkLst>
        </pc:spChg>
        <pc:spChg chg="mod">
          <ac:chgData name="Lijun Zhang" userId="073634ea-8120-4c6f-abc4-7cfc7c6fec6b" providerId="ADAL" clId="{4597ACF7-E324-E249-BA0C-43509E6BA06A}" dt="2021-11-08T08:36:55.609" v="725"/>
          <ac:spMkLst>
            <pc:docMk/>
            <pc:sldMk cId="1360440749" sldId="675"/>
            <ac:spMk id="17" creationId="{48AEDC67-6192-ED48-BC2F-67CD224A5F47}"/>
          </ac:spMkLst>
        </pc:spChg>
        <pc:spChg chg="mod">
          <ac:chgData name="Lijun Zhang" userId="073634ea-8120-4c6f-abc4-7cfc7c6fec6b" providerId="ADAL" clId="{4597ACF7-E324-E249-BA0C-43509E6BA06A}" dt="2021-11-08T08:36:55.609" v="725"/>
          <ac:spMkLst>
            <pc:docMk/>
            <pc:sldMk cId="1360440749" sldId="675"/>
            <ac:spMk id="18" creationId="{693F0865-2E5B-FC4A-B688-9B7B6BD3C97F}"/>
          </ac:spMkLst>
        </pc:spChg>
        <pc:spChg chg="mod">
          <ac:chgData name="Lijun Zhang" userId="073634ea-8120-4c6f-abc4-7cfc7c6fec6b" providerId="ADAL" clId="{4597ACF7-E324-E249-BA0C-43509E6BA06A}" dt="2021-11-08T08:36:55.609" v="725"/>
          <ac:spMkLst>
            <pc:docMk/>
            <pc:sldMk cId="1360440749" sldId="675"/>
            <ac:spMk id="19" creationId="{EA531D9B-7B6A-9847-8B5B-61DA3BBC38E1}"/>
          </ac:spMkLst>
        </pc:spChg>
        <pc:spChg chg="mod">
          <ac:chgData name="Lijun Zhang" userId="073634ea-8120-4c6f-abc4-7cfc7c6fec6b" providerId="ADAL" clId="{4597ACF7-E324-E249-BA0C-43509E6BA06A}" dt="2021-11-08T08:36:55.609" v="725"/>
          <ac:spMkLst>
            <pc:docMk/>
            <pc:sldMk cId="1360440749" sldId="675"/>
            <ac:spMk id="20" creationId="{8E6C8C5D-1FF6-3148-8767-D53ABFC28A8C}"/>
          </ac:spMkLst>
        </pc:spChg>
        <pc:spChg chg="mod">
          <ac:chgData name="Lijun Zhang" userId="073634ea-8120-4c6f-abc4-7cfc7c6fec6b" providerId="ADAL" clId="{4597ACF7-E324-E249-BA0C-43509E6BA06A}" dt="2021-11-08T08:36:55.609" v="725"/>
          <ac:spMkLst>
            <pc:docMk/>
            <pc:sldMk cId="1360440749" sldId="675"/>
            <ac:spMk id="21" creationId="{D55DC1CD-24A0-BE47-9A94-780DA599F025}"/>
          </ac:spMkLst>
        </pc:spChg>
        <pc:spChg chg="mod">
          <ac:chgData name="Lijun Zhang" userId="073634ea-8120-4c6f-abc4-7cfc7c6fec6b" providerId="ADAL" clId="{4597ACF7-E324-E249-BA0C-43509E6BA06A}" dt="2021-11-08T08:36:55.609" v="725"/>
          <ac:spMkLst>
            <pc:docMk/>
            <pc:sldMk cId="1360440749" sldId="675"/>
            <ac:spMk id="22" creationId="{8843EBC9-0AEC-A24E-A41D-8BB7C3D36FFE}"/>
          </ac:spMkLst>
        </pc:spChg>
        <pc:spChg chg="add mod">
          <ac:chgData name="Lijun Zhang" userId="073634ea-8120-4c6f-abc4-7cfc7c6fec6b" providerId="ADAL" clId="{4597ACF7-E324-E249-BA0C-43509E6BA06A}" dt="2021-11-08T08:36:59.369" v="726" actId="1076"/>
          <ac:spMkLst>
            <pc:docMk/>
            <pc:sldMk cId="1360440749" sldId="675"/>
            <ac:spMk id="39" creationId="{A0ABD7C5-2B53-CA4D-844F-D8DBC9B7D6B9}"/>
          </ac:spMkLst>
        </pc:spChg>
        <pc:spChg chg="add mod">
          <ac:chgData name="Lijun Zhang" userId="073634ea-8120-4c6f-abc4-7cfc7c6fec6b" providerId="ADAL" clId="{4597ACF7-E324-E249-BA0C-43509E6BA06A}" dt="2021-11-08T08:36:59.369" v="726" actId="1076"/>
          <ac:spMkLst>
            <pc:docMk/>
            <pc:sldMk cId="1360440749" sldId="675"/>
            <ac:spMk id="40" creationId="{FEA413C7-3E65-5C4F-A1D3-E000550DCF58}"/>
          </ac:spMkLst>
        </pc:spChg>
        <pc:spChg chg="add mod">
          <ac:chgData name="Lijun Zhang" userId="073634ea-8120-4c6f-abc4-7cfc7c6fec6b" providerId="ADAL" clId="{4597ACF7-E324-E249-BA0C-43509E6BA06A}" dt="2021-11-08T08:36:59.369" v="726" actId="1076"/>
          <ac:spMkLst>
            <pc:docMk/>
            <pc:sldMk cId="1360440749" sldId="675"/>
            <ac:spMk id="41" creationId="{5EDD0EB5-271F-8045-85B3-2E5E21C5FD1C}"/>
          </ac:spMkLst>
        </pc:spChg>
        <pc:spChg chg="add mod">
          <ac:chgData name="Lijun Zhang" userId="073634ea-8120-4c6f-abc4-7cfc7c6fec6b" providerId="ADAL" clId="{4597ACF7-E324-E249-BA0C-43509E6BA06A}" dt="2021-11-08T08:36:59.369" v="726" actId="1076"/>
          <ac:spMkLst>
            <pc:docMk/>
            <pc:sldMk cId="1360440749" sldId="675"/>
            <ac:spMk id="42" creationId="{0E574D6C-CB4D-D24A-A91B-062AE4641E89}"/>
          </ac:spMkLst>
        </pc:spChg>
        <pc:spChg chg="add mod">
          <ac:chgData name="Lijun Zhang" userId="073634ea-8120-4c6f-abc4-7cfc7c6fec6b" providerId="ADAL" clId="{4597ACF7-E324-E249-BA0C-43509E6BA06A}" dt="2021-11-08T08:36:59.369" v="726" actId="1076"/>
          <ac:spMkLst>
            <pc:docMk/>
            <pc:sldMk cId="1360440749" sldId="675"/>
            <ac:spMk id="43" creationId="{38C98746-1661-0A46-AB89-8DF5D7F8586A}"/>
          </ac:spMkLst>
        </pc:spChg>
        <pc:spChg chg="add mod">
          <ac:chgData name="Lijun Zhang" userId="073634ea-8120-4c6f-abc4-7cfc7c6fec6b" providerId="ADAL" clId="{4597ACF7-E324-E249-BA0C-43509E6BA06A}" dt="2021-11-08T08:36:59.369" v="726" actId="1076"/>
          <ac:spMkLst>
            <pc:docMk/>
            <pc:sldMk cId="1360440749" sldId="675"/>
            <ac:spMk id="44" creationId="{0E48CE05-6530-9B42-B069-C6EB6F18056C}"/>
          </ac:spMkLst>
        </pc:spChg>
        <pc:spChg chg="add mod">
          <ac:chgData name="Lijun Zhang" userId="073634ea-8120-4c6f-abc4-7cfc7c6fec6b" providerId="ADAL" clId="{4597ACF7-E324-E249-BA0C-43509E6BA06A}" dt="2021-11-08T08:36:59.369" v="726" actId="1076"/>
          <ac:spMkLst>
            <pc:docMk/>
            <pc:sldMk cId="1360440749" sldId="675"/>
            <ac:spMk id="45" creationId="{7E43D7D7-D8B3-204E-BF69-51070A945F04}"/>
          </ac:spMkLst>
        </pc:spChg>
        <pc:spChg chg="add mod">
          <ac:chgData name="Lijun Zhang" userId="073634ea-8120-4c6f-abc4-7cfc7c6fec6b" providerId="ADAL" clId="{4597ACF7-E324-E249-BA0C-43509E6BA06A}" dt="2021-11-08T08:36:59.369" v="726" actId="1076"/>
          <ac:spMkLst>
            <pc:docMk/>
            <pc:sldMk cId="1360440749" sldId="675"/>
            <ac:spMk id="46" creationId="{682637C6-CEF1-5D48-9316-0E2B8694AB09}"/>
          </ac:spMkLst>
        </pc:spChg>
        <pc:spChg chg="add mod">
          <ac:chgData name="Lijun Zhang" userId="073634ea-8120-4c6f-abc4-7cfc7c6fec6b" providerId="ADAL" clId="{4597ACF7-E324-E249-BA0C-43509E6BA06A}" dt="2021-11-08T08:36:59.369" v="726" actId="1076"/>
          <ac:spMkLst>
            <pc:docMk/>
            <pc:sldMk cId="1360440749" sldId="675"/>
            <ac:spMk id="47" creationId="{35C82512-4BED-7449-A72D-D2B0DDBE3FDF}"/>
          </ac:spMkLst>
        </pc:spChg>
        <pc:spChg chg="add mod">
          <ac:chgData name="Lijun Zhang" userId="073634ea-8120-4c6f-abc4-7cfc7c6fec6b" providerId="ADAL" clId="{4597ACF7-E324-E249-BA0C-43509E6BA06A}" dt="2021-11-08T08:36:59.369" v="726" actId="1076"/>
          <ac:spMkLst>
            <pc:docMk/>
            <pc:sldMk cId="1360440749" sldId="675"/>
            <ac:spMk id="48" creationId="{16FC729F-E3AD-6945-85B4-7A87A3A5FBF5}"/>
          </ac:spMkLst>
        </pc:spChg>
        <pc:spChg chg="add mod">
          <ac:chgData name="Lijun Zhang" userId="073634ea-8120-4c6f-abc4-7cfc7c6fec6b" providerId="ADAL" clId="{4597ACF7-E324-E249-BA0C-43509E6BA06A}" dt="2021-11-08T08:36:59.369" v="726" actId="1076"/>
          <ac:spMkLst>
            <pc:docMk/>
            <pc:sldMk cId="1360440749" sldId="675"/>
            <ac:spMk id="49" creationId="{81FD41A2-52CA-D04A-B65C-F9EB43B5F122}"/>
          </ac:spMkLst>
        </pc:spChg>
        <pc:spChg chg="add mod">
          <ac:chgData name="Lijun Zhang" userId="073634ea-8120-4c6f-abc4-7cfc7c6fec6b" providerId="ADAL" clId="{4597ACF7-E324-E249-BA0C-43509E6BA06A}" dt="2021-11-08T08:36:59.369" v="726" actId="1076"/>
          <ac:spMkLst>
            <pc:docMk/>
            <pc:sldMk cId="1360440749" sldId="675"/>
            <ac:spMk id="50" creationId="{757986FB-9C48-EA4A-8D46-89825C977820}"/>
          </ac:spMkLst>
        </pc:spChg>
        <pc:grpChg chg="add mod">
          <ac:chgData name="Lijun Zhang" userId="073634ea-8120-4c6f-abc4-7cfc7c6fec6b" providerId="ADAL" clId="{4597ACF7-E324-E249-BA0C-43509E6BA06A}" dt="2021-11-08T08:36:59.369" v="726" actId="1076"/>
          <ac:grpSpMkLst>
            <pc:docMk/>
            <pc:sldMk cId="1360440749" sldId="675"/>
            <ac:grpSpMk id="8" creationId="{102D4E2C-C361-7648-9CD2-4F7CE3B5E635}"/>
          </ac:grpSpMkLst>
        </pc:grpChg>
        <pc:grpChg chg="mod">
          <ac:chgData name="Lijun Zhang" userId="073634ea-8120-4c6f-abc4-7cfc7c6fec6b" providerId="ADAL" clId="{4597ACF7-E324-E249-BA0C-43509E6BA06A}" dt="2021-11-08T08:36:55.609" v="725"/>
          <ac:grpSpMkLst>
            <pc:docMk/>
            <pc:sldMk cId="1360440749" sldId="675"/>
            <ac:grpSpMk id="9" creationId="{B9DC2614-A207-8143-8D3C-F9AA523CB668}"/>
          </ac:grpSpMkLst>
        </pc:grpChg>
        <pc:picChg chg="del">
          <ac:chgData name="Lijun Zhang" userId="073634ea-8120-4c6f-abc4-7cfc7c6fec6b" providerId="ADAL" clId="{4597ACF7-E324-E249-BA0C-43509E6BA06A}" dt="2021-11-08T08:31:49.577" v="345" actId="478"/>
          <ac:picMkLst>
            <pc:docMk/>
            <pc:sldMk cId="1360440749" sldId="675"/>
            <ac:picMk id="5" creationId="{00000000-0000-0000-0000-000000000000}"/>
          </ac:picMkLst>
        </pc:picChg>
        <pc:cxnChg chg="mod">
          <ac:chgData name="Lijun Zhang" userId="073634ea-8120-4c6f-abc4-7cfc7c6fec6b" providerId="ADAL" clId="{4597ACF7-E324-E249-BA0C-43509E6BA06A}" dt="2021-11-08T08:36:55.609" v="725"/>
          <ac:cxnSpMkLst>
            <pc:docMk/>
            <pc:sldMk cId="1360440749" sldId="675"/>
            <ac:cxnSpMk id="10" creationId="{CB23229F-185B-E54E-A880-27B32E559306}"/>
          </ac:cxnSpMkLst>
        </pc:cxnChg>
        <pc:cxnChg chg="mod">
          <ac:chgData name="Lijun Zhang" userId="073634ea-8120-4c6f-abc4-7cfc7c6fec6b" providerId="ADAL" clId="{4597ACF7-E324-E249-BA0C-43509E6BA06A}" dt="2021-11-08T08:36:55.609" v="725"/>
          <ac:cxnSpMkLst>
            <pc:docMk/>
            <pc:sldMk cId="1360440749" sldId="675"/>
            <ac:cxnSpMk id="23" creationId="{E7DED64A-1D3A-6646-BD1D-7FC8456AB676}"/>
          </ac:cxnSpMkLst>
        </pc:cxnChg>
        <pc:cxnChg chg="mod">
          <ac:chgData name="Lijun Zhang" userId="073634ea-8120-4c6f-abc4-7cfc7c6fec6b" providerId="ADAL" clId="{4597ACF7-E324-E249-BA0C-43509E6BA06A}" dt="2021-11-08T08:36:55.609" v="725"/>
          <ac:cxnSpMkLst>
            <pc:docMk/>
            <pc:sldMk cId="1360440749" sldId="675"/>
            <ac:cxnSpMk id="24" creationId="{A9ED5D25-E5E0-9249-AD91-A794E55DF73D}"/>
          </ac:cxnSpMkLst>
        </pc:cxnChg>
        <pc:cxnChg chg="mod">
          <ac:chgData name="Lijun Zhang" userId="073634ea-8120-4c6f-abc4-7cfc7c6fec6b" providerId="ADAL" clId="{4597ACF7-E324-E249-BA0C-43509E6BA06A}" dt="2021-11-08T08:36:55.609" v="725"/>
          <ac:cxnSpMkLst>
            <pc:docMk/>
            <pc:sldMk cId="1360440749" sldId="675"/>
            <ac:cxnSpMk id="25" creationId="{65D31F60-BD74-FB4D-92B5-A625CF835527}"/>
          </ac:cxnSpMkLst>
        </pc:cxnChg>
        <pc:cxnChg chg="mod">
          <ac:chgData name="Lijun Zhang" userId="073634ea-8120-4c6f-abc4-7cfc7c6fec6b" providerId="ADAL" clId="{4597ACF7-E324-E249-BA0C-43509E6BA06A}" dt="2021-11-08T08:36:55.609" v="725"/>
          <ac:cxnSpMkLst>
            <pc:docMk/>
            <pc:sldMk cId="1360440749" sldId="675"/>
            <ac:cxnSpMk id="26" creationId="{A887D58F-857C-B247-9086-2B0855C1D92B}"/>
          </ac:cxnSpMkLst>
        </pc:cxnChg>
        <pc:cxnChg chg="mod">
          <ac:chgData name="Lijun Zhang" userId="073634ea-8120-4c6f-abc4-7cfc7c6fec6b" providerId="ADAL" clId="{4597ACF7-E324-E249-BA0C-43509E6BA06A}" dt="2021-11-08T08:36:55.609" v="725"/>
          <ac:cxnSpMkLst>
            <pc:docMk/>
            <pc:sldMk cId="1360440749" sldId="675"/>
            <ac:cxnSpMk id="27" creationId="{CC507B33-7E11-1F4A-B958-6BFD37794932}"/>
          </ac:cxnSpMkLst>
        </pc:cxnChg>
        <pc:cxnChg chg="mod">
          <ac:chgData name="Lijun Zhang" userId="073634ea-8120-4c6f-abc4-7cfc7c6fec6b" providerId="ADAL" clId="{4597ACF7-E324-E249-BA0C-43509E6BA06A}" dt="2021-11-08T08:36:55.609" v="725"/>
          <ac:cxnSpMkLst>
            <pc:docMk/>
            <pc:sldMk cId="1360440749" sldId="675"/>
            <ac:cxnSpMk id="28" creationId="{1DEF7D8C-425F-BB48-8E8B-8A1924F66119}"/>
          </ac:cxnSpMkLst>
        </pc:cxnChg>
        <pc:cxnChg chg="mod">
          <ac:chgData name="Lijun Zhang" userId="073634ea-8120-4c6f-abc4-7cfc7c6fec6b" providerId="ADAL" clId="{4597ACF7-E324-E249-BA0C-43509E6BA06A}" dt="2021-11-08T08:36:55.609" v="725"/>
          <ac:cxnSpMkLst>
            <pc:docMk/>
            <pc:sldMk cId="1360440749" sldId="675"/>
            <ac:cxnSpMk id="29" creationId="{3ED14553-2152-9A46-B2D5-F6DF450AFA74}"/>
          </ac:cxnSpMkLst>
        </pc:cxnChg>
        <pc:cxnChg chg="mod">
          <ac:chgData name="Lijun Zhang" userId="073634ea-8120-4c6f-abc4-7cfc7c6fec6b" providerId="ADAL" clId="{4597ACF7-E324-E249-BA0C-43509E6BA06A}" dt="2021-11-08T08:36:55.609" v="725"/>
          <ac:cxnSpMkLst>
            <pc:docMk/>
            <pc:sldMk cId="1360440749" sldId="675"/>
            <ac:cxnSpMk id="30" creationId="{020091E2-3807-524C-AE8C-3D421AFAB46D}"/>
          </ac:cxnSpMkLst>
        </pc:cxnChg>
        <pc:cxnChg chg="mod">
          <ac:chgData name="Lijun Zhang" userId="073634ea-8120-4c6f-abc4-7cfc7c6fec6b" providerId="ADAL" clId="{4597ACF7-E324-E249-BA0C-43509E6BA06A}" dt="2021-11-08T08:36:55.609" v="725"/>
          <ac:cxnSpMkLst>
            <pc:docMk/>
            <pc:sldMk cId="1360440749" sldId="675"/>
            <ac:cxnSpMk id="31" creationId="{099A5D12-F9FC-4648-BCD7-F462C6A90D1C}"/>
          </ac:cxnSpMkLst>
        </pc:cxnChg>
        <pc:cxnChg chg="mod">
          <ac:chgData name="Lijun Zhang" userId="073634ea-8120-4c6f-abc4-7cfc7c6fec6b" providerId="ADAL" clId="{4597ACF7-E324-E249-BA0C-43509E6BA06A}" dt="2021-11-08T08:36:55.609" v="725"/>
          <ac:cxnSpMkLst>
            <pc:docMk/>
            <pc:sldMk cId="1360440749" sldId="675"/>
            <ac:cxnSpMk id="32" creationId="{3CF21E22-0420-844F-ACA5-282720AA5EEB}"/>
          </ac:cxnSpMkLst>
        </pc:cxnChg>
        <pc:cxnChg chg="mod">
          <ac:chgData name="Lijun Zhang" userId="073634ea-8120-4c6f-abc4-7cfc7c6fec6b" providerId="ADAL" clId="{4597ACF7-E324-E249-BA0C-43509E6BA06A}" dt="2021-11-08T08:36:55.609" v="725"/>
          <ac:cxnSpMkLst>
            <pc:docMk/>
            <pc:sldMk cId="1360440749" sldId="675"/>
            <ac:cxnSpMk id="33" creationId="{0027C25B-E428-0446-91E8-B6B627BB292F}"/>
          </ac:cxnSpMkLst>
        </pc:cxnChg>
        <pc:cxnChg chg="mod">
          <ac:chgData name="Lijun Zhang" userId="073634ea-8120-4c6f-abc4-7cfc7c6fec6b" providerId="ADAL" clId="{4597ACF7-E324-E249-BA0C-43509E6BA06A}" dt="2021-11-08T08:36:55.609" v="725"/>
          <ac:cxnSpMkLst>
            <pc:docMk/>
            <pc:sldMk cId="1360440749" sldId="675"/>
            <ac:cxnSpMk id="34" creationId="{69571293-F4E7-E24B-A5BE-A22314223EC8}"/>
          </ac:cxnSpMkLst>
        </pc:cxnChg>
        <pc:cxnChg chg="mod">
          <ac:chgData name="Lijun Zhang" userId="073634ea-8120-4c6f-abc4-7cfc7c6fec6b" providerId="ADAL" clId="{4597ACF7-E324-E249-BA0C-43509E6BA06A}" dt="2021-11-08T08:36:55.609" v="725"/>
          <ac:cxnSpMkLst>
            <pc:docMk/>
            <pc:sldMk cId="1360440749" sldId="675"/>
            <ac:cxnSpMk id="35" creationId="{A8FE806E-813D-2C4F-958B-05A2CA23F210}"/>
          </ac:cxnSpMkLst>
        </pc:cxnChg>
        <pc:cxnChg chg="mod">
          <ac:chgData name="Lijun Zhang" userId="073634ea-8120-4c6f-abc4-7cfc7c6fec6b" providerId="ADAL" clId="{4597ACF7-E324-E249-BA0C-43509E6BA06A}" dt="2021-11-08T08:36:55.609" v="725"/>
          <ac:cxnSpMkLst>
            <pc:docMk/>
            <pc:sldMk cId="1360440749" sldId="675"/>
            <ac:cxnSpMk id="36" creationId="{B9CD6610-6356-9649-8326-56B1299615B4}"/>
          </ac:cxnSpMkLst>
        </pc:cxnChg>
        <pc:cxnChg chg="mod">
          <ac:chgData name="Lijun Zhang" userId="073634ea-8120-4c6f-abc4-7cfc7c6fec6b" providerId="ADAL" clId="{4597ACF7-E324-E249-BA0C-43509E6BA06A}" dt="2021-11-08T08:36:55.609" v="725"/>
          <ac:cxnSpMkLst>
            <pc:docMk/>
            <pc:sldMk cId="1360440749" sldId="675"/>
            <ac:cxnSpMk id="37" creationId="{9BC1E76A-CCF6-4C41-B491-6043C4C7C3FC}"/>
          </ac:cxnSpMkLst>
        </pc:cxnChg>
        <pc:cxnChg chg="mod">
          <ac:chgData name="Lijun Zhang" userId="073634ea-8120-4c6f-abc4-7cfc7c6fec6b" providerId="ADAL" clId="{4597ACF7-E324-E249-BA0C-43509E6BA06A}" dt="2021-11-08T08:36:55.609" v="725"/>
          <ac:cxnSpMkLst>
            <pc:docMk/>
            <pc:sldMk cId="1360440749" sldId="675"/>
            <ac:cxnSpMk id="38" creationId="{134CA5DB-1D46-B44A-9707-547A8C81B78B}"/>
          </ac:cxnSpMkLst>
        </pc:cxnChg>
      </pc:sldChg>
      <pc:sldChg chg="addSp delSp modSp add mod modAnim">
        <pc:chgData name="Lijun Zhang" userId="073634ea-8120-4c6f-abc4-7cfc7c6fec6b" providerId="ADAL" clId="{4597ACF7-E324-E249-BA0C-43509E6BA06A}" dt="2021-11-08T08:49:20.201" v="842" actId="1076"/>
        <pc:sldMkLst>
          <pc:docMk/>
          <pc:sldMk cId="2403042641" sldId="676"/>
        </pc:sldMkLst>
        <pc:spChg chg="del">
          <ac:chgData name="Lijun Zhang" userId="073634ea-8120-4c6f-abc4-7cfc7c6fec6b" providerId="ADAL" clId="{4597ACF7-E324-E249-BA0C-43509E6BA06A}" dt="2021-11-08T08:37:10.225" v="729" actId="478"/>
          <ac:spMkLst>
            <pc:docMk/>
            <pc:sldMk cId="2403042641" sldId="676"/>
            <ac:spMk id="3" creationId="{BD404A13-D4F4-0846-84A2-495E338D8D8F}"/>
          </ac:spMkLst>
        </pc:spChg>
        <pc:spChg chg="add del mod">
          <ac:chgData name="Lijun Zhang" userId="073634ea-8120-4c6f-abc4-7cfc7c6fec6b" providerId="ADAL" clId="{4597ACF7-E324-E249-BA0C-43509E6BA06A}" dt="2021-11-08T08:37:12.484" v="730" actId="478"/>
          <ac:spMkLst>
            <pc:docMk/>
            <pc:sldMk cId="2403042641" sldId="676"/>
            <ac:spMk id="6" creationId="{D9019F1E-1A82-BE44-A565-75FB946A2BF0}"/>
          </ac:spMkLst>
        </pc:spChg>
        <pc:spChg chg="mod">
          <ac:chgData name="Lijun Zhang" userId="073634ea-8120-4c6f-abc4-7cfc7c6fec6b" providerId="ADAL" clId="{4597ACF7-E324-E249-BA0C-43509E6BA06A}" dt="2021-11-08T08:38:58.367" v="794" actId="1076"/>
          <ac:spMkLst>
            <pc:docMk/>
            <pc:sldMk cId="2403042641" sldId="676"/>
            <ac:spMk id="39" creationId="{A0ABD7C5-2B53-CA4D-844F-D8DBC9B7D6B9}"/>
          </ac:spMkLst>
        </pc:spChg>
        <pc:spChg chg="mod">
          <ac:chgData name="Lijun Zhang" userId="073634ea-8120-4c6f-abc4-7cfc7c6fec6b" providerId="ADAL" clId="{4597ACF7-E324-E249-BA0C-43509E6BA06A}" dt="2021-11-08T08:38:58.367" v="794" actId="1076"/>
          <ac:spMkLst>
            <pc:docMk/>
            <pc:sldMk cId="2403042641" sldId="676"/>
            <ac:spMk id="40" creationId="{FEA413C7-3E65-5C4F-A1D3-E000550DCF58}"/>
          </ac:spMkLst>
        </pc:spChg>
        <pc:spChg chg="mod">
          <ac:chgData name="Lijun Zhang" userId="073634ea-8120-4c6f-abc4-7cfc7c6fec6b" providerId="ADAL" clId="{4597ACF7-E324-E249-BA0C-43509E6BA06A}" dt="2021-11-08T08:38:58.367" v="794" actId="1076"/>
          <ac:spMkLst>
            <pc:docMk/>
            <pc:sldMk cId="2403042641" sldId="676"/>
            <ac:spMk id="41" creationId="{5EDD0EB5-271F-8045-85B3-2E5E21C5FD1C}"/>
          </ac:spMkLst>
        </pc:spChg>
        <pc:spChg chg="mod">
          <ac:chgData name="Lijun Zhang" userId="073634ea-8120-4c6f-abc4-7cfc7c6fec6b" providerId="ADAL" clId="{4597ACF7-E324-E249-BA0C-43509E6BA06A}" dt="2021-11-08T08:38:58.367" v="794" actId="1076"/>
          <ac:spMkLst>
            <pc:docMk/>
            <pc:sldMk cId="2403042641" sldId="676"/>
            <ac:spMk id="42" creationId="{0E574D6C-CB4D-D24A-A91B-062AE4641E89}"/>
          </ac:spMkLst>
        </pc:spChg>
        <pc:spChg chg="mod">
          <ac:chgData name="Lijun Zhang" userId="073634ea-8120-4c6f-abc4-7cfc7c6fec6b" providerId="ADAL" clId="{4597ACF7-E324-E249-BA0C-43509E6BA06A}" dt="2021-11-08T08:38:58.367" v="794" actId="1076"/>
          <ac:spMkLst>
            <pc:docMk/>
            <pc:sldMk cId="2403042641" sldId="676"/>
            <ac:spMk id="43" creationId="{38C98746-1661-0A46-AB89-8DF5D7F8586A}"/>
          </ac:spMkLst>
        </pc:spChg>
        <pc:spChg chg="mod">
          <ac:chgData name="Lijun Zhang" userId="073634ea-8120-4c6f-abc4-7cfc7c6fec6b" providerId="ADAL" clId="{4597ACF7-E324-E249-BA0C-43509E6BA06A}" dt="2021-11-08T08:38:58.367" v="794" actId="1076"/>
          <ac:spMkLst>
            <pc:docMk/>
            <pc:sldMk cId="2403042641" sldId="676"/>
            <ac:spMk id="44" creationId="{0E48CE05-6530-9B42-B069-C6EB6F18056C}"/>
          </ac:spMkLst>
        </pc:spChg>
        <pc:spChg chg="mod">
          <ac:chgData name="Lijun Zhang" userId="073634ea-8120-4c6f-abc4-7cfc7c6fec6b" providerId="ADAL" clId="{4597ACF7-E324-E249-BA0C-43509E6BA06A}" dt="2021-11-08T08:38:58.367" v="794" actId="1076"/>
          <ac:spMkLst>
            <pc:docMk/>
            <pc:sldMk cId="2403042641" sldId="676"/>
            <ac:spMk id="45" creationId="{7E43D7D7-D8B3-204E-BF69-51070A945F04}"/>
          </ac:spMkLst>
        </pc:spChg>
        <pc:spChg chg="mod">
          <ac:chgData name="Lijun Zhang" userId="073634ea-8120-4c6f-abc4-7cfc7c6fec6b" providerId="ADAL" clId="{4597ACF7-E324-E249-BA0C-43509E6BA06A}" dt="2021-11-08T08:38:58.367" v="794" actId="1076"/>
          <ac:spMkLst>
            <pc:docMk/>
            <pc:sldMk cId="2403042641" sldId="676"/>
            <ac:spMk id="46" creationId="{682637C6-CEF1-5D48-9316-0E2B8694AB09}"/>
          </ac:spMkLst>
        </pc:spChg>
        <pc:spChg chg="mod">
          <ac:chgData name="Lijun Zhang" userId="073634ea-8120-4c6f-abc4-7cfc7c6fec6b" providerId="ADAL" clId="{4597ACF7-E324-E249-BA0C-43509E6BA06A}" dt="2021-11-08T08:38:58.367" v="794" actId="1076"/>
          <ac:spMkLst>
            <pc:docMk/>
            <pc:sldMk cId="2403042641" sldId="676"/>
            <ac:spMk id="47" creationId="{35C82512-4BED-7449-A72D-D2B0DDBE3FDF}"/>
          </ac:spMkLst>
        </pc:spChg>
        <pc:spChg chg="mod">
          <ac:chgData name="Lijun Zhang" userId="073634ea-8120-4c6f-abc4-7cfc7c6fec6b" providerId="ADAL" clId="{4597ACF7-E324-E249-BA0C-43509E6BA06A}" dt="2021-11-08T08:38:58.367" v="794" actId="1076"/>
          <ac:spMkLst>
            <pc:docMk/>
            <pc:sldMk cId="2403042641" sldId="676"/>
            <ac:spMk id="48" creationId="{16FC729F-E3AD-6945-85B4-7A87A3A5FBF5}"/>
          </ac:spMkLst>
        </pc:spChg>
        <pc:spChg chg="mod">
          <ac:chgData name="Lijun Zhang" userId="073634ea-8120-4c6f-abc4-7cfc7c6fec6b" providerId="ADAL" clId="{4597ACF7-E324-E249-BA0C-43509E6BA06A}" dt="2021-11-08T08:38:58.367" v="794" actId="1076"/>
          <ac:spMkLst>
            <pc:docMk/>
            <pc:sldMk cId="2403042641" sldId="676"/>
            <ac:spMk id="49" creationId="{81FD41A2-52CA-D04A-B65C-F9EB43B5F122}"/>
          </ac:spMkLst>
        </pc:spChg>
        <pc:spChg chg="mod">
          <ac:chgData name="Lijun Zhang" userId="073634ea-8120-4c6f-abc4-7cfc7c6fec6b" providerId="ADAL" clId="{4597ACF7-E324-E249-BA0C-43509E6BA06A}" dt="2021-11-08T08:38:58.367" v="794" actId="1076"/>
          <ac:spMkLst>
            <pc:docMk/>
            <pc:sldMk cId="2403042641" sldId="676"/>
            <ac:spMk id="50" creationId="{757986FB-9C48-EA4A-8D46-89825C977820}"/>
          </ac:spMkLst>
        </pc:spChg>
        <pc:spChg chg="mod">
          <ac:chgData name="Lijun Zhang" userId="073634ea-8120-4c6f-abc4-7cfc7c6fec6b" providerId="ADAL" clId="{4597ACF7-E324-E249-BA0C-43509E6BA06A}" dt="2021-11-08T08:37:23.680" v="732"/>
          <ac:spMkLst>
            <pc:docMk/>
            <pc:sldMk cId="2403042641" sldId="676"/>
            <ac:spMk id="52" creationId="{1AD62CA3-FAD5-274D-9A82-DD038EBC970C}"/>
          </ac:spMkLst>
        </pc:spChg>
        <pc:spChg chg="mod">
          <ac:chgData name="Lijun Zhang" userId="073634ea-8120-4c6f-abc4-7cfc7c6fec6b" providerId="ADAL" clId="{4597ACF7-E324-E249-BA0C-43509E6BA06A}" dt="2021-11-08T08:37:23.680" v="732"/>
          <ac:spMkLst>
            <pc:docMk/>
            <pc:sldMk cId="2403042641" sldId="676"/>
            <ac:spMk id="53" creationId="{C84019AE-B093-FC4A-B5D0-CE7317270850}"/>
          </ac:spMkLst>
        </pc:spChg>
        <pc:spChg chg="mod">
          <ac:chgData name="Lijun Zhang" userId="073634ea-8120-4c6f-abc4-7cfc7c6fec6b" providerId="ADAL" clId="{4597ACF7-E324-E249-BA0C-43509E6BA06A}" dt="2021-11-08T08:37:23.680" v="732"/>
          <ac:spMkLst>
            <pc:docMk/>
            <pc:sldMk cId="2403042641" sldId="676"/>
            <ac:spMk id="54" creationId="{9D48A491-22FC-CA4E-8BF0-C9A81E3A5512}"/>
          </ac:spMkLst>
        </pc:spChg>
        <pc:spChg chg="mod">
          <ac:chgData name="Lijun Zhang" userId="073634ea-8120-4c6f-abc4-7cfc7c6fec6b" providerId="ADAL" clId="{4597ACF7-E324-E249-BA0C-43509E6BA06A}" dt="2021-11-08T08:37:23.680" v="732"/>
          <ac:spMkLst>
            <pc:docMk/>
            <pc:sldMk cId="2403042641" sldId="676"/>
            <ac:spMk id="55" creationId="{F73FA47D-042B-EA48-8131-F9442325BDC5}"/>
          </ac:spMkLst>
        </pc:spChg>
        <pc:spChg chg="mod">
          <ac:chgData name="Lijun Zhang" userId="073634ea-8120-4c6f-abc4-7cfc7c6fec6b" providerId="ADAL" clId="{4597ACF7-E324-E249-BA0C-43509E6BA06A}" dt="2021-11-08T08:37:23.680" v="732"/>
          <ac:spMkLst>
            <pc:docMk/>
            <pc:sldMk cId="2403042641" sldId="676"/>
            <ac:spMk id="56" creationId="{CD085AA2-0D27-144D-AB24-BA31D314AC6B}"/>
          </ac:spMkLst>
        </pc:spChg>
        <pc:spChg chg="mod">
          <ac:chgData name="Lijun Zhang" userId="073634ea-8120-4c6f-abc4-7cfc7c6fec6b" providerId="ADAL" clId="{4597ACF7-E324-E249-BA0C-43509E6BA06A}" dt="2021-11-08T08:37:23.680" v="732"/>
          <ac:spMkLst>
            <pc:docMk/>
            <pc:sldMk cId="2403042641" sldId="676"/>
            <ac:spMk id="58" creationId="{AD194986-1B86-6E43-B47B-64A63DE563A7}"/>
          </ac:spMkLst>
        </pc:spChg>
        <pc:spChg chg="mod">
          <ac:chgData name="Lijun Zhang" userId="073634ea-8120-4c6f-abc4-7cfc7c6fec6b" providerId="ADAL" clId="{4597ACF7-E324-E249-BA0C-43509E6BA06A}" dt="2021-11-08T08:37:23.680" v="732"/>
          <ac:spMkLst>
            <pc:docMk/>
            <pc:sldMk cId="2403042641" sldId="676"/>
            <ac:spMk id="59" creationId="{ED4E605C-B02E-D44C-A96E-CCD1D6B29726}"/>
          </ac:spMkLst>
        </pc:spChg>
        <pc:spChg chg="mod">
          <ac:chgData name="Lijun Zhang" userId="073634ea-8120-4c6f-abc4-7cfc7c6fec6b" providerId="ADAL" clId="{4597ACF7-E324-E249-BA0C-43509E6BA06A}" dt="2021-11-08T08:37:23.680" v="732"/>
          <ac:spMkLst>
            <pc:docMk/>
            <pc:sldMk cId="2403042641" sldId="676"/>
            <ac:spMk id="60" creationId="{EF9E12EF-0125-C34E-A9D0-F2092F65E9D2}"/>
          </ac:spMkLst>
        </pc:spChg>
        <pc:spChg chg="mod">
          <ac:chgData name="Lijun Zhang" userId="073634ea-8120-4c6f-abc4-7cfc7c6fec6b" providerId="ADAL" clId="{4597ACF7-E324-E249-BA0C-43509E6BA06A}" dt="2021-11-08T08:37:23.680" v="732"/>
          <ac:spMkLst>
            <pc:docMk/>
            <pc:sldMk cId="2403042641" sldId="676"/>
            <ac:spMk id="61" creationId="{13121B60-3BFB-694B-A0A9-8AFF8BE28409}"/>
          </ac:spMkLst>
        </pc:spChg>
        <pc:spChg chg="mod">
          <ac:chgData name="Lijun Zhang" userId="073634ea-8120-4c6f-abc4-7cfc7c6fec6b" providerId="ADAL" clId="{4597ACF7-E324-E249-BA0C-43509E6BA06A}" dt="2021-11-08T08:37:23.680" v="732"/>
          <ac:spMkLst>
            <pc:docMk/>
            <pc:sldMk cId="2403042641" sldId="676"/>
            <ac:spMk id="62" creationId="{6ABF5008-682C-5843-8725-05E79B004675}"/>
          </ac:spMkLst>
        </pc:spChg>
        <pc:spChg chg="mod">
          <ac:chgData name="Lijun Zhang" userId="073634ea-8120-4c6f-abc4-7cfc7c6fec6b" providerId="ADAL" clId="{4597ACF7-E324-E249-BA0C-43509E6BA06A}" dt="2021-11-08T08:37:23.680" v="732"/>
          <ac:spMkLst>
            <pc:docMk/>
            <pc:sldMk cId="2403042641" sldId="676"/>
            <ac:spMk id="63" creationId="{D68BB724-E642-5348-8C12-998FE5D3E492}"/>
          </ac:spMkLst>
        </pc:spChg>
        <pc:spChg chg="mod">
          <ac:chgData name="Lijun Zhang" userId="073634ea-8120-4c6f-abc4-7cfc7c6fec6b" providerId="ADAL" clId="{4597ACF7-E324-E249-BA0C-43509E6BA06A}" dt="2021-11-08T08:37:23.680" v="732"/>
          <ac:spMkLst>
            <pc:docMk/>
            <pc:sldMk cId="2403042641" sldId="676"/>
            <ac:spMk id="64" creationId="{DB2B6A95-3293-D042-8843-56DDE0F98A72}"/>
          </ac:spMkLst>
        </pc:spChg>
        <pc:spChg chg="mod">
          <ac:chgData name="Lijun Zhang" userId="073634ea-8120-4c6f-abc4-7cfc7c6fec6b" providerId="ADAL" clId="{4597ACF7-E324-E249-BA0C-43509E6BA06A}" dt="2021-11-08T08:37:23.680" v="732"/>
          <ac:spMkLst>
            <pc:docMk/>
            <pc:sldMk cId="2403042641" sldId="676"/>
            <ac:spMk id="70" creationId="{F0D2047E-1419-3A46-BDC6-F21F43F51EC6}"/>
          </ac:spMkLst>
        </pc:spChg>
        <pc:spChg chg="mod">
          <ac:chgData name="Lijun Zhang" userId="073634ea-8120-4c6f-abc4-7cfc7c6fec6b" providerId="ADAL" clId="{4597ACF7-E324-E249-BA0C-43509E6BA06A}" dt="2021-11-08T08:37:23.680" v="732"/>
          <ac:spMkLst>
            <pc:docMk/>
            <pc:sldMk cId="2403042641" sldId="676"/>
            <ac:spMk id="77" creationId="{E66695D1-B9E2-4E43-87F5-13E5AE78E7F6}"/>
          </ac:spMkLst>
        </pc:spChg>
        <pc:spChg chg="mod">
          <ac:chgData name="Lijun Zhang" userId="073634ea-8120-4c6f-abc4-7cfc7c6fec6b" providerId="ADAL" clId="{4597ACF7-E324-E249-BA0C-43509E6BA06A}" dt="2021-11-08T08:37:23.680" v="732"/>
          <ac:spMkLst>
            <pc:docMk/>
            <pc:sldMk cId="2403042641" sldId="676"/>
            <ac:spMk id="78" creationId="{B2CCC0AA-0FAF-F74F-9742-170E5B7CD91A}"/>
          </ac:spMkLst>
        </pc:spChg>
        <pc:spChg chg="mod">
          <ac:chgData name="Lijun Zhang" userId="073634ea-8120-4c6f-abc4-7cfc7c6fec6b" providerId="ADAL" clId="{4597ACF7-E324-E249-BA0C-43509E6BA06A}" dt="2021-11-08T08:37:23.680" v="732"/>
          <ac:spMkLst>
            <pc:docMk/>
            <pc:sldMk cId="2403042641" sldId="676"/>
            <ac:spMk id="79" creationId="{F4E6D885-839C-C149-AAB2-3073EA974B47}"/>
          </ac:spMkLst>
        </pc:spChg>
        <pc:spChg chg="mod">
          <ac:chgData name="Lijun Zhang" userId="073634ea-8120-4c6f-abc4-7cfc7c6fec6b" providerId="ADAL" clId="{4597ACF7-E324-E249-BA0C-43509E6BA06A}" dt="2021-11-08T08:37:23.680" v="732"/>
          <ac:spMkLst>
            <pc:docMk/>
            <pc:sldMk cId="2403042641" sldId="676"/>
            <ac:spMk id="80" creationId="{B716CB6E-D636-D94B-835B-CDD07D021838}"/>
          </ac:spMkLst>
        </pc:spChg>
        <pc:spChg chg="mod">
          <ac:chgData name="Lijun Zhang" userId="073634ea-8120-4c6f-abc4-7cfc7c6fec6b" providerId="ADAL" clId="{4597ACF7-E324-E249-BA0C-43509E6BA06A}" dt="2021-11-08T08:37:23.680" v="732"/>
          <ac:spMkLst>
            <pc:docMk/>
            <pc:sldMk cId="2403042641" sldId="676"/>
            <ac:spMk id="81" creationId="{BBFF7F36-EF72-894B-8A42-0F678707EB2F}"/>
          </ac:spMkLst>
        </pc:spChg>
        <pc:spChg chg="mod">
          <ac:chgData name="Lijun Zhang" userId="073634ea-8120-4c6f-abc4-7cfc7c6fec6b" providerId="ADAL" clId="{4597ACF7-E324-E249-BA0C-43509E6BA06A}" dt="2021-11-08T08:37:23.680" v="732"/>
          <ac:spMkLst>
            <pc:docMk/>
            <pc:sldMk cId="2403042641" sldId="676"/>
            <ac:spMk id="82" creationId="{F204CBF6-68F5-8641-ABC5-5D6C12A015A7}"/>
          </ac:spMkLst>
        </pc:spChg>
        <pc:spChg chg="mod">
          <ac:chgData name="Lijun Zhang" userId="073634ea-8120-4c6f-abc4-7cfc7c6fec6b" providerId="ADAL" clId="{4597ACF7-E324-E249-BA0C-43509E6BA06A}" dt="2021-11-08T08:37:23.680" v="732"/>
          <ac:spMkLst>
            <pc:docMk/>
            <pc:sldMk cId="2403042641" sldId="676"/>
            <ac:spMk id="83" creationId="{0893E8FA-F9AD-0E45-81CC-496A7FE70B0F}"/>
          </ac:spMkLst>
        </pc:spChg>
        <pc:spChg chg="mod">
          <ac:chgData name="Lijun Zhang" userId="073634ea-8120-4c6f-abc4-7cfc7c6fec6b" providerId="ADAL" clId="{4597ACF7-E324-E249-BA0C-43509E6BA06A}" dt="2021-11-08T08:37:23.680" v="732"/>
          <ac:spMkLst>
            <pc:docMk/>
            <pc:sldMk cId="2403042641" sldId="676"/>
            <ac:spMk id="84" creationId="{005F5145-F3E0-FF4F-A0AB-6E04A209B1CB}"/>
          </ac:spMkLst>
        </pc:spChg>
        <pc:spChg chg="mod">
          <ac:chgData name="Lijun Zhang" userId="073634ea-8120-4c6f-abc4-7cfc7c6fec6b" providerId="ADAL" clId="{4597ACF7-E324-E249-BA0C-43509E6BA06A}" dt="2021-11-08T08:37:23.680" v="732"/>
          <ac:spMkLst>
            <pc:docMk/>
            <pc:sldMk cId="2403042641" sldId="676"/>
            <ac:spMk id="85" creationId="{79451701-0AF5-8548-9619-AC68EED901E9}"/>
          </ac:spMkLst>
        </pc:spChg>
        <pc:spChg chg="mod">
          <ac:chgData name="Lijun Zhang" userId="073634ea-8120-4c6f-abc4-7cfc7c6fec6b" providerId="ADAL" clId="{4597ACF7-E324-E249-BA0C-43509E6BA06A}" dt="2021-11-08T08:38:31.759" v="789" actId="1076"/>
          <ac:spMkLst>
            <pc:docMk/>
            <pc:sldMk cId="2403042641" sldId="676"/>
            <ac:spMk id="86" creationId="{2D2EB7C7-1A49-5147-A2CC-73FC216EB56F}"/>
          </ac:spMkLst>
        </pc:spChg>
        <pc:spChg chg="mod">
          <ac:chgData name="Lijun Zhang" userId="073634ea-8120-4c6f-abc4-7cfc7c6fec6b" providerId="ADAL" clId="{4597ACF7-E324-E249-BA0C-43509E6BA06A}" dt="2021-11-08T08:37:23.680" v="732"/>
          <ac:spMkLst>
            <pc:docMk/>
            <pc:sldMk cId="2403042641" sldId="676"/>
            <ac:spMk id="96" creationId="{5E6B1756-9D0B-DC41-8EDE-EB6CB757FC01}"/>
          </ac:spMkLst>
        </pc:spChg>
        <pc:spChg chg="mod">
          <ac:chgData name="Lijun Zhang" userId="073634ea-8120-4c6f-abc4-7cfc7c6fec6b" providerId="ADAL" clId="{4597ACF7-E324-E249-BA0C-43509E6BA06A}" dt="2021-11-08T08:37:23.680" v="732"/>
          <ac:spMkLst>
            <pc:docMk/>
            <pc:sldMk cId="2403042641" sldId="676"/>
            <ac:spMk id="97" creationId="{C8172BC7-1524-944C-991B-9605A1447863}"/>
          </ac:spMkLst>
        </pc:spChg>
        <pc:spChg chg="mod">
          <ac:chgData name="Lijun Zhang" userId="073634ea-8120-4c6f-abc4-7cfc7c6fec6b" providerId="ADAL" clId="{4597ACF7-E324-E249-BA0C-43509E6BA06A}" dt="2021-11-08T08:37:23.680" v="732"/>
          <ac:spMkLst>
            <pc:docMk/>
            <pc:sldMk cId="2403042641" sldId="676"/>
            <ac:spMk id="98" creationId="{472AE1B1-9EE4-A242-81AA-4F4BD59D841C}"/>
          </ac:spMkLst>
        </pc:spChg>
        <pc:spChg chg="mod">
          <ac:chgData name="Lijun Zhang" userId="073634ea-8120-4c6f-abc4-7cfc7c6fec6b" providerId="ADAL" clId="{4597ACF7-E324-E249-BA0C-43509E6BA06A}" dt="2021-11-08T08:37:23.680" v="732"/>
          <ac:spMkLst>
            <pc:docMk/>
            <pc:sldMk cId="2403042641" sldId="676"/>
            <ac:spMk id="99" creationId="{E9D3017D-A46A-264A-A55F-8CF7F0ED36E9}"/>
          </ac:spMkLst>
        </pc:spChg>
        <pc:spChg chg="mod">
          <ac:chgData name="Lijun Zhang" userId="073634ea-8120-4c6f-abc4-7cfc7c6fec6b" providerId="ADAL" clId="{4597ACF7-E324-E249-BA0C-43509E6BA06A}" dt="2021-11-08T08:37:23.680" v="732"/>
          <ac:spMkLst>
            <pc:docMk/>
            <pc:sldMk cId="2403042641" sldId="676"/>
            <ac:spMk id="100" creationId="{148D4E8C-554C-6A47-B003-E4524C9BBFF2}"/>
          </ac:spMkLst>
        </pc:spChg>
        <pc:spChg chg="mod">
          <ac:chgData name="Lijun Zhang" userId="073634ea-8120-4c6f-abc4-7cfc7c6fec6b" providerId="ADAL" clId="{4597ACF7-E324-E249-BA0C-43509E6BA06A}" dt="2021-11-08T08:37:23.680" v="732"/>
          <ac:spMkLst>
            <pc:docMk/>
            <pc:sldMk cId="2403042641" sldId="676"/>
            <ac:spMk id="101" creationId="{1CB259B5-3F40-5747-A0AE-7BEB4BBDD466}"/>
          </ac:spMkLst>
        </pc:spChg>
        <pc:spChg chg="mod">
          <ac:chgData name="Lijun Zhang" userId="073634ea-8120-4c6f-abc4-7cfc7c6fec6b" providerId="ADAL" clId="{4597ACF7-E324-E249-BA0C-43509E6BA06A}" dt="2021-11-08T08:37:23.680" v="732"/>
          <ac:spMkLst>
            <pc:docMk/>
            <pc:sldMk cId="2403042641" sldId="676"/>
            <ac:spMk id="102" creationId="{BAE03B6A-F8FF-B240-B7CE-341E23338012}"/>
          </ac:spMkLst>
        </pc:spChg>
        <pc:spChg chg="mod">
          <ac:chgData name="Lijun Zhang" userId="073634ea-8120-4c6f-abc4-7cfc7c6fec6b" providerId="ADAL" clId="{4597ACF7-E324-E249-BA0C-43509E6BA06A}" dt="2021-11-08T08:37:23.680" v="732"/>
          <ac:spMkLst>
            <pc:docMk/>
            <pc:sldMk cId="2403042641" sldId="676"/>
            <ac:spMk id="103" creationId="{532D9E0E-DED2-464F-B0FA-FDC039F95A3B}"/>
          </ac:spMkLst>
        </pc:spChg>
        <pc:spChg chg="mod">
          <ac:chgData name="Lijun Zhang" userId="073634ea-8120-4c6f-abc4-7cfc7c6fec6b" providerId="ADAL" clId="{4597ACF7-E324-E249-BA0C-43509E6BA06A}" dt="2021-11-08T08:37:23.680" v="732"/>
          <ac:spMkLst>
            <pc:docMk/>
            <pc:sldMk cId="2403042641" sldId="676"/>
            <ac:spMk id="104" creationId="{F1C0B89E-F16B-AB44-9AB2-85A4DE3B7739}"/>
          </ac:spMkLst>
        </pc:spChg>
        <pc:spChg chg="mod">
          <ac:chgData name="Lijun Zhang" userId="073634ea-8120-4c6f-abc4-7cfc7c6fec6b" providerId="ADAL" clId="{4597ACF7-E324-E249-BA0C-43509E6BA06A}" dt="2021-11-08T08:37:23.680" v="732"/>
          <ac:spMkLst>
            <pc:docMk/>
            <pc:sldMk cId="2403042641" sldId="676"/>
            <ac:spMk id="105" creationId="{57FDF35C-9539-C74A-9D23-50AA6DA9404D}"/>
          </ac:spMkLst>
        </pc:spChg>
        <pc:spChg chg="add mod">
          <ac:chgData name="Lijun Zhang" userId="073634ea-8120-4c6f-abc4-7cfc7c6fec6b" providerId="ADAL" clId="{4597ACF7-E324-E249-BA0C-43509E6BA06A}" dt="2021-11-08T08:39:02.468" v="795" actId="1076"/>
          <ac:spMkLst>
            <pc:docMk/>
            <pc:sldMk cId="2403042641" sldId="676"/>
            <ac:spMk id="115" creationId="{E9E797B8-3AD5-0C40-A99E-C39F8CDF6713}"/>
          </ac:spMkLst>
        </pc:spChg>
        <pc:spChg chg="add mod">
          <ac:chgData name="Lijun Zhang" userId="073634ea-8120-4c6f-abc4-7cfc7c6fec6b" providerId="ADAL" clId="{4597ACF7-E324-E249-BA0C-43509E6BA06A}" dt="2021-11-08T08:39:24.874" v="827" actId="1038"/>
          <ac:spMkLst>
            <pc:docMk/>
            <pc:sldMk cId="2403042641" sldId="676"/>
            <ac:spMk id="116" creationId="{EA6CBEAB-BF24-2C49-B033-111F5D208A78}"/>
          </ac:spMkLst>
        </pc:spChg>
        <pc:spChg chg="add mod">
          <ac:chgData name="Lijun Zhang" userId="073634ea-8120-4c6f-abc4-7cfc7c6fec6b" providerId="ADAL" clId="{4597ACF7-E324-E249-BA0C-43509E6BA06A}" dt="2021-11-08T08:39:24.874" v="827" actId="1038"/>
          <ac:spMkLst>
            <pc:docMk/>
            <pc:sldMk cId="2403042641" sldId="676"/>
            <ac:spMk id="117" creationId="{899F5C39-A23D-4745-ADA8-FA398BCD6E2E}"/>
          </ac:spMkLst>
        </pc:spChg>
        <pc:spChg chg="add mod">
          <ac:chgData name="Lijun Zhang" userId="073634ea-8120-4c6f-abc4-7cfc7c6fec6b" providerId="ADAL" clId="{4597ACF7-E324-E249-BA0C-43509E6BA06A}" dt="2021-11-08T08:39:24.874" v="827" actId="1038"/>
          <ac:spMkLst>
            <pc:docMk/>
            <pc:sldMk cId="2403042641" sldId="676"/>
            <ac:spMk id="118" creationId="{E80A6AEC-48CD-C24E-823A-6624FABEA3BF}"/>
          </ac:spMkLst>
        </pc:spChg>
        <pc:spChg chg="add mod">
          <ac:chgData name="Lijun Zhang" userId="073634ea-8120-4c6f-abc4-7cfc7c6fec6b" providerId="ADAL" clId="{4597ACF7-E324-E249-BA0C-43509E6BA06A}" dt="2021-11-08T08:39:24.874" v="827" actId="1038"/>
          <ac:spMkLst>
            <pc:docMk/>
            <pc:sldMk cId="2403042641" sldId="676"/>
            <ac:spMk id="119" creationId="{CB2C3BC2-0CA8-4A4F-8372-2CC9C8A03511}"/>
          </ac:spMkLst>
        </pc:spChg>
        <pc:spChg chg="add mod">
          <ac:chgData name="Lijun Zhang" userId="073634ea-8120-4c6f-abc4-7cfc7c6fec6b" providerId="ADAL" clId="{4597ACF7-E324-E249-BA0C-43509E6BA06A}" dt="2021-11-08T08:39:24.874" v="827" actId="1038"/>
          <ac:spMkLst>
            <pc:docMk/>
            <pc:sldMk cId="2403042641" sldId="676"/>
            <ac:spMk id="120" creationId="{DC1C01BF-C299-4149-B4F5-29CD64C54B98}"/>
          </ac:spMkLst>
        </pc:spChg>
        <pc:spChg chg="add mod">
          <ac:chgData name="Lijun Zhang" userId="073634ea-8120-4c6f-abc4-7cfc7c6fec6b" providerId="ADAL" clId="{4597ACF7-E324-E249-BA0C-43509E6BA06A}" dt="2021-11-08T08:39:24.874" v="827" actId="1038"/>
          <ac:spMkLst>
            <pc:docMk/>
            <pc:sldMk cId="2403042641" sldId="676"/>
            <ac:spMk id="121" creationId="{4F30EE79-7C06-4642-8012-2E509E9620F6}"/>
          </ac:spMkLst>
        </pc:spChg>
        <pc:spChg chg="add mod">
          <ac:chgData name="Lijun Zhang" userId="073634ea-8120-4c6f-abc4-7cfc7c6fec6b" providerId="ADAL" clId="{4597ACF7-E324-E249-BA0C-43509E6BA06A}" dt="2021-11-08T08:39:24.874" v="827" actId="1038"/>
          <ac:spMkLst>
            <pc:docMk/>
            <pc:sldMk cId="2403042641" sldId="676"/>
            <ac:spMk id="122" creationId="{710A85E3-DF4F-984D-854F-C5F4635E9B93}"/>
          </ac:spMkLst>
        </pc:spChg>
        <pc:spChg chg="add mod">
          <ac:chgData name="Lijun Zhang" userId="073634ea-8120-4c6f-abc4-7cfc7c6fec6b" providerId="ADAL" clId="{4597ACF7-E324-E249-BA0C-43509E6BA06A}" dt="2021-11-08T08:39:24.874" v="827" actId="1038"/>
          <ac:spMkLst>
            <pc:docMk/>
            <pc:sldMk cId="2403042641" sldId="676"/>
            <ac:spMk id="123" creationId="{91D3972D-040C-FF4E-A720-0FD70B4E028B}"/>
          </ac:spMkLst>
        </pc:spChg>
        <pc:spChg chg="add mod">
          <ac:chgData name="Lijun Zhang" userId="073634ea-8120-4c6f-abc4-7cfc7c6fec6b" providerId="ADAL" clId="{4597ACF7-E324-E249-BA0C-43509E6BA06A}" dt="2021-11-08T08:39:24.874" v="827" actId="1038"/>
          <ac:spMkLst>
            <pc:docMk/>
            <pc:sldMk cId="2403042641" sldId="676"/>
            <ac:spMk id="124" creationId="{3A97C6C4-8D1B-E245-A971-050342614666}"/>
          </ac:spMkLst>
        </pc:spChg>
        <pc:spChg chg="add mod">
          <ac:chgData name="Lijun Zhang" userId="073634ea-8120-4c6f-abc4-7cfc7c6fec6b" providerId="ADAL" clId="{4597ACF7-E324-E249-BA0C-43509E6BA06A}" dt="2021-11-08T08:39:24.874" v="827" actId="1038"/>
          <ac:spMkLst>
            <pc:docMk/>
            <pc:sldMk cId="2403042641" sldId="676"/>
            <ac:spMk id="125" creationId="{F19DA450-B085-3441-9108-DA8866F18BD1}"/>
          </ac:spMkLst>
        </pc:spChg>
        <pc:spChg chg="add mod">
          <ac:chgData name="Lijun Zhang" userId="073634ea-8120-4c6f-abc4-7cfc7c6fec6b" providerId="ADAL" clId="{4597ACF7-E324-E249-BA0C-43509E6BA06A}" dt="2021-11-08T08:39:24.874" v="827" actId="1038"/>
          <ac:spMkLst>
            <pc:docMk/>
            <pc:sldMk cId="2403042641" sldId="676"/>
            <ac:spMk id="126" creationId="{501BA395-9F68-AF4C-B675-325960EAC840}"/>
          </ac:spMkLst>
        </pc:spChg>
        <pc:spChg chg="add mod">
          <ac:chgData name="Lijun Zhang" userId="073634ea-8120-4c6f-abc4-7cfc7c6fec6b" providerId="ADAL" clId="{4597ACF7-E324-E249-BA0C-43509E6BA06A}" dt="2021-11-08T08:39:24.874" v="827" actId="1038"/>
          <ac:spMkLst>
            <pc:docMk/>
            <pc:sldMk cId="2403042641" sldId="676"/>
            <ac:spMk id="127" creationId="{8F4A8737-BFB1-BA4B-80AE-F59D294697C4}"/>
          </ac:spMkLst>
        </pc:spChg>
        <pc:spChg chg="add mod">
          <ac:chgData name="Lijun Zhang" userId="073634ea-8120-4c6f-abc4-7cfc7c6fec6b" providerId="ADAL" clId="{4597ACF7-E324-E249-BA0C-43509E6BA06A}" dt="2021-11-08T08:39:24.874" v="827" actId="1038"/>
          <ac:spMkLst>
            <pc:docMk/>
            <pc:sldMk cId="2403042641" sldId="676"/>
            <ac:spMk id="128" creationId="{E2A3B887-6240-1E47-B34C-196DB6C9BC87}"/>
          </ac:spMkLst>
        </pc:spChg>
        <pc:spChg chg="add mod">
          <ac:chgData name="Lijun Zhang" userId="073634ea-8120-4c6f-abc4-7cfc7c6fec6b" providerId="ADAL" clId="{4597ACF7-E324-E249-BA0C-43509E6BA06A}" dt="2021-11-08T08:39:24.874" v="827" actId="1038"/>
          <ac:spMkLst>
            <pc:docMk/>
            <pc:sldMk cId="2403042641" sldId="676"/>
            <ac:spMk id="129" creationId="{02F08599-49EA-1243-A4AC-EA8B2DFDF76C}"/>
          </ac:spMkLst>
        </pc:spChg>
        <pc:spChg chg="add mod">
          <ac:chgData name="Lijun Zhang" userId="073634ea-8120-4c6f-abc4-7cfc7c6fec6b" providerId="ADAL" clId="{4597ACF7-E324-E249-BA0C-43509E6BA06A}" dt="2021-11-08T08:39:24.874" v="827" actId="1038"/>
          <ac:spMkLst>
            <pc:docMk/>
            <pc:sldMk cId="2403042641" sldId="676"/>
            <ac:spMk id="130" creationId="{9B3CCDE6-C40C-FD45-AEF5-4D06A895C9BD}"/>
          </ac:spMkLst>
        </pc:spChg>
        <pc:spChg chg="add mod">
          <ac:chgData name="Lijun Zhang" userId="073634ea-8120-4c6f-abc4-7cfc7c6fec6b" providerId="ADAL" clId="{4597ACF7-E324-E249-BA0C-43509E6BA06A}" dt="2021-11-08T08:39:24.874" v="827" actId="1038"/>
          <ac:spMkLst>
            <pc:docMk/>
            <pc:sldMk cId="2403042641" sldId="676"/>
            <ac:spMk id="131" creationId="{C0313A14-5022-204F-94EC-B09CAE79879E}"/>
          </ac:spMkLst>
        </pc:spChg>
        <pc:spChg chg="add mod">
          <ac:chgData name="Lijun Zhang" userId="073634ea-8120-4c6f-abc4-7cfc7c6fec6b" providerId="ADAL" clId="{4597ACF7-E324-E249-BA0C-43509E6BA06A}" dt="2021-11-08T08:39:24.874" v="827" actId="1038"/>
          <ac:spMkLst>
            <pc:docMk/>
            <pc:sldMk cId="2403042641" sldId="676"/>
            <ac:spMk id="132" creationId="{281F4066-1954-B649-807C-198E5ED7F053}"/>
          </ac:spMkLst>
        </pc:spChg>
        <pc:spChg chg="add mod">
          <ac:chgData name="Lijun Zhang" userId="073634ea-8120-4c6f-abc4-7cfc7c6fec6b" providerId="ADAL" clId="{4597ACF7-E324-E249-BA0C-43509E6BA06A}" dt="2021-11-08T08:39:24.874" v="827" actId="1038"/>
          <ac:spMkLst>
            <pc:docMk/>
            <pc:sldMk cId="2403042641" sldId="676"/>
            <ac:spMk id="133" creationId="{9C2E62E5-2B0B-B340-9F15-741F274D7AF8}"/>
          </ac:spMkLst>
        </pc:spChg>
        <pc:spChg chg="add mod">
          <ac:chgData name="Lijun Zhang" userId="073634ea-8120-4c6f-abc4-7cfc7c6fec6b" providerId="ADAL" clId="{4597ACF7-E324-E249-BA0C-43509E6BA06A}" dt="2021-11-08T08:39:24.874" v="827" actId="1038"/>
          <ac:spMkLst>
            <pc:docMk/>
            <pc:sldMk cId="2403042641" sldId="676"/>
            <ac:spMk id="134" creationId="{0D41BD5C-310E-DC40-9D15-40F39DA45194}"/>
          </ac:spMkLst>
        </pc:spChg>
        <pc:spChg chg="add mod">
          <ac:chgData name="Lijun Zhang" userId="073634ea-8120-4c6f-abc4-7cfc7c6fec6b" providerId="ADAL" clId="{4597ACF7-E324-E249-BA0C-43509E6BA06A}" dt="2021-11-08T08:39:24.874" v="827" actId="1038"/>
          <ac:spMkLst>
            <pc:docMk/>
            <pc:sldMk cId="2403042641" sldId="676"/>
            <ac:spMk id="135" creationId="{0083E8D3-2D0A-394E-80B9-55099FD8B246}"/>
          </ac:spMkLst>
        </pc:spChg>
        <pc:spChg chg="add mod">
          <ac:chgData name="Lijun Zhang" userId="073634ea-8120-4c6f-abc4-7cfc7c6fec6b" providerId="ADAL" clId="{4597ACF7-E324-E249-BA0C-43509E6BA06A}" dt="2021-11-08T08:39:24.874" v="827" actId="1038"/>
          <ac:spMkLst>
            <pc:docMk/>
            <pc:sldMk cId="2403042641" sldId="676"/>
            <ac:spMk id="136" creationId="{069EADD2-A29C-2E43-9695-10EBBFECB149}"/>
          </ac:spMkLst>
        </pc:spChg>
        <pc:spChg chg="add mod">
          <ac:chgData name="Lijun Zhang" userId="073634ea-8120-4c6f-abc4-7cfc7c6fec6b" providerId="ADAL" clId="{4597ACF7-E324-E249-BA0C-43509E6BA06A}" dt="2021-11-08T08:39:24.874" v="827" actId="1038"/>
          <ac:spMkLst>
            <pc:docMk/>
            <pc:sldMk cId="2403042641" sldId="676"/>
            <ac:spMk id="137" creationId="{773D0A7A-D245-6D4E-98AD-B0A92355AA2B}"/>
          </ac:spMkLst>
        </pc:spChg>
        <pc:spChg chg="add mod">
          <ac:chgData name="Lijun Zhang" userId="073634ea-8120-4c6f-abc4-7cfc7c6fec6b" providerId="ADAL" clId="{4597ACF7-E324-E249-BA0C-43509E6BA06A}" dt="2021-11-08T08:39:24.874" v="827" actId="1038"/>
          <ac:spMkLst>
            <pc:docMk/>
            <pc:sldMk cId="2403042641" sldId="676"/>
            <ac:spMk id="138" creationId="{054C3FF5-3624-AA41-9A6D-78016B4096C2}"/>
          </ac:spMkLst>
        </pc:spChg>
        <pc:spChg chg="add mod">
          <ac:chgData name="Lijun Zhang" userId="073634ea-8120-4c6f-abc4-7cfc7c6fec6b" providerId="ADAL" clId="{4597ACF7-E324-E249-BA0C-43509E6BA06A}" dt="2021-11-08T08:39:24.874" v="827" actId="1038"/>
          <ac:spMkLst>
            <pc:docMk/>
            <pc:sldMk cId="2403042641" sldId="676"/>
            <ac:spMk id="139" creationId="{2A2627F8-1703-1648-874E-03F321BD3CE5}"/>
          </ac:spMkLst>
        </pc:spChg>
        <pc:spChg chg="add mod">
          <ac:chgData name="Lijun Zhang" userId="073634ea-8120-4c6f-abc4-7cfc7c6fec6b" providerId="ADAL" clId="{4597ACF7-E324-E249-BA0C-43509E6BA06A}" dt="2021-11-08T08:39:24.874" v="827" actId="1038"/>
          <ac:spMkLst>
            <pc:docMk/>
            <pc:sldMk cId="2403042641" sldId="676"/>
            <ac:spMk id="140" creationId="{0A88393B-0D8C-C040-BEE3-6420D404B27B}"/>
          </ac:spMkLst>
        </pc:spChg>
        <pc:spChg chg="add mod">
          <ac:chgData name="Lijun Zhang" userId="073634ea-8120-4c6f-abc4-7cfc7c6fec6b" providerId="ADAL" clId="{4597ACF7-E324-E249-BA0C-43509E6BA06A}" dt="2021-11-08T08:39:24.874" v="827" actId="1038"/>
          <ac:spMkLst>
            <pc:docMk/>
            <pc:sldMk cId="2403042641" sldId="676"/>
            <ac:spMk id="141" creationId="{64FF6226-AEA1-2441-8FFC-3E4D3CB3A397}"/>
          </ac:spMkLst>
        </pc:spChg>
        <pc:spChg chg="add mod">
          <ac:chgData name="Lijun Zhang" userId="073634ea-8120-4c6f-abc4-7cfc7c6fec6b" providerId="ADAL" clId="{4597ACF7-E324-E249-BA0C-43509E6BA06A}" dt="2021-11-08T08:39:24.874" v="827" actId="1038"/>
          <ac:spMkLst>
            <pc:docMk/>
            <pc:sldMk cId="2403042641" sldId="676"/>
            <ac:spMk id="142" creationId="{C5ABE711-265B-FA43-AA84-73F146B1A3F3}"/>
          </ac:spMkLst>
        </pc:spChg>
        <pc:spChg chg="add mod">
          <ac:chgData name="Lijun Zhang" userId="073634ea-8120-4c6f-abc4-7cfc7c6fec6b" providerId="ADAL" clId="{4597ACF7-E324-E249-BA0C-43509E6BA06A}" dt="2021-11-08T08:39:24.874" v="827" actId="1038"/>
          <ac:spMkLst>
            <pc:docMk/>
            <pc:sldMk cId="2403042641" sldId="676"/>
            <ac:spMk id="143" creationId="{64B8B461-7357-AC43-80D6-6AB7C6ADAA21}"/>
          </ac:spMkLst>
        </pc:spChg>
        <pc:spChg chg="add mod">
          <ac:chgData name="Lijun Zhang" userId="073634ea-8120-4c6f-abc4-7cfc7c6fec6b" providerId="ADAL" clId="{4597ACF7-E324-E249-BA0C-43509E6BA06A}" dt="2021-11-08T08:39:24.874" v="827" actId="1038"/>
          <ac:spMkLst>
            <pc:docMk/>
            <pc:sldMk cId="2403042641" sldId="676"/>
            <ac:spMk id="144" creationId="{8F3FF9E2-3841-D243-AE23-0DF53F929A6B}"/>
          </ac:spMkLst>
        </pc:spChg>
        <pc:spChg chg="add mod">
          <ac:chgData name="Lijun Zhang" userId="073634ea-8120-4c6f-abc4-7cfc7c6fec6b" providerId="ADAL" clId="{4597ACF7-E324-E249-BA0C-43509E6BA06A}" dt="2021-11-08T08:39:24.874" v="827" actId="1038"/>
          <ac:spMkLst>
            <pc:docMk/>
            <pc:sldMk cId="2403042641" sldId="676"/>
            <ac:spMk id="145" creationId="{0B8A8526-F814-7F40-A80B-F842A32B8BE4}"/>
          </ac:spMkLst>
        </pc:spChg>
        <pc:spChg chg="add mod">
          <ac:chgData name="Lijun Zhang" userId="073634ea-8120-4c6f-abc4-7cfc7c6fec6b" providerId="ADAL" clId="{4597ACF7-E324-E249-BA0C-43509E6BA06A}" dt="2021-11-08T08:39:24.874" v="827" actId="1038"/>
          <ac:spMkLst>
            <pc:docMk/>
            <pc:sldMk cId="2403042641" sldId="676"/>
            <ac:spMk id="146" creationId="{C74E1347-ADE9-B446-BD59-C3E24A263331}"/>
          </ac:spMkLst>
        </pc:spChg>
        <pc:spChg chg="add mod">
          <ac:chgData name="Lijun Zhang" userId="073634ea-8120-4c6f-abc4-7cfc7c6fec6b" providerId="ADAL" clId="{4597ACF7-E324-E249-BA0C-43509E6BA06A}" dt="2021-11-08T08:39:24.874" v="827" actId="1038"/>
          <ac:spMkLst>
            <pc:docMk/>
            <pc:sldMk cId="2403042641" sldId="676"/>
            <ac:spMk id="147" creationId="{B77044BE-E58F-CF4A-B921-0CA0723EC15F}"/>
          </ac:spMkLst>
        </pc:spChg>
        <pc:spChg chg="add mod">
          <ac:chgData name="Lijun Zhang" userId="073634ea-8120-4c6f-abc4-7cfc7c6fec6b" providerId="ADAL" clId="{4597ACF7-E324-E249-BA0C-43509E6BA06A}" dt="2021-11-08T08:39:24.874" v="827" actId="1038"/>
          <ac:spMkLst>
            <pc:docMk/>
            <pc:sldMk cId="2403042641" sldId="676"/>
            <ac:spMk id="148" creationId="{BECF1863-B184-9F42-954D-37FE2CB14720}"/>
          </ac:spMkLst>
        </pc:spChg>
        <pc:spChg chg="add mod">
          <ac:chgData name="Lijun Zhang" userId="073634ea-8120-4c6f-abc4-7cfc7c6fec6b" providerId="ADAL" clId="{4597ACF7-E324-E249-BA0C-43509E6BA06A}" dt="2021-11-08T08:39:24.874" v="827" actId="1038"/>
          <ac:spMkLst>
            <pc:docMk/>
            <pc:sldMk cId="2403042641" sldId="676"/>
            <ac:spMk id="149" creationId="{A0747A3A-5133-5945-9650-18DE721B9F73}"/>
          </ac:spMkLst>
        </pc:spChg>
        <pc:spChg chg="add mod">
          <ac:chgData name="Lijun Zhang" userId="073634ea-8120-4c6f-abc4-7cfc7c6fec6b" providerId="ADAL" clId="{4597ACF7-E324-E249-BA0C-43509E6BA06A}" dt="2021-11-08T08:39:24.874" v="827" actId="1038"/>
          <ac:spMkLst>
            <pc:docMk/>
            <pc:sldMk cId="2403042641" sldId="676"/>
            <ac:spMk id="150" creationId="{0A0D2B5A-D1BD-E14C-BB6E-5D31B2BCC427}"/>
          </ac:spMkLst>
        </pc:spChg>
        <pc:spChg chg="add mod">
          <ac:chgData name="Lijun Zhang" userId="073634ea-8120-4c6f-abc4-7cfc7c6fec6b" providerId="ADAL" clId="{4597ACF7-E324-E249-BA0C-43509E6BA06A}" dt="2021-11-08T08:39:24.874" v="827" actId="1038"/>
          <ac:spMkLst>
            <pc:docMk/>
            <pc:sldMk cId="2403042641" sldId="676"/>
            <ac:spMk id="151" creationId="{4792C80E-D214-F744-8286-738A9FB1C66D}"/>
          </ac:spMkLst>
        </pc:spChg>
        <pc:spChg chg="add mod">
          <ac:chgData name="Lijun Zhang" userId="073634ea-8120-4c6f-abc4-7cfc7c6fec6b" providerId="ADAL" clId="{4597ACF7-E324-E249-BA0C-43509E6BA06A}" dt="2021-11-08T08:39:24.874" v="827" actId="1038"/>
          <ac:spMkLst>
            <pc:docMk/>
            <pc:sldMk cId="2403042641" sldId="676"/>
            <ac:spMk id="152" creationId="{BA447D76-A13A-614C-9F40-C58AD1B2AA53}"/>
          </ac:spMkLst>
        </pc:spChg>
        <pc:spChg chg="add mod">
          <ac:chgData name="Lijun Zhang" userId="073634ea-8120-4c6f-abc4-7cfc7c6fec6b" providerId="ADAL" clId="{4597ACF7-E324-E249-BA0C-43509E6BA06A}" dt="2021-11-08T08:39:24.874" v="827" actId="1038"/>
          <ac:spMkLst>
            <pc:docMk/>
            <pc:sldMk cId="2403042641" sldId="676"/>
            <ac:spMk id="153" creationId="{F1ED2D7D-F1F5-7D4A-BB2C-D50DC31EC36D}"/>
          </ac:spMkLst>
        </pc:spChg>
        <pc:spChg chg="add mod">
          <ac:chgData name="Lijun Zhang" userId="073634ea-8120-4c6f-abc4-7cfc7c6fec6b" providerId="ADAL" clId="{4597ACF7-E324-E249-BA0C-43509E6BA06A}" dt="2021-11-08T08:39:24.874" v="827" actId="1038"/>
          <ac:spMkLst>
            <pc:docMk/>
            <pc:sldMk cId="2403042641" sldId="676"/>
            <ac:spMk id="154" creationId="{5EECE66A-34FC-6841-B7CE-AE6527312EC0}"/>
          </ac:spMkLst>
        </pc:spChg>
        <pc:spChg chg="add mod">
          <ac:chgData name="Lijun Zhang" userId="073634ea-8120-4c6f-abc4-7cfc7c6fec6b" providerId="ADAL" clId="{4597ACF7-E324-E249-BA0C-43509E6BA06A}" dt="2021-11-08T08:39:24.874" v="827" actId="1038"/>
          <ac:spMkLst>
            <pc:docMk/>
            <pc:sldMk cId="2403042641" sldId="676"/>
            <ac:spMk id="155" creationId="{02B7A734-2690-FD49-9633-1089500C7208}"/>
          </ac:spMkLst>
        </pc:spChg>
        <pc:spChg chg="add mod">
          <ac:chgData name="Lijun Zhang" userId="073634ea-8120-4c6f-abc4-7cfc7c6fec6b" providerId="ADAL" clId="{4597ACF7-E324-E249-BA0C-43509E6BA06A}" dt="2021-11-08T08:39:24.874" v="827" actId="1038"/>
          <ac:spMkLst>
            <pc:docMk/>
            <pc:sldMk cId="2403042641" sldId="676"/>
            <ac:spMk id="156" creationId="{DB2B8BF7-1A35-4B48-A5BF-3E31B6A8FE11}"/>
          </ac:spMkLst>
        </pc:spChg>
        <pc:spChg chg="add mod">
          <ac:chgData name="Lijun Zhang" userId="073634ea-8120-4c6f-abc4-7cfc7c6fec6b" providerId="ADAL" clId="{4597ACF7-E324-E249-BA0C-43509E6BA06A}" dt="2021-11-08T08:39:24.874" v="827" actId="1038"/>
          <ac:spMkLst>
            <pc:docMk/>
            <pc:sldMk cId="2403042641" sldId="676"/>
            <ac:spMk id="157" creationId="{03307B32-124A-A443-8B82-F94B2E091038}"/>
          </ac:spMkLst>
        </pc:spChg>
        <pc:spChg chg="add mod">
          <ac:chgData name="Lijun Zhang" userId="073634ea-8120-4c6f-abc4-7cfc7c6fec6b" providerId="ADAL" clId="{4597ACF7-E324-E249-BA0C-43509E6BA06A}" dt="2021-11-08T08:39:24.874" v="827" actId="1038"/>
          <ac:spMkLst>
            <pc:docMk/>
            <pc:sldMk cId="2403042641" sldId="676"/>
            <ac:spMk id="158" creationId="{9D2F1961-C415-2946-A0C2-43766091653F}"/>
          </ac:spMkLst>
        </pc:spChg>
        <pc:spChg chg="add mod">
          <ac:chgData name="Lijun Zhang" userId="073634ea-8120-4c6f-abc4-7cfc7c6fec6b" providerId="ADAL" clId="{4597ACF7-E324-E249-BA0C-43509E6BA06A}" dt="2021-11-08T08:39:24.874" v="827" actId="1038"/>
          <ac:spMkLst>
            <pc:docMk/>
            <pc:sldMk cId="2403042641" sldId="676"/>
            <ac:spMk id="159" creationId="{8ABE76E4-33E0-EC41-8D8C-E1C8D01D17F2}"/>
          </ac:spMkLst>
        </pc:spChg>
        <pc:spChg chg="add mod">
          <ac:chgData name="Lijun Zhang" userId="073634ea-8120-4c6f-abc4-7cfc7c6fec6b" providerId="ADAL" clId="{4597ACF7-E324-E249-BA0C-43509E6BA06A}" dt="2021-11-08T08:49:20.201" v="842" actId="1076"/>
          <ac:spMkLst>
            <pc:docMk/>
            <pc:sldMk cId="2403042641" sldId="676"/>
            <ac:spMk id="162" creationId="{13FEFDE2-9913-1846-B5C7-813C246DD3A4}"/>
          </ac:spMkLst>
        </pc:spChg>
        <pc:grpChg chg="mod">
          <ac:chgData name="Lijun Zhang" userId="073634ea-8120-4c6f-abc4-7cfc7c6fec6b" providerId="ADAL" clId="{4597ACF7-E324-E249-BA0C-43509E6BA06A}" dt="2021-11-08T08:38:58.367" v="794" actId="1076"/>
          <ac:grpSpMkLst>
            <pc:docMk/>
            <pc:sldMk cId="2403042641" sldId="676"/>
            <ac:grpSpMk id="8" creationId="{102D4E2C-C361-7648-9CD2-4F7CE3B5E635}"/>
          </ac:grpSpMkLst>
        </pc:grpChg>
        <pc:grpChg chg="add mod">
          <ac:chgData name="Lijun Zhang" userId="073634ea-8120-4c6f-abc4-7cfc7c6fec6b" providerId="ADAL" clId="{4597ACF7-E324-E249-BA0C-43509E6BA06A}" dt="2021-11-08T08:39:24.874" v="827" actId="1038"/>
          <ac:grpSpMkLst>
            <pc:docMk/>
            <pc:sldMk cId="2403042641" sldId="676"/>
            <ac:grpSpMk id="51" creationId="{2B7521AF-30C6-6A4E-96C0-697676DB1577}"/>
          </ac:grpSpMkLst>
        </pc:grpChg>
        <pc:grpChg chg="add mod">
          <ac:chgData name="Lijun Zhang" userId="073634ea-8120-4c6f-abc4-7cfc7c6fec6b" providerId="ADAL" clId="{4597ACF7-E324-E249-BA0C-43509E6BA06A}" dt="2021-11-08T08:39:24.874" v="827" actId="1038"/>
          <ac:grpSpMkLst>
            <pc:docMk/>
            <pc:sldMk cId="2403042641" sldId="676"/>
            <ac:grpSpMk id="57" creationId="{B04357AF-7286-B045-8257-F1549413DB4E}"/>
          </ac:grpSpMkLst>
        </pc:grpChg>
        <pc:grpChg chg="mod">
          <ac:chgData name="Lijun Zhang" userId="073634ea-8120-4c6f-abc4-7cfc7c6fec6b" providerId="ADAL" clId="{4597ACF7-E324-E249-BA0C-43509E6BA06A}" dt="2021-11-08T08:37:23.680" v="732"/>
          <ac:grpSpMkLst>
            <pc:docMk/>
            <pc:sldMk cId="2403042641" sldId="676"/>
            <ac:grpSpMk id="69" creationId="{8C164435-3216-CD43-9383-9253EABDF3AC}"/>
          </ac:grpSpMkLst>
        </pc:grpChg>
        <pc:grpChg chg="mod">
          <ac:chgData name="Lijun Zhang" userId="073634ea-8120-4c6f-abc4-7cfc7c6fec6b" providerId="ADAL" clId="{4597ACF7-E324-E249-BA0C-43509E6BA06A}" dt="2021-11-08T08:37:23.680" v="732"/>
          <ac:grpSpMkLst>
            <pc:docMk/>
            <pc:sldMk cId="2403042641" sldId="676"/>
            <ac:grpSpMk id="72" creationId="{E81A1C46-D0CD-D54B-B8A7-467F12F5B617}"/>
          </ac:grpSpMkLst>
        </pc:grpChg>
        <pc:cxnChg chg="mod">
          <ac:chgData name="Lijun Zhang" userId="073634ea-8120-4c6f-abc4-7cfc7c6fec6b" providerId="ADAL" clId="{4597ACF7-E324-E249-BA0C-43509E6BA06A}" dt="2021-11-08T08:37:23.680" v="732"/>
          <ac:cxnSpMkLst>
            <pc:docMk/>
            <pc:sldMk cId="2403042641" sldId="676"/>
            <ac:cxnSpMk id="65" creationId="{8956AD56-B93C-644F-8E4D-11C79AB76FE9}"/>
          </ac:cxnSpMkLst>
        </pc:cxnChg>
        <pc:cxnChg chg="mod">
          <ac:chgData name="Lijun Zhang" userId="073634ea-8120-4c6f-abc4-7cfc7c6fec6b" providerId="ADAL" clId="{4597ACF7-E324-E249-BA0C-43509E6BA06A}" dt="2021-11-08T08:37:23.680" v="732"/>
          <ac:cxnSpMkLst>
            <pc:docMk/>
            <pc:sldMk cId="2403042641" sldId="676"/>
            <ac:cxnSpMk id="66" creationId="{B1BE6807-2E0E-EC4F-8D25-BBF2F82CAE11}"/>
          </ac:cxnSpMkLst>
        </pc:cxnChg>
        <pc:cxnChg chg="mod">
          <ac:chgData name="Lijun Zhang" userId="073634ea-8120-4c6f-abc4-7cfc7c6fec6b" providerId="ADAL" clId="{4597ACF7-E324-E249-BA0C-43509E6BA06A}" dt="2021-11-08T08:37:23.680" v="732"/>
          <ac:cxnSpMkLst>
            <pc:docMk/>
            <pc:sldMk cId="2403042641" sldId="676"/>
            <ac:cxnSpMk id="67" creationId="{9FA16B5F-FE49-4343-897C-8FAD68257836}"/>
          </ac:cxnSpMkLst>
        </pc:cxnChg>
        <pc:cxnChg chg="mod">
          <ac:chgData name="Lijun Zhang" userId="073634ea-8120-4c6f-abc4-7cfc7c6fec6b" providerId="ADAL" clId="{4597ACF7-E324-E249-BA0C-43509E6BA06A}" dt="2021-11-08T08:37:23.680" v="732"/>
          <ac:cxnSpMkLst>
            <pc:docMk/>
            <pc:sldMk cId="2403042641" sldId="676"/>
            <ac:cxnSpMk id="68" creationId="{5B75B406-013F-8B4A-8F64-44D5E2F28B4A}"/>
          </ac:cxnSpMkLst>
        </pc:cxnChg>
        <pc:cxnChg chg="mod">
          <ac:chgData name="Lijun Zhang" userId="073634ea-8120-4c6f-abc4-7cfc7c6fec6b" providerId="ADAL" clId="{4597ACF7-E324-E249-BA0C-43509E6BA06A}" dt="2021-11-08T08:37:23.680" v="732"/>
          <ac:cxnSpMkLst>
            <pc:docMk/>
            <pc:sldMk cId="2403042641" sldId="676"/>
            <ac:cxnSpMk id="71" creationId="{1ADC3EBD-22D0-AF42-9051-2794B9518337}"/>
          </ac:cxnSpMkLst>
        </pc:cxnChg>
        <pc:cxnChg chg="mod">
          <ac:chgData name="Lijun Zhang" userId="073634ea-8120-4c6f-abc4-7cfc7c6fec6b" providerId="ADAL" clId="{4597ACF7-E324-E249-BA0C-43509E6BA06A}" dt="2021-11-08T08:37:23.680" v="732"/>
          <ac:cxnSpMkLst>
            <pc:docMk/>
            <pc:sldMk cId="2403042641" sldId="676"/>
            <ac:cxnSpMk id="73" creationId="{FD642E0A-08C1-194B-8ACD-ABC90FA41793}"/>
          </ac:cxnSpMkLst>
        </pc:cxnChg>
        <pc:cxnChg chg="mod">
          <ac:chgData name="Lijun Zhang" userId="073634ea-8120-4c6f-abc4-7cfc7c6fec6b" providerId="ADAL" clId="{4597ACF7-E324-E249-BA0C-43509E6BA06A}" dt="2021-11-08T08:37:23.680" v="732"/>
          <ac:cxnSpMkLst>
            <pc:docMk/>
            <pc:sldMk cId="2403042641" sldId="676"/>
            <ac:cxnSpMk id="74" creationId="{18C9E2A8-2BAE-2242-9D62-7A2A4F0AA4E7}"/>
          </ac:cxnSpMkLst>
        </pc:cxnChg>
        <pc:cxnChg chg="mod">
          <ac:chgData name="Lijun Zhang" userId="073634ea-8120-4c6f-abc4-7cfc7c6fec6b" providerId="ADAL" clId="{4597ACF7-E324-E249-BA0C-43509E6BA06A}" dt="2021-11-08T08:37:23.680" v="732"/>
          <ac:cxnSpMkLst>
            <pc:docMk/>
            <pc:sldMk cId="2403042641" sldId="676"/>
            <ac:cxnSpMk id="75" creationId="{78BAB3A4-F2CB-6147-8D0A-2322AFFB5EBB}"/>
          </ac:cxnSpMkLst>
        </pc:cxnChg>
        <pc:cxnChg chg="mod">
          <ac:chgData name="Lijun Zhang" userId="073634ea-8120-4c6f-abc4-7cfc7c6fec6b" providerId="ADAL" clId="{4597ACF7-E324-E249-BA0C-43509E6BA06A}" dt="2021-11-08T08:37:23.680" v="732"/>
          <ac:cxnSpMkLst>
            <pc:docMk/>
            <pc:sldMk cId="2403042641" sldId="676"/>
            <ac:cxnSpMk id="76" creationId="{CFF00094-327C-B24F-B0AC-E505F9CB2420}"/>
          </ac:cxnSpMkLst>
        </pc:cxnChg>
        <pc:cxnChg chg="mod">
          <ac:chgData name="Lijun Zhang" userId="073634ea-8120-4c6f-abc4-7cfc7c6fec6b" providerId="ADAL" clId="{4597ACF7-E324-E249-BA0C-43509E6BA06A}" dt="2021-11-08T08:37:23.680" v="732"/>
          <ac:cxnSpMkLst>
            <pc:docMk/>
            <pc:sldMk cId="2403042641" sldId="676"/>
            <ac:cxnSpMk id="87" creationId="{DD4BBF08-3165-EE4D-9621-A2C5520E6011}"/>
          </ac:cxnSpMkLst>
        </pc:cxnChg>
        <pc:cxnChg chg="mod">
          <ac:chgData name="Lijun Zhang" userId="073634ea-8120-4c6f-abc4-7cfc7c6fec6b" providerId="ADAL" clId="{4597ACF7-E324-E249-BA0C-43509E6BA06A}" dt="2021-11-08T08:37:23.680" v="732"/>
          <ac:cxnSpMkLst>
            <pc:docMk/>
            <pc:sldMk cId="2403042641" sldId="676"/>
            <ac:cxnSpMk id="88" creationId="{48A249A1-2E97-EF41-A6F4-0E2869976180}"/>
          </ac:cxnSpMkLst>
        </pc:cxnChg>
        <pc:cxnChg chg="mod">
          <ac:chgData name="Lijun Zhang" userId="073634ea-8120-4c6f-abc4-7cfc7c6fec6b" providerId="ADAL" clId="{4597ACF7-E324-E249-BA0C-43509E6BA06A}" dt="2021-11-08T08:37:23.680" v="732"/>
          <ac:cxnSpMkLst>
            <pc:docMk/>
            <pc:sldMk cId="2403042641" sldId="676"/>
            <ac:cxnSpMk id="89" creationId="{A5467125-9364-8249-BDEA-519EFDEE6EDC}"/>
          </ac:cxnSpMkLst>
        </pc:cxnChg>
        <pc:cxnChg chg="mod">
          <ac:chgData name="Lijun Zhang" userId="073634ea-8120-4c6f-abc4-7cfc7c6fec6b" providerId="ADAL" clId="{4597ACF7-E324-E249-BA0C-43509E6BA06A}" dt="2021-11-08T08:37:23.680" v="732"/>
          <ac:cxnSpMkLst>
            <pc:docMk/>
            <pc:sldMk cId="2403042641" sldId="676"/>
            <ac:cxnSpMk id="90" creationId="{10453B0E-8E3F-E047-BCCE-8E2703A7FFD0}"/>
          </ac:cxnSpMkLst>
        </pc:cxnChg>
        <pc:cxnChg chg="mod">
          <ac:chgData name="Lijun Zhang" userId="073634ea-8120-4c6f-abc4-7cfc7c6fec6b" providerId="ADAL" clId="{4597ACF7-E324-E249-BA0C-43509E6BA06A}" dt="2021-11-08T08:37:23.680" v="732"/>
          <ac:cxnSpMkLst>
            <pc:docMk/>
            <pc:sldMk cId="2403042641" sldId="676"/>
            <ac:cxnSpMk id="91" creationId="{1FEF6849-0D99-7A4E-A1AB-645729C4ACD9}"/>
          </ac:cxnSpMkLst>
        </pc:cxnChg>
        <pc:cxnChg chg="mod">
          <ac:chgData name="Lijun Zhang" userId="073634ea-8120-4c6f-abc4-7cfc7c6fec6b" providerId="ADAL" clId="{4597ACF7-E324-E249-BA0C-43509E6BA06A}" dt="2021-11-08T08:37:23.680" v="732"/>
          <ac:cxnSpMkLst>
            <pc:docMk/>
            <pc:sldMk cId="2403042641" sldId="676"/>
            <ac:cxnSpMk id="92" creationId="{9DFE2D2F-266E-9343-9DC8-E80819C3FF2D}"/>
          </ac:cxnSpMkLst>
        </pc:cxnChg>
        <pc:cxnChg chg="mod">
          <ac:chgData name="Lijun Zhang" userId="073634ea-8120-4c6f-abc4-7cfc7c6fec6b" providerId="ADAL" clId="{4597ACF7-E324-E249-BA0C-43509E6BA06A}" dt="2021-11-08T08:37:23.680" v="732"/>
          <ac:cxnSpMkLst>
            <pc:docMk/>
            <pc:sldMk cId="2403042641" sldId="676"/>
            <ac:cxnSpMk id="93" creationId="{50FBA925-9ACD-3B49-91A4-E8B457303F0B}"/>
          </ac:cxnSpMkLst>
        </pc:cxnChg>
        <pc:cxnChg chg="mod">
          <ac:chgData name="Lijun Zhang" userId="073634ea-8120-4c6f-abc4-7cfc7c6fec6b" providerId="ADAL" clId="{4597ACF7-E324-E249-BA0C-43509E6BA06A}" dt="2021-11-08T08:37:23.680" v="732"/>
          <ac:cxnSpMkLst>
            <pc:docMk/>
            <pc:sldMk cId="2403042641" sldId="676"/>
            <ac:cxnSpMk id="94" creationId="{3D6DBF4A-1346-1B47-B540-B69AE65A6401}"/>
          </ac:cxnSpMkLst>
        </pc:cxnChg>
        <pc:cxnChg chg="mod">
          <ac:chgData name="Lijun Zhang" userId="073634ea-8120-4c6f-abc4-7cfc7c6fec6b" providerId="ADAL" clId="{4597ACF7-E324-E249-BA0C-43509E6BA06A}" dt="2021-11-08T08:38:31.759" v="789" actId="1076"/>
          <ac:cxnSpMkLst>
            <pc:docMk/>
            <pc:sldMk cId="2403042641" sldId="676"/>
            <ac:cxnSpMk id="95" creationId="{5CDEB174-7C81-9C47-92AE-3951C0A85048}"/>
          </ac:cxnSpMkLst>
        </pc:cxnChg>
        <pc:cxnChg chg="mod">
          <ac:chgData name="Lijun Zhang" userId="073634ea-8120-4c6f-abc4-7cfc7c6fec6b" providerId="ADAL" clId="{4597ACF7-E324-E249-BA0C-43509E6BA06A}" dt="2021-11-08T08:37:23.680" v="732"/>
          <ac:cxnSpMkLst>
            <pc:docMk/>
            <pc:sldMk cId="2403042641" sldId="676"/>
            <ac:cxnSpMk id="106" creationId="{674D66CF-10C9-EC48-9E3F-BCE380EB6B7B}"/>
          </ac:cxnSpMkLst>
        </pc:cxnChg>
        <pc:cxnChg chg="mod">
          <ac:chgData name="Lijun Zhang" userId="073634ea-8120-4c6f-abc4-7cfc7c6fec6b" providerId="ADAL" clId="{4597ACF7-E324-E249-BA0C-43509E6BA06A}" dt="2021-11-08T08:37:23.680" v="732"/>
          <ac:cxnSpMkLst>
            <pc:docMk/>
            <pc:sldMk cId="2403042641" sldId="676"/>
            <ac:cxnSpMk id="107" creationId="{F01C6173-3B83-F841-A41A-C66A348026D9}"/>
          </ac:cxnSpMkLst>
        </pc:cxnChg>
        <pc:cxnChg chg="mod">
          <ac:chgData name="Lijun Zhang" userId="073634ea-8120-4c6f-abc4-7cfc7c6fec6b" providerId="ADAL" clId="{4597ACF7-E324-E249-BA0C-43509E6BA06A}" dt="2021-11-08T08:37:23.680" v="732"/>
          <ac:cxnSpMkLst>
            <pc:docMk/>
            <pc:sldMk cId="2403042641" sldId="676"/>
            <ac:cxnSpMk id="108" creationId="{388CAB51-B819-2945-924B-43CD10752369}"/>
          </ac:cxnSpMkLst>
        </pc:cxnChg>
        <pc:cxnChg chg="mod">
          <ac:chgData name="Lijun Zhang" userId="073634ea-8120-4c6f-abc4-7cfc7c6fec6b" providerId="ADAL" clId="{4597ACF7-E324-E249-BA0C-43509E6BA06A}" dt="2021-11-08T08:37:23.680" v="732"/>
          <ac:cxnSpMkLst>
            <pc:docMk/>
            <pc:sldMk cId="2403042641" sldId="676"/>
            <ac:cxnSpMk id="109" creationId="{D1F59C3A-C79F-DA40-BFF7-B87BD98C7557}"/>
          </ac:cxnSpMkLst>
        </pc:cxnChg>
        <pc:cxnChg chg="mod">
          <ac:chgData name="Lijun Zhang" userId="073634ea-8120-4c6f-abc4-7cfc7c6fec6b" providerId="ADAL" clId="{4597ACF7-E324-E249-BA0C-43509E6BA06A}" dt="2021-11-08T08:37:23.680" v="732"/>
          <ac:cxnSpMkLst>
            <pc:docMk/>
            <pc:sldMk cId="2403042641" sldId="676"/>
            <ac:cxnSpMk id="110" creationId="{E11FB6E7-96E8-7647-BE0B-56ED2AA226CA}"/>
          </ac:cxnSpMkLst>
        </pc:cxnChg>
        <pc:cxnChg chg="mod">
          <ac:chgData name="Lijun Zhang" userId="073634ea-8120-4c6f-abc4-7cfc7c6fec6b" providerId="ADAL" clId="{4597ACF7-E324-E249-BA0C-43509E6BA06A}" dt="2021-11-08T08:37:23.680" v="732"/>
          <ac:cxnSpMkLst>
            <pc:docMk/>
            <pc:sldMk cId="2403042641" sldId="676"/>
            <ac:cxnSpMk id="111" creationId="{F16E559E-B272-5C44-8E0F-BD35BE8941DB}"/>
          </ac:cxnSpMkLst>
        </pc:cxnChg>
        <pc:cxnChg chg="mod">
          <ac:chgData name="Lijun Zhang" userId="073634ea-8120-4c6f-abc4-7cfc7c6fec6b" providerId="ADAL" clId="{4597ACF7-E324-E249-BA0C-43509E6BA06A}" dt="2021-11-08T08:37:23.680" v="732"/>
          <ac:cxnSpMkLst>
            <pc:docMk/>
            <pc:sldMk cId="2403042641" sldId="676"/>
            <ac:cxnSpMk id="112" creationId="{7A41CE4C-B85C-0D4D-BC5D-AD06DA6E430E}"/>
          </ac:cxnSpMkLst>
        </pc:cxnChg>
        <pc:cxnChg chg="mod">
          <ac:chgData name="Lijun Zhang" userId="073634ea-8120-4c6f-abc4-7cfc7c6fec6b" providerId="ADAL" clId="{4597ACF7-E324-E249-BA0C-43509E6BA06A}" dt="2021-11-08T08:37:23.680" v="732"/>
          <ac:cxnSpMkLst>
            <pc:docMk/>
            <pc:sldMk cId="2403042641" sldId="676"/>
            <ac:cxnSpMk id="113" creationId="{F29D60F4-5DB6-424F-B7D6-41FFC6E1D4C7}"/>
          </ac:cxnSpMkLst>
        </pc:cxnChg>
        <pc:cxnChg chg="mod">
          <ac:chgData name="Lijun Zhang" userId="073634ea-8120-4c6f-abc4-7cfc7c6fec6b" providerId="ADAL" clId="{4597ACF7-E324-E249-BA0C-43509E6BA06A}" dt="2021-11-08T08:37:23.680" v="732"/>
          <ac:cxnSpMkLst>
            <pc:docMk/>
            <pc:sldMk cId="2403042641" sldId="676"/>
            <ac:cxnSpMk id="114" creationId="{D7CA29CA-DD87-9845-84E2-4348F41D4903}"/>
          </ac:cxnSpMkLst>
        </pc:cxnChg>
      </pc:sldChg>
      <pc:sldChg chg="addSp delSp modSp new mod">
        <pc:chgData name="Lijun Zhang" userId="073634ea-8120-4c6f-abc4-7cfc7c6fec6b" providerId="ADAL" clId="{4597ACF7-E324-E249-BA0C-43509E6BA06A}" dt="2021-11-08T08:50:48.812" v="864" actId="1035"/>
        <pc:sldMkLst>
          <pc:docMk/>
          <pc:sldMk cId="3243591294" sldId="677"/>
        </pc:sldMkLst>
        <pc:spChg chg="del">
          <ac:chgData name="Lijun Zhang" userId="073634ea-8120-4c6f-abc4-7cfc7c6fec6b" providerId="ADAL" clId="{4597ACF7-E324-E249-BA0C-43509E6BA06A}" dt="2021-11-08T08:49:46.207" v="845" actId="478"/>
          <ac:spMkLst>
            <pc:docMk/>
            <pc:sldMk cId="3243591294" sldId="677"/>
            <ac:spMk id="3" creationId="{64F22774-B3DA-1A48-AEF5-29EB3C7CAAB0}"/>
          </ac:spMkLst>
        </pc:spChg>
        <pc:spChg chg="add mod">
          <ac:chgData name="Lijun Zhang" userId="073634ea-8120-4c6f-abc4-7cfc7c6fec6b" providerId="ADAL" clId="{4597ACF7-E324-E249-BA0C-43509E6BA06A}" dt="2021-11-08T08:50:48.812" v="864" actId="1035"/>
          <ac:spMkLst>
            <pc:docMk/>
            <pc:sldMk cId="3243591294" sldId="677"/>
            <ac:spMk id="6" creationId="{90F176D6-2746-2F4A-914D-10EE1C4F497E}"/>
          </ac:spMkLst>
        </pc:spChg>
        <pc:picChg chg="add mod">
          <ac:chgData name="Lijun Zhang" userId="073634ea-8120-4c6f-abc4-7cfc7c6fec6b" providerId="ADAL" clId="{4597ACF7-E324-E249-BA0C-43509E6BA06A}" dt="2021-11-08T08:49:47.368" v="846"/>
          <ac:picMkLst>
            <pc:docMk/>
            <pc:sldMk cId="3243591294" sldId="677"/>
            <ac:picMk id="5" creationId="{9203B482-0FDB-B349-B544-F06F84AE9AC8}"/>
          </ac:picMkLst>
        </pc:picChg>
      </pc:sldChg>
      <pc:sldChg chg="modSp add del mod">
        <pc:chgData name="Lijun Zhang" userId="073634ea-8120-4c6f-abc4-7cfc7c6fec6b" providerId="ADAL" clId="{4597ACF7-E324-E249-BA0C-43509E6BA06A}" dt="2021-11-08T08:58:01.139" v="1083" actId="2696"/>
        <pc:sldMkLst>
          <pc:docMk/>
          <pc:sldMk cId="2862254413" sldId="678"/>
        </pc:sldMkLst>
        <pc:spChg chg="mod">
          <ac:chgData name="Lijun Zhang" userId="073634ea-8120-4c6f-abc4-7cfc7c6fec6b" providerId="ADAL" clId="{4597ACF7-E324-E249-BA0C-43509E6BA06A}" dt="2021-11-08T08:54:27.445" v="949" actId="20577"/>
          <ac:spMkLst>
            <pc:docMk/>
            <pc:sldMk cId="2862254413" sldId="678"/>
            <ac:spMk id="2" creationId="{00000000-0000-0000-0000-000000000000}"/>
          </ac:spMkLst>
        </pc:spChg>
        <pc:spChg chg="mod">
          <ac:chgData name="Lijun Zhang" userId="073634ea-8120-4c6f-abc4-7cfc7c6fec6b" providerId="ADAL" clId="{4597ACF7-E324-E249-BA0C-43509E6BA06A}" dt="2021-11-08T08:56:53.030" v="1081" actId="207"/>
          <ac:spMkLst>
            <pc:docMk/>
            <pc:sldMk cId="2862254413" sldId="678"/>
            <ac:spMk id="3" creationId="{BD404A13-D4F4-0846-84A2-495E338D8D8F}"/>
          </ac:spMkLst>
        </pc:spChg>
        <pc:spChg chg="mod">
          <ac:chgData name="Lijun Zhang" userId="073634ea-8120-4c6f-abc4-7cfc7c6fec6b" providerId="ADAL" clId="{4597ACF7-E324-E249-BA0C-43509E6BA06A}" dt="2021-11-08T08:56:47.147" v="1080" actId="1076"/>
          <ac:spMkLst>
            <pc:docMk/>
            <pc:sldMk cId="2862254413" sldId="678"/>
            <ac:spMk id="39" creationId="{A0ABD7C5-2B53-CA4D-844F-D8DBC9B7D6B9}"/>
          </ac:spMkLst>
        </pc:spChg>
        <pc:spChg chg="mod">
          <ac:chgData name="Lijun Zhang" userId="073634ea-8120-4c6f-abc4-7cfc7c6fec6b" providerId="ADAL" clId="{4597ACF7-E324-E249-BA0C-43509E6BA06A}" dt="2021-11-08T08:56:47.147" v="1080" actId="1076"/>
          <ac:spMkLst>
            <pc:docMk/>
            <pc:sldMk cId="2862254413" sldId="678"/>
            <ac:spMk id="40" creationId="{FEA413C7-3E65-5C4F-A1D3-E000550DCF58}"/>
          </ac:spMkLst>
        </pc:spChg>
        <pc:spChg chg="mod">
          <ac:chgData name="Lijun Zhang" userId="073634ea-8120-4c6f-abc4-7cfc7c6fec6b" providerId="ADAL" clId="{4597ACF7-E324-E249-BA0C-43509E6BA06A}" dt="2021-11-08T08:56:47.147" v="1080" actId="1076"/>
          <ac:spMkLst>
            <pc:docMk/>
            <pc:sldMk cId="2862254413" sldId="678"/>
            <ac:spMk id="41" creationId="{5EDD0EB5-271F-8045-85B3-2E5E21C5FD1C}"/>
          </ac:spMkLst>
        </pc:spChg>
        <pc:spChg chg="mod">
          <ac:chgData name="Lijun Zhang" userId="073634ea-8120-4c6f-abc4-7cfc7c6fec6b" providerId="ADAL" clId="{4597ACF7-E324-E249-BA0C-43509E6BA06A}" dt="2021-11-08T08:56:47.147" v="1080" actId="1076"/>
          <ac:spMkLst>
            <pc:docMk/>
            <pc:sldMk cId="2862254413" sldId="678"/>
            <ac:spMk id="42" creationId="{0E574D6C-CB4D-D24A-A91B-062AE4641E89}"/>
          </ac:spMkLst>
        </pc:spChg>
        <pc:spChg chg="mod">
          <ac:chgData name="Lijun Zhang" userId="073634ea-8120-4c6f-abc4-7cfc7c6fec6b" providerId="ADAL" clId="{4597ACF7-E324-E249-BA0C-43509E6BA06A}" dt="2021-11-08T08:56:47.147" v="1080" actId="1076"/>
          <ac:spMkLst>
            <pc:docMk/>
            <pc:sldMk cId="2862254413" sldId="678"/>
            <ac:spMk id="43" creationId="{38C98746-1661-0A46-AB89-8DF5D7F8586A}"/>
          </ac:spMkLst>
        </pc:spChg>
        <pc:spChg chg="mod">
          <ac:chgData name="Lijun Zhang" userId="073634ea-8120-4c6f-abc4-7cfc7c6fec6b" providerId="ADAL" clId="{4597ACF7-E324-E249-BA0C-43509E6BA06A}" dt="2021-11-08T08:56:47.147" v="1080" actId="1076"/>
          <ac:spMkLst>
            <pc:docMk/>
            <pc:sldMk cId="2862254413" sldId="678"/>
            <ac:spMk id="44" creationId="{0E48CE05-6530-9B42-B069-C6EB6F18056C}"/>
          </ac:spMkLst>
        </pc:spChg>
        <pc:spChg chg="mod">
          <ac:chgData name="Lijun Zhang" userId="073634ea-8120-4c6f-abc4-7cfc7c6fec6b" providerId="ADAL" clId="{4597ACF7-E324-E249-BA0C-43509E6BA06A}" dt="2021-11-08T08:56:47.147" v="1080" actId="1076"/>
          <ac:spMkLst>
            <pc:docMk/>
            <pc:sldMk cId="2862254413" sldId="678"/>
            <ac:spMk id="45" creationId="{7E43D7D7-D8B3-204E-BF69-51070A945F04}"/>
          </ac:spMkLst>
        </pc:spChg>
        <pc:spChg chg="mod">
          <ac:chgData name="Lijun Zhang" userId="073634ea-8120-4c6f-abc4-7cfc7c6fec6b" providerId="ADAL" clId="{4597ACF7-E324-E249-BA0C-43509E6BA06A}" dt="2021-11-08T08:56:47.147" v="1080" actId="1076"/>
          <ac:spMkLst>
            <pc:docMk/>
            <pc:sldMk cId="2862254413" sldId="678"/>
            <ac:spMk id="46" creationId="{682637C6-CEF1-5D48-9316-0E2B8694AB09}"/>
          </ac:spMkLst>
        </pc:spChg>
        <pc:spChg chg="mod">
          <ac:chgData name="Lijun Zhang" userId="073634ea-8120-4c6f-abc4-7cfc7c6fec6b" providerId="ADAL" clId="{4597ACF7-E324-E249-BA0C-43509E6BA06A}" dt="2021-11-08T08:56:47.147" v="1080" actId="1076"/>
          <ac:spMkLst>
            <pc:docMk/>
            <pc:sldMk cId="2862254413" sldId="678"/>
            <ac:spMk id="47" creationId="{35C82512-4BED-7449-A72D-D2B0DDBE3FDF}"/>
          </ac:spMkLst>
        </pc:spChg>
        <pc:spChg chg="mod">
          <ac:chgData name="Lijun Zhang" userId="073634ea-8120-4c6f-abc4-7cfc7c6fec6b" providerId="ADAL" clId="{4597ACF7-E324-E249-BA0C-43509E6BA06A}" dt="2021-11-08T08:56:47.147" v="1080" actId="1076"/>
          <ac:spMkLst>
            <pc:docMk/>
            <pc:sldMk cId="2862254413" sldId="678"/>
            <ac:spMk id="48" creationId="{16FC729F-E3AD-6945-85B4-7A87A3A5FBF5}"/>
          </ac:spMkLst>
        </pc:spChg>
        <pc:spChg chg="mod">
          <ac:chgData name="Lijun Zhang" userId="073634ea-8120-4c6f-abc4-7cfc7c6fec6b" providerId="ADAL" clId="{4597ACF7-E324-E249-BA0C-43509E6BA06A}" dt="2021-11-08T08:56:47.147" v="1080" actId="1076"/>
          <ac:spMkLst>
            <pc:docMk/>
            <pc:sldMk cId="2862254413" sldId="678"/>
            <ac:spMk id="49" creationId="{81FD41A2-52CA-D04A-B65C-F9EB43B5F122}"/>
          </ac:spMkLst>
        </pc:spChg>
        <pc:spChg chg="mod">
          <ac:chgData name="Lijun Zhang" userId="073634ea-8120-4c6f-abc4-7cfc7c6fec6b" providerId="ADAL" clId="{4597ACF7-E324-E249-BA0C-43509E6BA06A}" dt="2021-11-08T08:56:47.147" v="1080" actId="1076"/>
          <ac:spMkLst>
            <pc:docMk/>
            <pc:sldMk cId="2862254413" sldId="678"/>
            <ac:spMk id="50" creationId="{757986FB-9C48-EA4A-8D46-89825C977820}"/>
          </ac:spMkLst>
        </pc:spChg>
        <pc:grpChg chg="mod">
          <ac:chgData name="Lijun Zhang" userId="073634ea-8120-4c6f-abc4-7cfc7c6fec6b" providerId="ADAL" clId="{4597ACF7-E324-E249-BA0C-43509E6BA06A}" dt="2021-11-08T08:56:47.147" v="1080" actId="1076"/>
          <ac:grpSpMkLst>
            <pc:docMk/>
            <pc:sldMk cId="2862254413" sldId="678"/>
            <ac:grpSpMk id="8" creationId="{102D4E2C-C361-7648-9CD2-4F7CE3B5E635}"/>
          </ac:grpSpMkLst>
        </pc:grpChg>
      </pc:sldChg>
      <pc:sldChg chg="add del">
        <pc:chgData name="Lijun Zhang" userId="073634ea-8120-4c6f-abc4-7cfc7c6fec6b" providerId="ADAL" clId="{4597ACF7-E324-E249-BA0C-43509E6BA06A}" dt="2021-11-08T09:12:46.198" v="1144" actId="2696"/>
        <pc:sldMkLst>
          <pc:docMk/>
          <pc:sldMk cId="1406325091" sldId="682"/>
        </pc:sldMkLst>
      </pc:sldChg>
      <pc:sldChg chg="modSp add mod">
        <pc:chgData name="Lijun Zhang" userId="073634ea-8120-4c6f-abc4-7cfc7c6fec6b" providerId="ADAL" clId="{4597ACF7-E324-E249-BA0C-43509E6BA06A}" dt="2021-11-08T09:12:30.250" v="1143" actId="27636"/>
        <pc:sldMkLst>
          <pc:docMk/>
          <pc:sldMk cId="3423033554" sldId="683"/>
        </pc:sldMkLst>
        <pc:spChg chg="mod">
          <ac:chgData name="Lijun Zhang" userId="073634ea-8120-4c6f-abc4-7cfc7c6fec6b" providerId="ADAL" clId="{4597ACF7-E324-E249-BA0C-43509E6BA06A}" dt="2021-11-08T09:12:30.250" v="1143" actId="27636"/>
          <ac:spMkLst>
            <pc:docMk/>
            <pc:sldMk cId="3423033554" sldId="683"/>
            <ac:spMk id="11267" creationId="{00000000-0000-0000-0000-000000000000}"/>
          </ac:spMkLst>
        </pc:spChg>
      </pc:sldChg>
      <pc:sldChg chg="add">
        <pc:chgData name="Lijun Zhang" userId="073634ea-8120-4c6f-abc4-7cfc7c6fec6b" providerId="ADAL" clId="{4597ACF7-E324-E249-BA0C-43509E6BA06A}" dt="2021-11-08T13:34:29.404" v="1193"/>
        <pc:sldMkLst>
          <pc:docMk/>
          <pc:sldMk cId="2619785680" sldId="684"/>
        </pc:sldMkLst>
      </pc:sldChg>
      <pc:sldChg chg="add">
        <pc:chgData name="Lijun Zhang" userId="073634ea-8120-4c6f-abc4-7cfc7c6fec6b" providerId="ADAL" clId="{4597ACF7-E324-E249-BA0C-43509E6BA06A}" dt="2021-11-08T13:34:29.404" v="1193"/>
        <pc:sldMkLst>
          <pc:docMk/>
          <pc:sldMk cId="2721660215" sldId="685"/>
        </pc:sldMkLst>
      </pc:sldChg>
    </pc:docChg>
  </pc:docChgLst>
</pc:chgInfo>
</file>

<file path=ppt/drawings/_rels/vmlDrawing1.v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image" Target="../media/image21.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image" Target="../media/image3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8C2F8F-026F-4DF0-9A41-EE27E501DBFF}" type="datetimeFigureOut">
              <a:rPr lang="zh-CN" altLang="en-US" smtClean="0"/>
              <a:t>2022/3/7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F55121-4B22-4931-B3E1-2F44195121BB}" type="slidenum">
              <a:rPr lang="zh-CN" altLang="en-US" smtClean="0"/>
              <a:t>‹#›</a:t>
            </a:fld>
            <a:endParaRPr lang="zh-CN" altLang="en-US"/>
          </a:p>
        </p:txBody>
      </p:sp>
    </p:spTree>
    <p:extLst>
      <p:ext uri="{BB962C8B-B14F-4D97-AF65-F5344CB8AC3E}">
        <p14:creationId xmlns:p14="http://schemas.microsoft.com/office/powerpoint/2010/main" val="3235978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裘宗燕</a:t>
            </a:r>
            <a:r>
              <a:rPr lang="en-US" altLang="zh-CN" dirty="0" smtClean="0"/>
              <a:t>. </a:t>
            </a:r>
            <a:r>
              <a:rPr lang="zh-CN" altLang="en-US" dirty="0" smtClean="0"/>
              <a:t>计算机问题求解的三类方法</a:t>
            </a:r>
            <a:r>
              <a:rPr lang="en-US" altLang="zh-CN" dirty="0" smtClean="0"/>
              <a:t>[J]. </a:t>
            </a:r>
            <a:r>
              <a:rPr lang="zh-CN" altLang="en-US" dirty="0" smtClean="0"/>
              <a:t>中国计算机学会通讯</a:t>
            </a:r>
            <a:r>
              <a:rPr lang="en-US" altLang="zh-CN" dirty="0" smtClean="0"/>
              <a:t>, 2019, 015(003):42-46.</a:t>
            </a:r>
            <a:endParaRPr lang="zh-CN" altLang="en-US" dirty="0"/>
          </a:p>
        </p:txBody>
      </p:sp>
      <p:sp>
        <p:nvSpPr>
          <p:cNvPr id="4" name="灯片编号占位符 3"/>
          <p:cNvSpPr>
            <a:spLocks noGrp="1"/>
          </p:cNvSpPr>
          <p:nvPr>
            <p:ph type="sldNum" sz="quarter" idx="10"/>
          </p:nvPr>
        </p:nvSpPr>
        <p:spPr/>
        <p:txBody>
          <a:bodyPr/>
          <a:lstStyle/>
          <a:p>
            <a:fld id="{0DF55121-4B22-4931-B3E1-2F44195121BB}" type="slidenum">
              <a:rPr lang="zh-CN" altLang="en-US" smtClean="0"/>
              <a:t>2</a:t>
            </a:fld>
            <a:endParaRPr lang="zh-CN" altLang="en-US"/>
          </a:p>
        </p:txBody>
      </p:sp>
    </p:spTree>
    <p:extLst>
      <p:ext uri="{BB962C8B-B14F-4D97-AF65-F5344CB8AC3E}">
        <p14:creationId xmlns:p14="http://schemas.microsoft.com/office/powerpoint/2010/main" val="697314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 comes back on exams</a:t>
            </a:r>
          </a:p>
          <a:p>
            <a:endParaRPr lang="en-US" dirty="0"/>
          </a:p>
          <a:p>
            <a:r>
              <a:rPr lang="en-US" dirty="0"/>
              <a:t>Goal test – sometimes</a:t>
            </a:r>
            <a:r>
              <a:rPr lang="en-US" baseline="0" dirty="0"/>
              <a:t> more than one state that satisfies having achieved the goal, for example, “eat all the dots”</a:t>
            </a:r>
          </a:p>
          <a:p>
            <a:endParaRPr lang="en-US" baseline="0" dirty="0"/>
          </a:p>
          <a:p>
            <a:r>
              <a:rPr lang="en-US" baseline="0" dirty="0"/>
              <a:t>Abstraction</a:t>
            </a:r>
            <a:endParaRPr lang="en-US" dirty="0"/>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30</a:t>
            </a:fld>
            <a:endParaRPr lang="en-US"/>
          </a:p>
        </p:txBody>
      </p:sp>
    </p:spTree>
    <p:extLst>
      <p:ext uri="{BB962C8B-B14F-4D97-AF65-F5344CB8AC3E}">
        <p14:creationId xmlns:p14="http://schemas.microsoft.com/office/powerpoint/2010/main" val="1992616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31</a:t>
            </a:fld>
            <a:endParaRPr lang="en-US"/>
          </a:p>
        </p:txBody>
      </p:sp>
    </p:spTree>
    <p:extLst>
      <p:ext uri="{BB962C8B-B14F-4D97-AF65-F5344CB8AC3E}">
        <p14:creationId xmlns:p14="http://schemas.microsoft.com/office/powerpoint/2010/main" val="42519564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很多搜索问题都可以转化为图搜索问题</a:t>
            </a:r>
            <a:endParaRPr lang="en-US" dirty="0"/>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32</a:t>
            </a:fld>
            <a:endParaRPr lang="en-US"/>
          </a:p>
        </p:txBody>
      </p:sp>
    </p:spTree>
    <p:extLst>
      <p:ext uri="{BB962C8B-B14F-4D97-AF65-F5344CB8AC3E}">
        <p14:creationId xmlns:p14="http://schemas.microsoft.com/office/powerpoint/2010/main" val="13185456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33</a:t>
            </a:fld>
            <a:endParaRPr lang="en-US"/>
          </a:p>
        </p:txBody>
      </p:sp>
    </p:spTree>
    <p:extLst>
      <p:ext uri="{BB962C8B-B14F-4D97-AF65-F5344CB8AC3E}">
        <p14:creationId xmlns:p14="http://schemas.microsoft.com/office/powerpoint/2010/main" val="3978879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搜索树：边搜索边生成的有向图</a:t>
            </a:r>
            <a:endParaRPr lang="zh-CN" altLang="en-US" dirty="0"/>
          </a:p>
        </p:txBody>
      </p:sp>
      <p:sp>
        <p:nvSpPr>
          <p:cNvPr id="4" name="灯片编号占位符 3"/>
          <p:cNvSpPr>
            <a:spLocks noGrp="1"/>
          </p:cNvSpPr>
          <p:nvPr>
            <p:ph type="sldNum" sz="quarter" idx="10"/>
          </p:nvPr>
        </p:nvSpPr>
        <p:spPr/>
        <p:txBody>
          <a:bodyPr/>
          <a:lstStyle/>
          <a:p>
            <a:fld id="{0DF55121-4B22-4931-B3E1-2F44195121BB}" type="slidenum">
              <a:rPr lang="zh-CN" altLang="en-US" smtClean="0"/>
              <a:t>34</a:t>
            </a:fld>
            <a:endParaRPr lang="zh-CN" altLang="en-US"/>
          </a:p>
        </p:txBody>
      </p:sp>
    </p:spTree>
    <p:extLst>
      <p:ext uri="{BB962C8B-B14F-4D97-AF65-F5344CB8AC3E}">
        <p14:creationId xmlns:p14="http://schemas.microsoft.com/office/powerpoint/2010/main" val="731646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DF55121-4B22-4931-B3E1-2F44195121BB}" type="slidenum">
              <a:rPr lang="zh-CN" altLang="en-US" smtClean="0"/>
              <a:t>38</a:t>
            </a:fld>
            <a:endParaRPr lang="zh-CN" altLang="en-US"/>
          </a:p>
        </p:txBody>
      </p:sp>
    </p:spTree>
    <p:extLst>
      <p:ext uri="{BB962C8B-B14F-4D97-AF65-F5344CB8AC3E}">
        <p14:creationId xmlns:p14="http://schemas.microsoft.com/office/powerpoint/2010/main" val="39849188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39</a:t>
            </a:fld>
            <a:endParaRPr lang="en-US"/>
          </a:p>
        </p:txBody>
      </p:sp>
    </p:spTree>
    <p:extLst>
      <p:ext uri="{BB962C8B-B14F-4D97-AF65-F5344CB8AC3E}">
        <p14:creationId xmlns:p14="http://schemas.microsoft.com/office/powerpoint/2010/main" val="34360042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Bef>
                <a:spcPts val="1200"/>
              </a:spcBef>
            </a:pPr>
            <a:r>
              <a:rPr lang="zh-CN" altLang="en-US" dirty="0" smtClean="0"/>
              <a:t>从初始状态出发，不停地、试探性地寻找路径，直到它到达目的或“不可解结点”，即“死胡同”为止。</a:t>
            </a:r>
          </a:p>
          <a:p>
            <a:pPr>
              <a:spcBef>
                <a:spcPts val="1200"/>
              </a:spcBef>
            </a:pPr>
            <a:r>
              <a:rPr lang="zh-CN" altLang="en-US" dirty="0" smtClean="0"/>
              <a:t>若它遇到不可解结点就回溯到路径中最近的父结点上，查看该结点是否还有其他的子结点未被扩展。若有，则沿这些子结点继续搜索；如果找到目标，就成功退出搜索，返回解题路径。</a:t>
            </a:r>
          </a:p>
          <a:p>
            <a:endParaRPr lang="zh-CN" altLang="en-US" dirty="0"/>
          </a:p>
        </p:txBody>
      </p:sp>
      <p:sp>
        <p:nvSpPr>
          <p:cNvPr id="4" name="灯片编号占位符 3"/>
          <p:cNvSpPr>
            <a:spLocks noGrp="1"/>
          </p:cNvSpPr>
          <p:nvPr>
            <p:ph type="sldNum" sz="quarter" idx="10"/>
          </p:nvPr>
        </p:nvSpPr>
        <p:spPr/>
        <p:txBody>
          <a:bodyPr/>
          <a:lstStyle/>
          <a:p>
            <a:fld id="{0DF55121-4B22-4931-B3E1-2F44195121BB}" type="slidenum">
              <a:rPr lang="zh-CN" altLang="en-US" smtClean="0"/>
              <a:t>41</a:t>
            </a:fld>
            <a:endParaRPr lang="zh-CN" altLang="en-US"/>
          </a:p>
        </p:txBody>
      </p:sp>
    </p:spTree>
    <p:extLst>
      <p:ext uri="{BB962C8B-B14F-4D97-AF65-F5344CB8AC3E}">
        <p14:creationId xmlns:p14="http://schemas.microsoft.com/office/powerpoint/2010/main" val="32005725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https://zhuanlan.zhihu.com/p/50725210</a:t>
            </a:r>
            <a:endParaRPr lang="zh-CN" altLang="en-US" dirty="0"/>
          </a:p>
        </p:txBody>
      </p:sp>
      <p:sp>
        <p:nvSpPr>
          <p:cNvPr id="4" name="灯片编号占位符 3"/>
          <p:cNvSpPr>
            <a:spLocks noGrp="1"/>
          </p:cNvSpPr>
          <p:nvPr>
            <p:ph type="sldNum" sz="quarter" idx="10"/>
          </p:nvPr>
        </p:nvSpPr>
        <p:spPr/>
        <p:txBody>
          <a:bodyPr/>
          <a:lstStyle/>
          <a:p>
            <a:fld id="{0DF55121-4B22-4931-B3E1-2F44195121BB}" type="slidenum">
              <a:rPr lang="zh-CN" altLang="en-US" smtClean="0"/>
              <a:t>44</a:t>
            </a:fld>
            <a:endParaRPr lang="zh-CN" altLang="en-US"/>
          </a:p>
        </p:txBody>
      </p:sp>
    </p:spTree>
    <p:extLst>
      <p:ext uri="{BB962C8B-B14F-4D97-AF65-F5344CB8AC3E}">
        <p14:creationId xmlns:p14="http://schemas.microsoft.com/office/powerpoint/2010/main" val="28183705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48</a:t>
            </a:fld>
            <a:endParaRPr lang="en-US"/>
          </a:p>
        </p:txBody>
      </p:sp>
    </p:spTree>
    <p:extLst>
      <p:ext uri="{BB962C8B-B14F-4D97-AF65-F5344CB8AC3E}">
        <p14:creationId xmlns:p14="http://schemas.microsoft.com/office/powerpoint/2010/main" val="4267752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 这里说的算法还不完全是我们通常意义上所说的算法，这里的算法可以大致理解成一种显式表达的函数</a:t>
            </a:r>
            <a:endParaRPr lang="zh-CN" altLang="en-US" dirty="0"/>
          </a:p>
        </p:txBody>
      </p:sp>
      <p:sp>
        <p:nvSpPr>
          <p:cNvPr id="4" name="灯片编号占位符 3"/>
          <p:cNvSpPr>
            <a:spLocks noGrp="1"/>
          </p:cNvSpPr>
          <p:nvPr>
            <p:ph type="sldNum" sz="quarter" idx="10"/>
          </p:nvPr>
        </p:nvSpPr>
        <p:spPr/>
        <p:txBody>
          <a:bodyPr/>
          <a:lstStyle/>
          <a:p>
            <a:fld id="{0DF55121-4B22-4931-B3E1-2F44195121BB}" type="slidenum">
              <a:rPr lang="zh-CN" altLang="en-US" smtClean="0"/>
              <a:t>3</a:t>
            </a:fld>
            <a:endParaRPr lang="zh-CN" altLang="en-US"/>
          </a:p>
        </p:txBody>
      </p:sp>
    </p:spTree>
    <p:extLst>
      <p:ext uri="{BB962C8B-B14F-4D97-AF65-F5344CB8AC3E}">
        <p14:creationId xmlns:p14="http://schemas.microsoft.com/office/powerpoint/2010/main" val="21062743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51</a:t>
            </a:fld>
            <a:endParaRPr lang="en-US"/>
          </a:p>
        </p:txBody>
      </p:sp>
    </p:spTree>
    <p:extLst>
      <p:ext uri="{BB962C8B-B14F-4D97-AF65-F5344CB8AC3E}">
        <p14:creationId xmlns:p14="http://schemas.microsoft.com/office/powerpoint/2010/main" val="42631573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宽度优先搜索：最优解存在则一定能找到，</a:t>
            </a:r>
            <a:r>
              <a:rPr lang="en-US" altLang="zh-CN" dirty="0" smtClean="0"/>
              <a:t>BUT </a:t>
            </a:r>
            <a:r>
              <a:rPr lang="zh-CN" altLang="en-US" dirty="0" smtClean="0"/>
              <a:t>高价</a:t>
            </a:r>
            <a:endParaRPr lang="en-US" altLang="zh-CN" dirty="0" smtClean="0"/>
          </a:p>
          <a:p>
            <a:r>
              <a:rPr lang="zh-CN" altLang="en-US" dirty="0" smtClean="0"/>
              <a:t>能提高它的搜索效率吗？</a:t>
            </a:r>
            <a:r>
              <a:rPr lang="en-US" altLang="zh-CN" dirty="0" smtClean="0"/>
              <a:t>How</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0DF55121-4B22-4931-B3E1-2F44195121BB}" type="slidenum">
              <a:rPr lang="zh-CN" altLang="en-US" smtClean="0"/>
              <a:t>52</a:t>
            </a:fld>
            <a:endParaRPr lang="zh-CN" altLang="en-US"/>
          </a:p>
        </p:txBody>
      </p:sp>
    </p:spTree>
    <p:extLst>
      <p:ext uri="{BB962C8B-B14F-4D97-AF65-F5344CB8AC3E}">
        <p14:creationId xmlns:p14="http://schemas.microsoft.com/office/powerpoint/2010/main" val="8799500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DF55121-4B22-4931-B3E1-2F44195121BB}" type="slidenum">
              <a:rPr lang="zh-CN" altLang="en-US" smtClean="0"/>
              <a:t>53</a:t>
            </a:fld>
            <a:endParaRPr lang="zh-CN" altLang="en-US"/>
          </a:p>
        </p:txBody>
      </p:sp>
    </p:spTree>
    <p:extLst>
      <p:ext uri="{BB962C8B-B14F-4D97-AF65-F5344CB8AC3E}">
        <p14:creationId xmlns:p14="http://schemas.microsoft.com/office/powerpoint/2010/main" val="22476402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UCS</a:t>
            </a:r>
            <a:r>
              <a:rPr lang="zh-CN" altLang="en-US" sz="1200" b="0" i="0" kern="1200" dirty="0" smtClean="0">
                <a:solidFill>
                  <a:schemeClr val="tx1"/>
                </a:solidFill>
                <a:effectLst/>
                <a:latin typeface="+mn-lt"/>
                <a:ea typeface="+mn-ea"/>
                <a:cs typeface="+mn-cs"/>
              </a:rPr>
              <a:t>实际上</a:t>
            </a:r>
            <a:r>
              <a:rPr lang="en-US" altLang="zh-CN" sz="1200" b="0" i="0" kern="1200" dirty="0" err="1" smtClean="0">
                <a:solidFill>
                  <a:schemeClr val="tx1"/>
                </a:solidFill>
                <a:effectLst/>
                <a:latin typeface="+mn-lt"/>
                <a:ea typeface="+mn-ea"/>
                <a:cs typeface="+mn-cs"/>
              </a:rPr>
              <a:t>Dijkstra</a:t>
            </a:r>
            <a:r>
              <a:rPr lang="zh-CN" altLang="en-US" sz="1200" b="0" i="0" kern="1200" dirty="0" smtClean="0">
                <a:solidFill>
                  <a:schemeClr val="tx1"/>
                </a:solidFill>
                <a:effectLst/>
                <a:latin typeface="+mn-lt"/>
                <a:ea typeface="+mn-ea"/>
                <a:cs typeface="+mn-cs"/>
              </a:rPr>
              <a:t>算法的一个特例。 </a:t>
            </a:r>
            <a:r>
              <a:rPr lang="en-US" altLang="zh-CN" sz="1200" b="0" i="0" kern="1200" dirty="0" smtClean="0">
                <a:solidFill>
                  <a:schemeClr val="tx1"/>
                </a:solidFill>
                <a:effectLst/>
                <a:latin typeface="+mn-lt"/>
                <a:ea typeface="+mn-ea"/>
                <a:cs typeface="+mn-cs"/>
              </a:rPr>
              <a:t>UCS</a:t>
            </a:r>
            <a:r>
              <a:rPr lang="zh-CN" altLang="en-US" sz="1200" b="0" i="0" kern="1200" dirty="0" smtClean="0">
                <a:solidFill>
                  <a:schemeClr val="tx1"/>
                </a:solidFill>
                <a:effectLst/>
                <a:latin typeface="+mn-lt"/>
                <a:ea typeface="+mn-ea"/>
                <a:cs typeface="+mn-cs"/>
              </a:rPr>
              <a:t>：寻找源和目的节点间的最短路径；</a:t>
            </a:r>
            <a:r>
              <a:rPr lang="en-US" altLang="zh-CN" sz="1200" b="0" i="0" kern="1200" dirty="0" err="1" smtClean="0">
                <a:solidFill>
                  <a:schemeClr val="tx1"/>
                </a:solidFill>
                <a:effectLst/>
                <a:latin typeface="+mn-lt"/>
                <a:ea typeface="+mn-ea"/>
                <a:cs typeface="+mn-cs"/>
              </a:rPr>
              <a:t>Dijkstra</a:t>
            </a:r>
            <a:r>
              <a:rPr lang="zh-CN" altLang="en-US" sz="1200" b="0" i="0" kern="1200" dirty="0" smtClean="0">
                <a:solidFill>
                  <a:schemeClr val="tx1"/>
                </a:solidFill>
                <a:effectLst/>
                <a:latin typeface="+mn-lt"/>
                <a:ea typeface="+mn-ea"/>
                <a:cs typeface="+mn-cs"/>
              </a:rPr>
              <a:t>：求一个图中一个点到其他所有点的最短路径。</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err="1" smtClean="0">
                <a:solidFill>
                  <a:schemeClr val="tx1"/>
                </a:solidFill>
                <a:effectLst/>
                <a:latin typeface="+mn-lt"/>
                <a:ea typeface="+mn-ea"/>
                <a:cs typeface="+mn-cs"/>
              </a:rPr>
              <a:t>Dijkstra</a:t>
            </a:r>
            <a:r>
              <a:rPr lang="zh-CN" altLang="en-US" sz="1200" b="0" i="0" kern="1200" dirty="0" smtClean="0">
                <a:solidFill>
                  <a:schemeClr val="tx1"/>
                </a:solidFill>
                <a:effectLst/>
                <a:latin typeface="+mn-lt"/>
                <a:ea typeface="+mn-ea"/>
                <a:cs typeface="+mn-cs"/>
              </a:rPr>
              <a:t>是一个基于「贪心」、「广度优先搜索」、「动态规划」求一个图中一个点到其他所有点的最短路径的算法，时间复杂度 </a:t>
            </a:r>
            <a:r>
              <a:rPr lang="en-US" altLang="zh-CN" sz="1200" b="0" i="0" kern="1200" dirty="0" smtClean="0">
                <a:solidFill>
                  <a:schemeClr val="tx1"/>
                </a:solidFill>
                <a:effectLst/>
                <a:latin typeface="+mn-lt"/>
                <a:ea typeface="+mn-ea"/>
                <a:cs typeface="+mn-cs"/>
              </a:rPr>
              <a:t>O(n2)</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0DF55121-4B22-4931-B3E1-2F44195121BB}" type="slidenum">
              <a:rPr lang="zh-CN" altLang="en-US" smtClean="0"/>
              <a:t>56</a:t>
            </a:fld>
            <a:endParaRPr lang="zh-CN" altLang="en-US"/>
          </a:p>
        </p:txBody>
      </p:sp>
    </p:spTree>
    <p:extLst>
      <p:ext uri="{BB962C8B-B14F-4D97-AF65-F5344CB8AC3E}">
        <p14:creationId xmlns:p14="http://schemas.microsoft.com/office/powerpoint/2010/main" val="9119101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Wrong example for “eat-all-dots”: (x, y, dot count)</a:t>
            </a:r>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57</a:t>
            </a:fld>
            <a:endParaRPr lang="en-US"/>
          </a:p>
        </p:txBody>
      </p:sp>
    </p:spTree>
    <p:extLst>
      <p:ext uri="{BB962C8B-B14F-4D97-AF65-F5344CB8AC3E}">
        <p14:creationId xmlns:p14="http://schemas.microsoft.com/office/powerpoint/2010/main" val="17815430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xfrm>
            <a:off x="990600" y="768350"/>
            <a:ext cx="5118100" cy="3838575"/>
          </a:xfrm>
          <a:ln/>
        </p:spPr>
      </p:sp>
      <p:sp>
        <p:nvSpPr>
          <p:cNvPr id="50179" name="Notes Placeholder 2"/>
          <p:cNvSpPr>
            <a:spLocks noGrp="1"/>
          </p:cNvSpPr>
          <p:nvPr>
            <p:ph type="body" idx="1"/>
          </p:nvPr>
        </p:nvSpPr>
        <p:spPr>
          <a:noFill/>
          <a:ln/>
        </p:spPr>
        <p:txBody>
          <a:bodyPr/>
          <a:lstStyle/>
          <a:p>
            <a:r>
              <a:rPr lang="en-US">
                <a:latin typeface="Arial" charset="0"/>
              </a:rPr>
              <a:t>90 * (2^30-1) + 30 * 2^29 = 145 billion</a:t>
            </a:r>
          </a:p>
          <a:p>
            <a:r>
              <a:rPr lang="en-US">
                <a:latin typeface="Arial" charset="0"/>
              </a:rPr>
              <a:t>2^29 = 536 870 912</a:t>
            </a:r>
          </a:p>
        </p:txBody>
      </p:sp>
      <p:sp>
        <p:nvSpPr>
          <p:cNvPr id="49156" name="Slide Number Placeholder 3"/>
          <p:cNvSpPr>
            <a:spLocks noGrp="1"/>
          </p:cNvSpPr>
          <p:nvPr>
            <p:ph type="sldNum" sz="quarter" idx="5"/>
          </p:nvPr>
        </p:nvSpPr>
        <p:spPr/>
        <p:txBody>
          <a:bodyPr/>
          <a:lstStyle/>
          <a:p>
            <a:pPr defTabSz="965200">
              <a:defRPr/>
            </a:pPr>
            <a:fld id="{041C6AE4-F625-4A1A-A100-707641139ACC}" type="slidenum">
              <a:rPr lang="en-US" smtClean="0"/>
              <a:pPr defTabSz="965200">
                <a:defRPr/>
              </a:pPr>
              <a:t>58</a:t>
            </a:fld>
            <a:endParaRPr lang="en-US"/>
          </a:p>
        </p:txBody>
      </p:sp>
    </p:spTree>
    <p:extLst>
      <p:ext uri="{BB962C8B-B14F-4D97-AF65-F5344CB8AC3E}">
        <p14:creationId xmlns:p14="http://schemas.microsoft.com/office/powerpoint/2010/main" val="15400933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王</a:t>
            </a:r>
            <a:r>
              <a:rPr lang="en-US" altLang="zh-CN" dirty="0"/>
              <a:t>》</a:t>
            </a:r>
            <a:r>
              <a:rPr lang="zh-CN" altLang="en-US" dirty="0"/>
              <a:t>书</a:t>
            </a:r>
            <a:r>
              <a:rPr lang="en-US" altLang="zh-CN" dirty="0"/>
              <a:t>P130</a:t>
            </a:r>
          </a:p>
          <a:p>
            <a:r>
              <a:rPr lang="zh-CN" altLang="en-US" dirty="0"/>
              <a:t>启发函数</a:t>
            </a:r>
            <a:r>
              <a:rPr lang="en-US" altLang="zh-CN" dirty="0"/>
              <a:t>1</a:t>
            </a:r>
            <a:r>
              <a:rPr lang="zh-CN" altLang="en-US" dirty="0"/>
              <a:t>最简单，但没考虑数码移动所需的距离。</a:t>
            </a:r>
            <a:endParaRPr lang="en-US" altLang="zh-CN" dirty="0"/>
          </a:p>
          <a:p>
            <a:r>
              <a:rPr lang="en-US" altLang="zh-CN" dirty="0"/>
              <a:t>2</a:t>
            </a:r>
            <a:r>
              <a:rPr lang="zh-CN" altLang="en-US" dirty="0"/>
              <a:t>没有考虑到数码逆转（一对数码与目的棋局中排列正好相反），如果有一对逆转数码，则至少要移动</a:t>
            </a:r>
            <a:r>
              <a:rPr lang="en-US" altLang="zh-CN" dirty="0"/>
              <a:t>3</a:t>
            </a:r>
            <a:r>
              <a:rPr lang="zh-CN" altLang="en-US" dirty="0"/>
              <a:t>次才能归正确位置。</a:t>
            </a:r>
          </a:p>
        </p:txBody>
      </p:sp>
      <p:sp>
        <p:nvSpPr>
          <p:cNvPr id="4" name="灯片编号占位符 3"/>
          <p:cNvSpPr>
            <a:spLocks noGrp="1"/>
          </p:cNvSpPr>
          <p:nvPr>
            <p:ph type="sldNum" sz="quarter" idx="10"/>
          </p:nvPr>
        </p:nvSpPr>
        <p:spPr/>
        <p:txBody>
          <a:bodyPr/>
          <a:lstStyle/>
          <a:p>
            <a:fld id="{0DF55121-4B22-4931-B3E1-2F44195121BB}" type="slidenum">
              <a:rPr lang="zh-CN" altLang="en-US" smtClean="0"/>
              <a:t>63</a:t>
            </a:fld>
            <a:endParaRPr lang="zh-CN" altLang="en-US"/>
          </a:p>
        </p:txBody>
      </p:sp>
    </p:spTree>
    <p:extLst>
      <p:ext uri="{BB962C8B-B14F-4D97-AF65-F5344CB8AC3E}">
        <p14:creationId xmlns:p14="http://schemas.microsoft.com/office/powerpoint/2010/main" val="10059194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在没有障碍的情况下，最佳优先的速度很快，而迪杰斯特拉算法还是波浪形的去搜索。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当遇到障碍时，最佳优先算法大体趋势会沿着起点到终点的直线为对称轴，左右来回寻点。和迪杰斯特拉算法相比，最佳优先算法得到的最终路径不一定是最短路径。</a:t>
            </a:r>
          </a:p>
          <a:p>
            <a:endParaRPr lang="zh-CN" altLang="en-US" dirty="0"/>
          </a:p>
        </p:txBody>
      </p:sp>
      <p:sp>
        <p:nvSpPr>
          <p:cNvPr id="4" name="灯片编号占位符 3"/>
          <p:cNvSpPr>
            <a:spLocks noGrp="1"/>
          </p:cNvSpPr>
          <p:nvPr>
            <p:ph type="sldNum" sz="quarter" idx="10"/>
          </p:nvPr>
        </p:nvSpPr>
        <p:spPr/>
        <p:txBody>
          <a:bodyPr/>
          <a:lstStyle/>
          <a:p>
            <a:fld id="{0DF55121-4B22-4931-B3E1-2F44195121BB}" type="slidenum">
              <a:rPr lang="zh-CN" altLang="en-US" smtClean="0"/>
              <a:t>64</a:t>
            </a:fld>
            <a:endParaRPr lang="zh-CN" altLang="en-US"/>
          </a:p>
        </p:txBody>
      </p:sp>
    </p:spTree>
    <p:extLst>
      <p:ext uri="{BB962C8B-B14F-4D97-AF65-F5344CB8AC3E}">
        <p14:creationId xmlns:p14="http://schemas.microsoft.com/office/powerpoint/2010/main" val="13150637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Open</a:t>
            </a:r>
            <a:r>
              <a:rPr lang="zh-CN" altLang="en-US" dirty="0"/>
              <a:t>表中按启发估价函数大小排列，每轮重排一遍。</a:t>
            </a:r>
          </a:p>
          <a:p>
            <a:endParaRPr lang="zh-CN" altLang="en-US" dirty="0"/>
          </a:p>
          <a:p>
            <a:r>
              <a:rPr lang="en-US" altLang="zh-CN" dirty="0"/>
              <a:t>OPEN</a:t>
            </a:r>
            <a:r>
              <a:rPr lang="zh-CN" altLang="en-US" dirty="0"/>
              <a:t>表：保留所有已生成而未扩展的状态；        </a:t>
            </a:r>
            <a:r>
              <a:rPr lang="en-US" altLang="zh-CN" dirty="0"/>
              <a:t>CLOSED</a:t>
            </a:r>
            <a:r>
              <a:rPr lang="zh-CN" altLang="en-US" dirty="0"/>
              <a:t>表：记录已扩展过的状态</a:t>
            </a:r>
            <a:endParaRPr lang="en-US" altLang="zh-CN" dirty="0"/>
          </a:p>
          <a:p>
            <a:endParaRPr lang="zh-CN" altLang="en-US" dirty="0"/>
          </a:p>
          <a:p>
            <a:r>
              <a:rPr lang="en-US" altLang="zh-CN" dirty="0"/>
              <a:t>S                                                                                   \</a:t>
            </a:r>
            <a:endParaRPr lang="zh-CN" altLang="en-US" dirty="0"/>
          </a:p>
          <a:p>
            <a:r>
              <a:rPr lang="en-US" altLang="zh-CN" dirty="0"/>
              <a:t>ABC                                                                              S</a:t>
            </a:r>
          </a:p>
          <a:p>
            <a:r>
              <a:rPr lang="en-US" altLang="zh-CN" dirty="0"/>
              <a:t>DFEBC                                                                          AS</a:t>
            </a:r>
          </a:p>
          <a:p>
            <a:r>
              <a:rPr lang="en-US" altLang="zh-CN" dirty="0"/>
              <a:t>HFEBCG                                                                       DAS</a:t>
            </a:r>
          </a:p>
          <a:p>
            <a:r>
              <a:rPr lang="en-US" altLang="zh-CN" dirty="0"/>
              <a:t>IFEBCG                                                                         HDAS</a:t>
            </a:r>
          </a:p>
          <a:p>
            <a:r>
              <a:rPr lang="en-US" altLang="zh-CN" dirty="0"/>
              <a:t>KFEBCGJ</a:t>
            </a:r>
            <a:r>
              <a:rPr lang="en-US" altLang="zh-CN" baseline="0" dirty="0"/>
              <a:t>                                                                       IHDAS</a:t>
            </a:r>
          </a:p>
          <a:p>
            <a:r>
              <a:rPr lang="en-US" altLang="zh-CN" baseline="0" dirty="0"/>
              <a:t>K</a:t>
            </a:r>
            <a:r>
              <a:rPr lang="zh-CN" altLang="en-US" baseline="0" dirty="0"/>
              <a:t>为目的状态  停止搜索 退出</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0DF55121-4B22-4931-B3E1-2F44195121BB}" type="slidenum">
              <a:rPr lang="zh-CN" altLang="en-US" smtClean="0"/>
              <a:t>67</a:t>
            </a:fld>
            <a:endParaRPr lang="zh-CN" altLang="en-US"/>
          </a:p>
        </p:txBody>
      </p:sp>
    </p:spTree>
    <p:extLst>
      <p:ext uri="{BB962C8B-B14F-4D97-AF65-F5344CB8AC3E}">
        <p14:creationId xmlns:p14="http://schemas.microsoft.com/office/powerpoint/2010/main" val="6988073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6" name="Shape 1776"/>
          <p:cNvSpPr>
            <a:spLocks noGrp="1" noRot="1" noChangeAspect="1"/>
          </p:cNvSpPr>
          <p:nvPr>
            <p:ph type="sldImg"/>
          </p:nvPr>
        </p:nvSpPr>
        <p:spPr>
          <a:prstGeom prst="rect">
            <a:avLst/>
          </a:prstGeom>
        </p:spPr>
        <p:txBody>
          <a:bodyPr/>
          <a:lstStyle/>
          <a:p>
            <a:endParaRPr/>
          </a:p>
        </p:txBody>
      </p:sp>
      <p:sp>
        <p:nvSpPr>
          <p:cNvPr id="1777" name="Shape 1777"/>
          <p:cNvSpPr>
            <a:spLocks noGrp="1"/>
          </p:cNvSpPr>
          <p:nvPr>
            <p:ph type="body" sz="quarter" idx="1"/>
          </p:nvPr>
        </p:nvSpPr>
        <p:spPr>
          <a:prstGeom prst="rect">
            <a:avLst/>
          </a:prstGeom>
        </p:spPr>
        <p:txBody>
          <a:bodyPr/>
          <a:lstStyle/>
          <a:p>
            <a:r>
              <a:t>启发函数 &lt;= 状态n到目的的最优路径代价</a:t>
            </a:r>
          </a:p>
        </p:txBody>
      </p:sp>
    </p:spTree>
    <p:extLst>
      <p:ext uri="{BB962C8B-B14F-4D97-AF65-F5344CB8AC3E}">
        <p14:creationId xmlns:p14="http://schemas.microsoft.com/office/powerpoint/2010/main" val="1367665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规则集不完全，可能导致某些实例无法求解；而规则集越大，状态爆炸问题越严重（规则集丰富表示对问题的认识丰富）。这是搜索方法的一个固有矛盾</a:t>
            </a:r>
            <a:endParaRPr lang="zh-CN" altLang="en-US" dirty="0"/>
          </a:p>
        </p:txBody>
      </p:sp>
      <p:sp>
        <p:nvSpPr>
          <p:cNvPr id="4" name="灯片编号占位符 3"/>
          <p:cNvSpPr>
            <a:spLocks noGrp="1"/>
          </p:cNvSpPr>
          <p:nvPr>
            <p:ph type="sldNum" sz="quarter" idx="10"/>
          </p:nvPr>
        </p:nvSpPr>
        <p:spPr/>
        <p:txBody>
          <a:bodyPr/>
          <a:lstStyle/>
          <a:p>
            <a:fld id="{0DF55121-4B22-4931-B3E1-2F44195121BB}" type="slidenum">
              <a:rPr lang="zh-CN" altLang="en-US" smtClean="0"/>
              <a:t>4</a:t>
            </a:fld>
            <a:endParaRPr lang="zh-CN" altLang="en-US"/>
          </a:p>
        </p:txBody>
      </p:sp>
    </p:spTree>
    <p:extLst>
      <p:ext uri="{BB962C8B-B14F-4D97-AF65-F5344CB8AC3E}">
        <p14:creationId xmlns:p14="http://schemas.microsoft.com/office/powerpoint/2010/main" val="269746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4" name="Shape 1784"/>
          <p:cNvSpPr>
            <a:spLocks noGrp="1" noRot="1" noChangeAspect="1"/>
          </p:cNvSpPr>
          <p:nvPr>
            <p:ph type="sldImg"/>
          </p:nvPr>
        </p:nvSpPr>
        <p:spPr>
          <a:prstGeom prst="rect">
            <a:avLst/>
          </a:prstGeom>
        </p:spPr>
        <p:txBody>
          <a:bodyPr/>
          <a:lstStyle/>
          <a:p>
            <a:endParaRPr/>
          </a:p>
        </p:txBody>
      </p:sp>
      <p:sp>
        <p:nvSpPr>
          <p:cNvPr id="1785" name="Shape 1785"/>
          <p:cNvSpPr>
            <a:spLocks noGrp="1"/>
          </p:cNvSpPr>
          <p:nvPr>
            <p:ph type="body" sz="quarter" idx="1"/>
          </p:nvPr>
        </p:nvSpPr>
        <p:spPr>
          <a:prstGeom prst="rect">
            <a:avLst/>
          </a:prstGeom>
        </p:spPr>
        <p:txBody>
          <a:bodyPr/>
          <a:lstStyle/>
          <a:p>
            <a:r>
              <a:rPr lang="zh-CN" altLang="en-US" dirty="0" smtClean="0"/>
              <a:t>当一个搜索算法在最短路径存在时能保证找到它</a:t>
            </a:r>
            <a:endParaRPr lang="en-US" altLang="zh-CN"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dirty="0" smtClean="0"/>
              <a:t>宽度优先搜索算法是</a:t>
            </a:r>
            <a:r>
              <a:rPr lang="en-US" altLang="zh-CN" dirty="0" smtClean="0"/>
              <a:t>A*</a:t>
            </a:r>
            <a:r>
              <a:rPr lang="zh-CN" altLang="en-US" dirty="0" smtClean="0"/>
              <a:t>搜索算法的特例（</a:t>
            </a:r>
            <a:r>
              <a:rPr lang="en-US" altLang="zh-CN" i="1" dirty="0" smtClean="0">
                <a:latin typeface="Times New Roman" pitchFamily="18" charset="0"/>
                <a:cs typeface="Times New Roman" pitchFamily="18" charset="0"/>
              </a:rPr>
              <a:t>h</a:t>
            </a:r>
            <a:r>
              <a:rPr lang="en-US" altLang="zh-CN" dirty="0" smtClean="0">
                <a:latin typeface="Times New Roman" pitchFamily="18" charset="0"/>
                <a:cs typeface="Times New Roman" pitchFamily="18" charset="0"/>
              </a:rPr>
              <a:t>(</a:t>
            </a:r>
            <a:r>
              <a:rPr lang="en-US" altLang="zh-CN" i="1" dirty="0" smtClean="0">
                <a:latin typeface="Times New Roman" pitchFamily="18" charset="0"/>
                <a:cs typeface="Times New Roman" pitchFamily="18" charset="0"/>
              </a:rPr>
              <a:t>n</a:t>
            </a:r>
            <a:r>
              <a:rPr lang="en-US" altLang="zh-CN" dirty="0" smtClean="0">
                <a:latin typeface="Times New Roman" pitchFamily="18" charset="0"/>
                <a:cs typeface="Times New Roman" pitchFamily="18" charset="0"/>
              </a:rPr>
              <a:t>) =0</a:t>
            </a:r>
            <a:r>
              <a:rPr lang="zh-CN" altLang="en-US" dirty="0" smtClean="0">
                <a:latin typeface="Times New Roman" pitchFamily="18" charset="0"/>
                <a:cs typeface="Times New Roman" pitchFamily="18" charset="0"/>
              </a:rPr>
              <a:t>，</a:t>
            </a:r>
            <a:r>
              <a:rPr lang="en-US" altLang="zh-CN" i="1" dirty="0" smtClean="0">
                <a:latin typeface="Times New Roman" pitchFamily="18" charset="0"/>
                <a:cs typeface="Times New Roman" pitchFamily="18" charset="0"/>
              </a:rPr>
              <a:t> f</a:t>
            </a:r>
            <a:r>
              <a:rPr lang="en-US" altLang="zh-CN" dirty="0" smtClean="0">
                <a:latin typeface="Times New Roman" pitchFamily="18" charset="0"/>
                <a:cs typeface="Times New Roman" pitchFamily="18" charset="0"/>
              </a:rPr>
              <a:t>(</a:t>
            </a:r>
            <a:r>
              <a:rPr lang="en-US" altLang="zh-CN" i="1" dirty="0" smtClean="0">
                <a:latin typeface="Times New Roman" pitchFamily="18" charset="0"/>
                <a:cs typeface="Times New Roman" pitchFamily="18" charset="0"/>
              </a:rPr>
              <a:t>n</a:t>
            </a:r>
            <a:r>
              <a:rPr lang="en-US" altLang="zh-CN" dirty="0" smtClean="0">
                <a:latin typeface="Times New Roman" pitchFamily="18" charset="0"/>
                <a:cs typeface="Times New Roman" pitchFamily="18" charset="0"/>
              </a:rPr>
              <a:t>) =</a:t>
            </a:r>
            <a:r>
              <a:rPr lang="en-US" altLang="zh-CN" i="1" dirty="0" smtClean="0">
                <a:latin typeface="Times New Roman" pitchFamily="18" charset="0"/>
                <a:cs typeface="Times New Roman" pitchFamily="18" charset="0"/>
              </a:rPr>
              <a:t>g</a:t>
            </a:r>
            <a:r>
              <a:rPr lang="en-US" altLang="zh-CN" dirty="0" smtClean="0">
                <a:latin typeface="Times New Roman" pitchFamily="18" charset="0"/>
                <a:cs typeface="Times New Roman" pitchFamily="18" charset="0"/>
              </a:rPr>
              <a:t>(</a:t>
            </a:r>
            <a:r>
              <a:rPr lang="en-US" altLang="zh-CN" i="1" dirty="0" smtClean="0">
                <a:latin typeface="Times New Roman" pitchFamily="18" charset="0"/>
                <a:cs typeface="Times New Roman" pitchFamily="18" charset="0"/>
              </a:rPr>
              <a:t>n</a:t>
            </a:r>
            <a:r>
              <a:rPr lang="en-US" altLang="zh-CN" dirty="0" smtClean="0">
                <a:latin typeface="Times New Roman" pitchFamily="18" charset="0"/>
                <a:cs typeface="Times New Roman" pitchFamily="18" charset="0"/>
              </a:rPr>
              <a:t>) </a:t>
            </a:r>
            <a:r>
              <a:rPr lang="zh-CN" altLang="en-US" dirty="0" smtClean="0"/>
              <a:t>）</a:t>
            </a:r>
            <a:endParaRPr lang="en-US" altLang="zh-CN" dirty="0" smtClean="0"/>
          </a:p>
          <a:p>
            <a:endParaRPr dirty="0"/>
          </a:p>
        </p:txBody>
      </p:sp>
    </p:spTree>
    <p:extLst>
      <p:ext uri="{BB962C8B-B14F-4D97-AF65-F5344CB8AC3E}">
        <p14:creationId xmlns:p14="http://schemas.microsoft.com/office/powerpoint/2010/main" val="36881890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3" name="Shape 1793"/>
          <p:cNvSpPr>
            <a:spLocks noGrp="1" noRot="1" noChangeAspect="1"/>
          </p:cNvSpPr>
          <p:nvPr>
            <p:ph type="sldImg"/>
          </p:nvPr>
        </p:nvSpPr>
        <p:spPr>
          <a:prstGeom prst="rect">
            <a:avLst/>
          </a:prstGeom>
        </p:spPr>
        <p:txBody>
          <a:bodyPr/>
          <a:lstStyle/>
          <a:p>
            <a:endParaRPr/>
          </a:p>
        </p:txBody>
      </p:sp>
      <p:sp>
        <p:nvSpPr>
          <p:cNvPr id="1794" name="Shape 1794"/>
          <p:cNvSpPr>
            <a:spLocks noGrp="1"/>
          </p:cNvSpPr>
          <p:nvPr>
            <p:ph type="body" sz="quarter" idx="1"/>
          </p:nvPr>
        </p:nvSpPr>
        <p:spPr>
          <a:prstGeom prst="rect">
            <a:avLst/>
          </a:prstGeom>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zh-CN" altLang="en-US" dirty="0" smtClean="0"/>
              <a:t>如果对启发函数</a:t>
            </a:r>
            <a:r>
              <a:rPr lang="en-US" altLang="zh-CN" i="1" dirty="0" smtClean="0">
                <a:latin typeface="Times New Roman" pitchFamily="18" charset="0"/>
                <a:cs typeface="Times New Roman" pitchFamily="18" charset="0"/>
              </a:rPr>
              <a:t>h</a:t>
            </a:r>
            <a:r>
              <a:rPr lang="en-US" altLang="zh-CN" dirty="0" smtClean="0">
                <a:latin typeface="Times New Roman" pitchFamily="18" charset="0"/>
                <a:cs typeface="Times New Roman" pitchFamily="18" charset="0"/>
              </a:rPr>
              <a:t>(</a:t>
            </a:r>
            <a:r>
              <a:rPr lang="en-US" altLang="zh-CN" i="1" dirty="0" smtClean="0">
                <a:latin typeface="Times New Roman" pitchFamily="18" charset="0"/>
                <a:cs typeface="Times New Roman" pitchFamily="18" charset="0"/>
              </a:rPr>
              <a:t>n</a:t>
            </a:r>
            <a:r>
              <a:rPr lang="en-US" altLang="zh-CN" dirty="0" smtClean="0">
                <a:latin typeface="Times New Roman" pitchFamily="18" charset="0"/>
                <a:cs typeface="Times New Roman" pitchFamily="18" charset="0"/>
              </a:rPr>
              <a:t>)</a:t>
            </a:r>
            <a:r>
              <a:rPr lang="zh-CN" altLang="en-US" dirty="0" smtClean="0"/>
              <a:t>加上单调性的限制，就可以</a:t>
            </a:r>
            <a:r>
              <a:rPr lang="zh-CN" altLang="en-US" dirty="0" smtClean="0">
                <a:solidFill>
                  <a:srgbClr val="C00000"/>
                </a:solidFill>
              </a:rPr>
              <a:t>总从祖先状态沿着最佳路径到达任一状态</a:t>
            </a:r>
            <a:r>
              <a:rPr lang="zh-CN" altLang="en-US" dirty="0" smtClean="0"/>
              <a:t>。如果</a:t>
            </a:r>
            <a:r>
              <a:rPr lang="en-US" altLang="zh-CN" dirty="0" smtClean="0"/>
              <a:t>h(n)</a:t>
            </a:r>
            <a:r>
              <a:rPr lang="zh-CN" altLang="en-US" dirty="0" smtClean="0"/>
              <a:t>是一致的则对应图搜索版本是最优的</a:t>
            </a:r>
          </a:p>
          <a:p>
            <a:pPr lvl="1"/>
            <a:endParaRPr lang="zh-CN" altLang="en-US" dirty="0"/>
          </a:p>
        </p:txBody>
      </p:sp>
    </p:spTree>
    <p:extLst>
      <p:ext uri="{BB962C8B-B14F-4D97-AF65-F5344CB8AC3E}">
        <p14:creationId xmlns:p14="http://schemas.microsoft.com/office/powerpoint/2010/main" val="17755836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A</a:t>
            </a:r>
            <a:r>
              <a:rPr lang="zh-CN" altLang="en-US" dirty="0" smtClean="0"/>
              <a:t>算法的搜索效率很大程度上取决于估价函数 </a:t>
            </a:r>
            <a:r>
              <a:rPr lang="en-US" altLang="zh-CN" dirty="0" smtClean="0"/>
              <a:t>h(n)</a:t>
            </a:r>
            <a:r>
              <a:rPr lang="zh-CN" altLang="en-US" dirty="0" smtClean="0"/>
              <a:t>。一般说来，在满足</a:t>
            </a:r>
            <a:r>
              <a:rPr lang="en-US" altLang="zh-CN" dirty="0" smtClean="0"/>
              <a:t>h(n)≤h(n)*</a:t>
            </a:r>
            <a:r>
              <a:rPr lang="zh-CN" altLang="en-US" dirty="0" smtClean="0"/>
              <a:t>的前提下，</a:t>
            </a:r>
            <a:r>
              <a:rPr lang="en-US" altLang="zh-CN" dirty="0" smtClean="0"/>
              <a:t>h(n)</a:t>
            </a:r>
            <a:r>
              <a:rPr lang="zh-CN" altLang="en-US" dirty="0" smtClean="0"/>
              <a:t>的值越大越好。</a:t>
            </a:r>
            <a:r>
              <a:rPr lang="en-US" altLang="zh-CN" dirty="0" smtClean="0"/>
              <a:t>h(n)</a:t>
            </a:r>
            <a:r>
              <a:rPr lang="zh-CN" altLang="en-US" dirty="0" smtClean="0"/>
              <a:t>的值越大，说明它携带的启发性信息越多，</a:t>
            </a:r>
            <a:r>
              <a:rPr lang="en-US" altLang="zh-CN" dirty="0" smtClean="0"/>
              <a:t>A</a:t>
            </a:r>
            <a:r>
              <a:rPr lang="zh-CN" altLang="en-US" dirty="0" smtClean="0"/>
              <a:t>算法搜索时扩展的节点就越少，搜索的效率就越高</a:t>
            </a:r>
          </a:p>
          <a:p>
            <a:endParaRPr lang="zh-CN" altLang="en-US" dirty="0"/>
          </a:p>
        </p:txBody>
      </p:sp>
      <p:sp>
        <p:nvSpPr>
          <p:cNvPr id="4" name="灯片编号占位符 3"/>
          <p:cNvSpPr>
            <a:spLocks noGrp="1"/>
          </p:cNvSpPr>
          <p:nvPr>
            <p:ph type="sldNum" sz="quarter" idx="10"/>
          </p:nvPr>
        </p:nvSpPr>
        <p:spPr/>
        <p:txBody>
          <a:bodyPr/>
          <a:lstStyle/>
          <a:p>
            <a:fld id="{0DF55121-4B22-4931-B3E1-2F44195121BB}" type="slidenum">
              <a:rPr lang="zh-CN" altLang="en-US" smtClean="0"/>
              <a:t>71</a:t>
            </a:fld>
            <a:endParaRPr lang="zh-CN" altLang="en-US"/>
          </a:p>
        </p:txBody>
      </p:sp>
    </p:spTree>
    <p:extLst>
      <p:ext uri="{BB962C8B-B14F-4D97-AF65-F5344CB8AC3E}">
        <p14:creationId xmlns:p14="http://schemas.microsoft.com/office/powerpoint/2010/main" val="25006785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https://blog.csdn.net/qq_40452317/article/details/90145533</a:t>
            </a:r>
            <a:endParaRPr lang="zh-CN" altLang="en-US" dirty="0"/>
          </a:p>
        </p:txBody>
      </p:sp>
      <p:sp>
        <p:nvSpPr>
          <p:cNvPr id="4" name="灯片编号占位符 3"/>
          <p:cNvSpPr>
            <a:spLocks noGrp="1"/>
          </p:cNvSpPr>
          <p:nvPr>
            <p:ph type="sldNum" sz="quarter" idx="10"/>
          </p:nvPr>
        </p:nvSpPr>
        <p:spPr/>
        <p:txBody>
          <a:bodyPr/>
          <a:lstStyle/>
          <a:p>
            <a:fld id="{0DF55121-4B22-4931-B3E1-2F44195121BB}" type="slidenum">
              <a:rPr lang="zh-CN" altLang="en-US" smtClean="0"/>
              <a:t>75</a:t>
            </a:fld>
            <a:endParaRPr lang="zh-CN" altLang="en-US"/>
          </a:p>
        </p:txBody>
      </p:sp>
    </p:spTree>
    <p:extLst>
      <p:ext uri="{BB962C8B-B14F-4D97-AF65-F5344CB8AC3E}">
        <p14:creationId xmlns:p14="http://schemas.microsoft.com/office/powerpoint/2010/main" val="13905240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https://zhuanlan.zhihu.com/p/129373740</a:t>
            </a:r>
          </a:p>
          <a:p>
            <a:r>
              <a:rPr lang="en-US" altLang="zh-CN" sz="1200" b="0" i="0" kern="1200" dirty="0" err="1" smtClean="0">
                <a:solidFill>
                  <a:schemeClr val="tx1"/>
                </a:solidFill>
                <a:effectLst/>
                <a:latin typeface="+mn-lt"/>
                <a:ea typeface="+mn-ea"/>
                <a:cs typeface="+mn-cs"/>
              </a:rPr>
              <a:t>Dijkstra</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算法是一个基于「贪心」、「广度优先搜索」、「动态规划」求一个图中一个点到其他所有点的最短路径的算法，时间复杂度 </a:t>
            </a:r>
            <a:r>
              <a:rPr lang="en-US" altLang="zh-CN" sz="1200" b="0" i="0" kern="1200" dirty="0" smtClean="0">
                <a:solidFill>
                  <a:schemeClr val="tx1"/>
                </a:solidFill>
                <a:effectLst/>
                <a:latin typeface="+mn-lt"/>
                <a:ea typeface="+mn-ea"/>
                <a:cs typeface="+mn-cs"/>
              </a:rPr>
              <a:t>O(n2)</a:t>
            </a:r>
            <a:endParaRPr lang="zh-CN" altLang="en-US" dirty="0"/>
          </a:p>
        </p:txBody>
      </p:sp>
      <p:sp>
        <p:nvSpPr>
          <p:cNvPr id="4" name="灯片编号占位符 3"/>
          <p:cNvSpPr>
            <a:spLocks noGrp="1"/>
          </p:cNvSpPr>
          <p:nvPr>
            <p:ph type="sldNum" sz="quarter" idx="10"/>
          </p:nvPr>
        </p:nvSpPr>
        <p:spPr/>
        <p:txBody>
          <a:bodyPr/>
          <a:lstStyle/>
          <a:p>
            <a:fld id="{0DF55121-4B22-4931-B3E1-2F44195121BB}" type="slidenum">
              <a:rPr lang="zh-CN" altLang="en-US" smtClean="0"/>
              <a:t>76</a:t>
            </a:fld>
            <a:endParaRPr lang="zh-CN" altLang="en-US"/>
          </a:p>
        </p:txBody>
      </p:sp>
    </p:spTree>
    <p:extLst>
      <p:ext uri="{BB962C8B-B14F-4D97-AF65-F5344CB8AC3E}">
        <p14:creationId xmlns:p14="http://schemas.microsoft.com/office/powerpoint/2010/main" val="6026387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800" dirty="0"/>
          </a:p>
        </p:txBody>
      </p:sp>
      <p:sp>
        <p:nvSpPr>
          <p:cNvPr id="4" name="灯片编号占位符 3"/>
          <p:cNvSpPr>
            <a:spLocks noGrp="1"/>
          </p:cNvSpPr>
          <p:nvPr>
            <p:ph type="sldNum" sz="quarter" idx="10"/>
          </p:nvPr>
        </p:nvSpPr>
        <p:spPr/>
        <p:txBody>
          <a:bodyPr/>
          <a:lstStyle/>
          <a:p>
            <a:fld id="{0DF55121-4B22-4931-B3E1-2F44195121BB}" type="slidenum">
              <a:rPr lang="zh-CN" altLang="en-US" smtClean="0"/>
              <a:t>77</a:t>
            </a:fld>
            <a:endParaRPr lang="zh-CN" altLang="en-US"/>
          </a:p>
        </p:txBody>
      </p:sp>
    </p:spTree>
    <p:extLst>
      <p:ext uri="{BB962C8B-B14F-4D97-AF65-F5344CB8AC3E}">
        <p14:creationId xmlns:p14="http://schemas.microsoft.com/office/powerpoint/2010/main" val="12808835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800" dirty="0"/>
          </a:p>
        </p:txBody>
      </p:sp>
      <p:sp>
        <p:nvSpPr>
          <p:cNvPr id="4" name="灯片编号占位符 3"/>
          <p:cNvSpPr>
            <a:spLocks noGrp="1"/>
          </p:cNvSpPr>
          <p:nvPr>
            <p:ph type="sldNum" sz="quarter" idx="10"/>
          </p:nvPr>
        </p:nvSpPr>
        <p:spPr/>
        <p:txBody>
          <a:bodyPr/>
          <a:lstStyle/>
          <a:p>
            <a:fld id="{0DF55121-4B22-4931-B3E1-2F44195121BB}" type="slidenum">
              <a:rPr lang="zh-CN" altLang="en-US" smtClean="0"/>
              <a:t>78</a:t>
            </a:fld>
            <a:endParaRPr lang="zh-CN" altLang="en-US"/>
          </a:p>
        </p:txBody>
      </p:sp>
    </p:spTree>
    <p:extLst>
      <p:ext uri="{BB962C8B-B14F-4D97-AF65-F5344CB8AC3E}">
        <p14:creationId xmlns:p14="http://schemas.microsoft.com/office/powerpoint/2010/main" val="19244478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800" dirty="0"/>
          </a:p>
        </p:txBody>
      </p:sp>
      <p:sp>
        <p:nvSpPr>
          <p:cNvPr id="4" name="灯片编号占位符 3"/>
          <p:cNvSpPr>
            <a:spLocks noGrp="1"/>
          </p:cNvSpPr>
          <p:nvPr>
            <p:ph type="sldNum" sz="quarter" idx="10"/>
          </p:nvPr>
        </p:nvSpPr>
        <p:spPr/>
        <p:txBody>
          <a:bodyPr/>
          <a:lstStyle/>
          <a:p>
            <a:fld id="{0DF55121-4B22-4931-B3E1-2F44195121BB}" type="slidenum">
              <a:rPr lang="zh-CN" altLang="en-US" smtClean="0"/>
              <a:t>79</a:t>
            </a:fld>
            <a:endParaRPr lang="zh-CN" altLang="en-US"/>
          </a:p>
        </p:txBody>
      </p:sp>
    </p:spTree>
    <p:extLst>
      <p:ext uri="{BB962C8B-B14F-4D97-AF65-F5344CB8AC3E}">
        <p14:creationId xmlns:p14="http://schemas.microsoft.com/office/powerpoint/2010/main" val="39296614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https://zhuanlan.zhihu.com/p/48740530</a:t>
            </a:r>
          </a:p>
          <a:p>
            <a:r>
              <a:rPr lang="en-US" altLang="zh-CN" dirty="0"/>
              <a:t>https://wenku.baidu.com/view/b48996b78bd63186bcebbcba.html</a:t>
            </a:r>
          </a:p>
          <a:p>
            <a:r>
              <a:rPr lang="en-US" altLang="zh-CN" dirty="0"/>
              <a:t>https://blog.csdn.net/DouMiaoO_Oo/article/details/51348100</a:t>
            </a:r>
            <a:endParaRPr lang="zh-CN" altLang="en-US" dirty="0"/>
          </a:p>
        </p:txBody>
      </p:sp>
      <p:sp>
        <p:nvSpPr>
          <p:cNvPr id="4" name="灯片编号占位符 3"/>
          <p:cNvSpPr>
            <a:spLocks noGrp="1"/>
          </p:cNvSpPr>
          <p:nvPr>
            <p:ph type="sldNum" sz="quarter" idx="10"/>
          </p:nvPr>
        </p:nvSpPr>
        <p:spPr/>
        <p:txBody>
          <a:bodyPr/>
          <a:lstStyle/>
          <a:p>
            <a:fld id="{0DF55121-4B22-4931-B3E1-2F44195121BB}" type="slidenum">
              <a:rPr lang="zh-CN" altLang="en-US" smtClean="0"/>
              <a:t>82</a:t>
            </a:fld>
            <a:endParaRPr lang="zh-CN" altLang="en-US"/>
          </a:p>
        </p:txBody>
      </p:sp>
    </p:spTree>
    <p:extLst>
      <p:ext uri="{BB962C8B-B14F-4D97-AF65-F5344CB8AC3E}">
        <p14:creationId xmlns:p14="http://schemas.microsoft.com/office/powerpoint/2010/main" val="14781202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α-β</a:t>
            </a:r>
            <a:r>
              <a:rPr lang="zh-CN" altLang="en-US" dirty="0"/>
              <a:t>剪枝思路：边生成博弈树边评估各节点的倒值，停止扩展那些已无必要再扩展的节点。</a:t>
            </a:r>
          </a:p>
        </p:txBody>
      </p:sp>
      <p:sp>
        <p:nvSpPr>
          <p:cNvPr id="4" name="灯片编号占位符 3"/>
          <p:cNvSpPr>
            <a:spLocks noGrp="1"/>
          </p:cNvSpPr>
          <p:nvPr>
            <p:ph type="sldNum" sz="quarter" idx="10"/>
          </p:nvPr>
        </p:nvSpPr>
        <p:spPr/>
        <p:txBody>
          <a:bodyPr/>
          <a:lstStyle/>
          <a:p>
            <a:fld id="{0DF55121-4B22-4931-B3E1-2F44195121BB}" type="slidenum">
              <a:rPr lang="zh-CN" altLang="en-US" smtClean="0"/>
              <a:t>84</a:t>
            </a:fld>
            <a:endParaRPr lang="zh-CN" altLang="en-US"/>
          </a:p>
        </p:txBody>
      </p:sp>
    </p:spTree>
    <p:extLst>
      <p:ext uri="{BB962C8B-B14F-4D97-AF65-F5344CB8AC3E}">
        <p14:creationId xmlns:p14="http://schemas.microsoft.com/office/powerpoint/2010/main" val="14781202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Please retain proper</a:t>
            </a:r>
            <a:r>
              <a:rPr lang="en-US" baseline="0" dirty="0"/>
              <a:t> attribution and the reference to </a:t>
            </a:r>
            <a:r>
              <a:rPr lang="en-US" baseline="0" dirty="0" err="1"/>
              <a:t>ai.berkeley.edu</a:t>
            </a:r>
            <a:r>
              <a:rPr lang="en-US" baseline="0" dirty="0"/>
              <a:t>.  Thanks!</a:t>
            </a:r>
            <a:endParaRPr lang="en-US" sz="900" dirty="0">
              <a:latin typeface="Calibri"/>
              <a:cs typeface="Calibri"/>
            </a:endParaRPr>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8</a:t>
            </a:fld>
            <a:endParaRPr lang="en-US"/>
          </a:p>
        </p:txBody>
      </p:sp>
    </p:spTree>
    <p:extLst>
      <p:ext uri="{BB962C8B-B14F-4D97-AF65-F5344CB8AC3E}">
        <p14:creationId xmlns:p14="http://schemas.microsoft.com/office/powerpoint/2010/main" val="36229359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https://blog.csdn.net/np4rHI455vg29y2/article/details/79722325</a:t>
            </a:r>
          </a:p>
          <a:p>
            <a:r>
              <a:rPr lang="en-US" altLang="zh-CN" dirty="0"/>
              <a:t>https://zhuanlan.zhihu.com/p/25345778</a:t>
            </a:r>
          </a:p>
          <a:p>
            <a:r>
              <a:rPr lang="en-US" altLang="zh-CN" dirty="0"/>
              <a:t>http://www.dataguru.cn/article-12344-1.html</a:t>
            </a:r>
          </a:p>
          <a:p>
            <a:endParaRPr lang="en-US" altLang="zh-CN" dirty="0"/>
          </a:p>
          <a:p>
            <a:r>
              <a:rPr lang="zh-CN" altLang="en-US" sz="1200" b="0" i="0" kern="1200" dirty="0">
                <a:solidFill>
                  <a:schemeClr val="tx1"/>
                </a:solidFill>
                <a:effectLst/>
                <a:latin typeface="+mn-lt"/>
                <a:ea typeface="+mn-ea"/>
                <a:cs typeface="+mn-cs"/>
              </a:rPr>
              <a:t>极小极大算法的最大弱点是它需要展开整个博弈树。对于有高分支因子的博弈（例如围棋或国际象棋），该算法将导致巨大的博弈树，使得计算无法进行。</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如果想把 </a:t>
            </a:r>
            <a:r>
              <a:rPr lang="en-US" altLang="zh-CN" sz="1200" b="0" i="0" kern="1200" dirty="0" err="1">
                <a:solidFill>
                  <a:schemeClr val="tx1"/>
                </a:solidFill>
                <a:effectLst/>
                <a:latin typeface="+mn-lt"/>
                <a:ea typeface="+mn-ea"/>
                <a:cs typeface="+mn-cs"/>
              </a:rPr>
              <a:t>Minimax</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搜索运用到围棋上，立刻会遇到两个大问题：</a:t>
            </a:r>
          </a:p>
          <a:p>
            <a:r>
              <a:rPr lang="zh-CN" altLang="en-US" sz="1200" b="0" i="0" kern="1200" dirty="0">
                <a:solidFill>
                  <a:schemeClr val="tx1"/>
                </a:solidFill>
                <a:effectLst/>
                <a:latin typeface="+mn-lt"/>
                <a:ea typeface="+mn-ea"/>
                <a:cs typeface="+mn-cs"/>
              </a:rPr>
              <a:t>搜索树太广。棋盘太大了，每一方在每一步都有很多着法可选。</a:t>
            </a:r>
          </a:p>
          <a:p>
            <a:r>
              <a:rPr lang="zh-CN" altLang="en-US" sz="1200" b="0" i="0" kern="1200" dirty="0">
                <a:solidFill>
                  <a:schemeClr val="tx1"/>
                </a:solidFill>
                <a:effectLst/>
                <a:latin typeface="+mn-lt"/>
                <a:ea typeface="+mn-ea"/>
                <a:cs typeface="+mn-cs"/>
              </a:rPr>
              <a:t>很难评估胜率。除非把搜索树走到终局，这意味着要走够三百多步（因为对于电脑来说，甚至很难判断何时才是双方都同意的终局，所以只能傻傻地填子，一直到双方都真的没地方可以走为止）。简单地说，搜索树也需要特别深。</a:t>
            </a:r>
          </a:p>
          <a:p>
            <a:endParaRPr lang="en-US" altLang="zh-CN" dirty="0"/>
          </a:p>
          <a:p>
            <a:r>
              <a:rPr lang="zh-CN" altLang="en-US" dirty="0"/>
              <a:t>蒙特卡罗算法：采样越多，越近似最优解；举个例子，假如筐里有</a:t>
            </a:r>
            <a:r>
              <a:rPr lang="en-US" altLang="zh-CN" dirty="0"/>
              <a:t>100</a:t>
            </a:r>
            <a:r>
              <a:rPr lang="zh-CN" altLang="en-US" dirty="0"/>
              <a:t>个苹果，让我每次闭眼拿</a:t>
            </a:r>
            <a:r>
              <a:rPr lang="en-US" altLang="zh-CN" dirty="0"/>
              <a:t>1</a:t>
            </a:r>
            <a:r>
              <a:rPr lang="zh-CN" altLang="en-US" dirty="0"/>
              <a:t>个，挑出最大的。于是我随机拿</a:t>
            </a:r>
            <a:r>
              <a:rPr lang="en-US" altLang="zh-CN" dirty="0"/>
              <a:t>1</a:t>
            </a:r>
            <a:r>
              <a:rPr lang="zh-CN" altLang="en-US" dirty="0"/>
              <a:t>个，再随机拿</a:t>
            </a:r>
            <a:r>
              <a:rPr lang="en-US" altLang="zh-CN" dirty="0"/>
              <a:t>1</a:t>
            </a:r>
            <a:r>
              <a:rPr lang="zh-CN" altLang="en-US" dirty="0"/>
              <a:t>个跟它比，留下大的，再随机拿</a:t>
            </a:r>
            <a:r>
              <a:rPr lang="en-US" altLang="zh-CN" dirty="0"/>
              <a:t>1</a:t>
            </a:r>
            <a:r>
              <a:rPr lang="zh-CN" altLang="en-US" dirty="0"/>
              <a:t>个</a:t>
            </a:r>
            <a:r>
              <a:rPr lang="en-US" altLang="zh-CN" dirty="0"/>
              <a:t>……</a:t>
            </a:r>
            <a:r>
              <a:rPr lang="zh-CN" altLang="en-US" dirty="0"/>
              <a:t>我每拿一次，留下的苹果都至少不比上次的小。拿的次数越多，挑出的苹果就越大，但我除非拿</a:t>
            </a:r>
            <a:r>
              <a:rPr lang="en-US" altLang="zh-CN" dirty="0"/>
              <a:t>100</a:t>
            </a:r>
            <a:r>
              <a:rPr lang="zh-CN" altLang="en-US" dirty="0"/>
              <a:t>次，否则无法肯定挑出了最大的。这个挑苹果的算法，就属于蒙特卡罗算法</a:t>
            </a:r>
            <a:r>
              <a:rPr lang="en-US" altLang="zh-CN" dirty="0"/>
              <a:t>——</a:t>
            </a:r>
            <a:r>
              <a:rPr lang="zh-CN" altLang="en-US" dirty="0"/>
              <a:t>尽量找好的，但不保证是最好的。</a:t>
            </a:r>
            <a:endParaRPr lang="en-US" altLang="zh-CN" dirty="0"/>
          </a:p>
          <a:p>
            <a:endParaRPr lang="en-US" altLang="zh-CN" dirty="0"/>
          </a:p>
          <a:p>
            <a:r>
              <a:rPr lang="zh-CN" altLang="en-US" dirty="0"/>
              <a:t>围棋棋面总共有 </a:t>
            </a:r>
            <a:r>
              <a:rPr lang="en-US" altLang="zh-CN" dirty="0"/>
              <a:t>19 * 19 = 361 </a:t>
            </a:r>
            <a:r>
              <a:rPr lang="zh-CN" altLang="en-US" dirty="0"/>
              <a:t>个落子位置。假如电脑有足够的计算能力，理论上来说，我们可以穷举黑白双方所有可能的落子位置，找到最优落子策略。</a:t>
            </a:r>
          </a:p>
          <a:p>
            <a:r>
              <a:rPr lang="zh-CN" altLang="en-US" dirty="0"/>
              <a:t>但是，如果穷举黑白双方所有可能的落子位置，各种组合的总数，大约是 </a:t>
            </a:r>
            <a:r>
              <a:rPr lang="en-US" altLang="zh-CN" dirty="0"/>
              <a:t>250^150 </a:t>
            </a:r>
            <a:r>
              <a:rPr lang="zh-CN" altLang="en-US" dirty="0"/>
              <a:t>数量级。这个数太大了，以至于用当今世界最强大云计算系统，算几十年也算不完。</a:t>
            </a:r>
          </a:p>
          <a:p>
            <a:r>
              <a:rPr lang="zh-CN" altLang="en-US" dirty="0"/>
              <a:t>有没有不穷举所有组合，就能找到最优或者次优落子策略的算法呢？有，</a:t>
            </a:r>
            <a:r>
              <a:rPr lang="en-US" altLang="zh-CN" dirty="0"/>
              <a:t>Monte Carlo Tree Search </a:t>
            </a:r>
            <a:r>
              <a:rPr lang="zh-CN" altLang="en-US" dirty="0"/>
              <a:t>就是这样一种算法。</a:t>
            </a:r>
          </a:p>
          <a:p>
            <a:r>
              <a:rPr lang="zh-CN" altLang="en-US" dirty="0"/>
              <a:t>刚刚开始教机器下围棋的时候，机器除了规则，对围棋一无所知。让两台机器对弈，分别执黑子与白子。只要不违反规则，以均等概率，在所有合法的位置上，随意选择一个地点落子。</a:t>
            </a:r>
          </a:p>
          <a:p>
            <a:r>
              <a:rPr lang="zh-CN" altLang="en-US" dirty="0"/>
              <a:t>完成这样一次对局模拟的过程，上限是 </a:t>
            </a:r>
            <a:r>
              <a:rPr lang="en-US" altLang="zh-CN" dirty="0"/>
              <a:t>361 </a:t>
            </a:r>
            <a:r>
              <a:rPr lang="zh-CN" altLang="en-US" dirty="0"/>
              <a:t>手，计算成本很低。</a:t>
            </a:r>
          </a:p>
          <a:p>
            <a:r>
              <a:rPr lang="zh-CN" altLang="en-US" dirty="0"/>
              <a:t>假如黑白两个机器，以黑方投子天元开局，一路乱走，最终以黑方胜利。那么根据 </a:t>
            </a:r>
            <a:r>
              <a:rPr lang="en-US" altLang="zh-CN" dirty="0" err="1"/>
              <a:t>Monto</a:t>
            </a:r>
            <a:r>
              <a:rPr lang="en-US" altLang="zh-CN" dirty="0"/>
              <a:t> Carlo Tree Search </a:t>
            </a:r>
            <a:r>
              <a:rPr lang="zh-CN" altLang="en-US" dirty="0"/>
              <a:t>算法，投子天元的开局，有可能获胜，那么第一手，就真的投子天元。假如一路乱走，最终黑方失败，那么黑方就换一个候选位置，再次模拟对局。假如第二次模拟对局以黑方获胜，就投子在第二个位置。假如失败，那就再换到第三个候选位置，第三次模拟对局。如此重复。</a:t>
            </a:r>
          </a:p>
          <a:p>
            <a:r>
              <a:rPr lang="zh-CN" altLang="en-US" dirty="0"/>
              <a:t>这样反复乱走，收集到了第一批棋谱，当然，这些棋谱的水平，惨不忍睹。主要是因为 “以均等概率，在所有合法的位置上，随意选择一个地点落子” 的下棋策略。</a:t>
            </a:r>
            <a:r>
              <a:rPr lang="en-US" altLang="zh-CN" dirty="0" err="1"/>
              <a:t>AlphaGo</a:t>
            </a:r>
            <a:r>
              <a:rPr lang="en-US" altLang="zh-CN" dirty="0"/>
              <a:t> Zero </a:t>
            </a:r>
            <a:r>
              <a:rPr lang="zh-CN" altLang="en-US" dirty="0"/>
              <a:t>用 </a:t>
            </a:r>
            <a:r>
              <a:rPr lang="en-US" altLang="zh-CN" dirty="0"/>
              <a:t>CNN </a:t>
            </a:r>
            <a:r>
              <a:rPr lang="zh-CN" altLang="en-US" dirty="0"/>
              <a:t>来改进围棋投子策略。训练好了以后，仍然用 </a:t>
            </a:r>
            <a:r>
              <a:rPr lang="en-US" altLang="zh-CN" dirty="0"/>
              <a:t>Monte Carlo Tree Search</a:t>
            </a:r>
            <a:r>
              <a:rPr lang="zh-CN" altLang="en-US" dirty="0"/>
              <a:t>，继续让机器自我对弈。</a:t>
            </a:r>
            <a:endParaRPr lang="en-US" altLang="zh-CN" dirty="0"/>
          </a:p>
          <a:p>
            <a:endParaRPr lang="en-US" altLang="zh-CN" dirty="0"/>
          </a:p>
          <a:p>
            <a:r>
              <a:rPr lang="zh-CN" altLang="en-US" dirty="0"/>
              <a:t>棋类游戏</a:t>
            </a:r>
            <a:r>
              <a:rPr lang="en-US" altLang="zh-CN" dirty="0"/>
              <a:t>MCTS</a:t>
            </a:r>
            <a:r>
              <a:rPr lang="zh-CN" altLang="en-US" dirty="0"/>
              <a:t>搜索：</a:t>
            </a:r>
          </a:p>
          <a:p>
            <a:r>
              <a:rPr lang="zh-CN" altLang="en-US" dirty="0"/>
              <a:t>第一步是选择</a:t>
            </a:r>
            <a:r>
              <a:rPr lang="en-US" altLang="zh-CN" dirty="0"/>
              <a:t>(Selection):</a:t>
            </a:r>
            <a:r>
              <a:rPr lang="zh-CN" altLang="en-US" dirty="0"/>
              <a:t>这一步会从根节点开始，每次都选一个“最值得搜索的子节点”。</a:t>
            </a:r>
          </a:p>
          <a:p>
            <a:r>
              <a:rPr lang="zh-CN" altLang="en-US" dirty="0"/>
              <a:t>第二步是扩展</a:t>
            </a:r>
            <a:r>
              <a:rPr lang="en-US" altLang="zh-CN" dirty="0"/>
              <a:t>(Expansion)</a:t>
            </a:r>
            <a:r>
              <a:rPr lang="zh-CN" altLang="en-US" dirty="0"/>
              <a:t>，在这个搜索到的存在未扩展的子节点，加上一个</a:t>
            </a:r>
            <a:r>
              <a:rPr lang="en-US" altLang="zh-CN" dirty="0"/>
              <a:t>0/0</a:t>
            </a:r>
            <a:r>
              <a:rPr lang="zh-CN" altLang="en-US" dirty="0"/>
              <a:t>的子节点，表示没有历史记录参考。这时我们进入第三步。</a:t>
            </a:r>
          </a:p>
          <a:p>
            <a:r>
              <a:rPr lang="zh-CN" altLang="en-US" dirty="0"/>
              <a:t>第三步是仿真</a:t>
            </a:r>
            <a:r>
              <a:rPr lang="en-US" altLang="zh-CN" dirty="0"/>
              <a:t>(simulation)</a:t>
            </a:r>
            <a:r>
              <a:rPr lang="zh-CN" altLang="en-US" dirty="0"/>
              <a:t>，从上面这个没有试过的着法开始，用一个简单策略比如快速走子策略（</a:t>
            </a:r>
            <a:r>
              <a:rPr lang="en-US" altLang="zh-CN" dirty="0"/>
              <a:t>Rollout policy</a:t>
            </a:r>
            <a:r>
              <a:rPr lang="zh-CN" altLang="en-US" dirty="0"/>
              <a:t>）走到底，得到一个胜负结果。快速走子策略一般适合选择走子很快可能不是很精确的策略。因为如果这个策略走得慢，结果虽然会更准确，但由于耗时多了，在单位时间内的模拟次数就少了，所以不一定会棋力更强，有可能会更弱。这也是为什么我们一般只模拟一次，因为如果模拟多次，虽然更准确，但更慢。</a:t>
            </a:r>
          </a:p>
          <a:p>
            <a:r>
              <a:rPr lang="zh-CN" altLang="en-US" dirty="0"/>
              <a:t>第四步是回溯</a:t>
            </a:r>
            <a:r>
              <a:rPr lang="en-US" altLang="zh-CN" dirty="0"/>
              <a:t>(</a:t>
            </a:r>
            <a:r>
              <a:rPr lang="en-US" altLang="zh-CN" dirty="0" err="1"/>
              <a:t>backpropagation</a:t>
            </a:r>
            <a:r>
              <a:rPr lang="en-US" altLang="zh-CN" dirty="0"/>
              <a:t>), </a:t>
            </a:r>
            <a:r>
              <a:rPr lang="zh-CN" altLang="en-US" dirty="0"/>
              <a:t>将我们最后得到的胜负结果回溯加到</a:t>
            </a:r>
            <a:r>
              <a:rPr lang="en-US" altLang="zh-CN" dirty="0"/>
              <a:t>MCTS</a:t>
            </a:r>
            <a:r>
              <a:rPr lang="zh-CN" altLang="en-US" dirty="0"/>
              <a:t>树结构上。注意除了之前的</a:t>
            </a:r>
            <a:r>
              <a:rPr lang="en-US" altLang="zh-CN" dirty="0"/>
              <a:t>MCTS</a:t>
            </a:r>
            <a:r>
              <a:rPr lang="zh-CN" altLang="en-US" dirty="0"/>
              <a:t>树要回溯外，新加入的节点也要加上一次胜负历史记录。</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0DF55121-4B22-4931-B3E1-2F44195121BB}" type="slidenum">
              <a:rPr lang="zh-CN" altLang="en-US" smtClean="0"/>
              <a:t>85</a:t>
            </a:fld>
            <a:endParaRPr lang="zh-CN" altLang="en-US"/>
          </a:p>
        </p:txBody>
      </p:sp>
    </p:spTree>
    <p:extLst>
      <p:ext uri="{BB962C8B-B14F-4D97-AF65-F5344CB8AC3E}">
        <p14:creationId xmlns:p14="http://schemas.microsoft.com/office/powerpoint/2010/main" val="3752481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Agent</a:t>
            </a:r>
            <a:r>
              <a:rPr lang="zh-CN" altLang="en-US" dirty="0" smtClean="0"/>
              <a:t>是人工智能研究重要的载体。因此人工智能非常关注于  构建专注与消耗大量计算资源，解决复杂问题的智能体</a:t>
            </a:r>
            <a:endParaRPr lang="zh-CN" altLang="en-US" dirty="0"/>
          </a:p>
        </p:txBody>
      </p:sp>
      <p:sp>
        <p:nvSpPr>
          <p:cNvPr id="4" name="灯片编号占位符 3"/>
          <p:cNvSpPr>
            <a:spLocks noGrp="1"/>
          </p:cNvSpPr>
          <p:nvPr>
            <p:ph type="sldNum" sz="quarter" idx="10"/>
          </p:nvPr>
        </p:nvSpPr>
        <p:spPr/>
        <p:txBody>
          <a:bodyPr/>
          <a:lstStyle/>
          <a:p>
            <a:fld id="{0DF55121-4B22-4931-B3E1-2F44195121BB}" type="slidenum">
              <a:rPr lang="zh-CN" altLang="en-US" smtClean="0"/>
              <a:t>19</a:t>
            </a:fld>
            <a:endParaRPr lang="zh-CN" altLang="en-US"/>
          </a:p>
        </p:txBody>
      </p:sp>
    </p:spTree>
    <p:extLst>
      <p:ext uri="{BB962C8B-B14F-4D97-AF65-F5344CB8AC3E}">
        <p14:creationId xmlns:p14="http://schemas.microsoft.com/office/powerpoint/2010/main" val="412732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20</a:t>
            </a:fld>
            <a:endParaRPr lang="en-US"/>
          </a:p>
        </p:txBody>
      </p:sp>
    </p:spTree>
    <p:extLst>
      <p:ext uri="{BB962C8B-B14F-4D97-AF65-F5344CB8AC3E}">
        <p14:creationId xmlns:p14="http://schemas.microsoft.com/office/powerpoint/2010/main" val="2363136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所有类型的</a:t>
            </a:r>
            <a:r>
              <a:rPr lang="en-US" altLang="zh-CN" dirty="0" smtClean="0"/>
              <a:t>agent</a:t>
            </a:r>
            <a:r>
              <a:rPr lang="zh-CN" altLang="en-US" dirty="0" smtClean="0"/>
              <a:t>都在解决感知、决策、动作这样的问题，在决策部分必然需要求解问题。计算机求解问题的方式中搜索也是很重要的一种，这也是为什么我们要在这门课里花时间讲讲搜索。</a:t>
            </a:r>
            <a:endParaRPr lang="zh-CN" altLang="en-US" dirty="0"/>
          </a:p>
        </p:txBody>
      </p:sp>
      <p:sp>
        <p:nvSpPr>
          <p:cNvPr id="4" name="灯片编号占位符 3"/>
          <p:cNvSpPr>
            <a:spLocks noGrp="1"/>
          </p:cNvSpPr>
          <p:nvPr>
            <p:ph type="sldNum" sz="quarter" idx="10"/>
          </p:nvPr>
        </p:nvSpPr>
        <p:spPr/>
        <p:txBody>
          <a:bodyPr/>
          <a:lstStyle/>
          <a:p>
            <a:fld id="{0DF55121-4B22-4931-B3E1-2F44195121BB}" type="slidenum">
              <a:rPr lang="zh-CN" altLang="en-US" smtClean="0"/>
              <a:t>22</a:t>
            </a:fld>
            <a:endParaRPr lang="zh-CN" altLang="en-US"/>
          </a:p>
        </p:txBody>
      </p:sp>
    </p:spTree>
    <p:extLst>
      <p:ext uri="{BB962C8B-B14F-4D97-AF65-F5344CB8AC3E}">
        <p14:creationId xmlns:p14="http://schemas.microsoft.com/office/powerpoint/2010/main" val="759576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DF55121-4B22-4931-B3E1-2F44195121BB}" type="slidenum">
              <a:rPr lang="zh-CN" altLang="en-US" smtClean="0"/>
              <a:t>26</a:t>
            </a:fld>
            <a:endParaRPr lang="zh-CN" altLang="en-US"/>
          </a:p>
        </p:txBody>
      </p:sp>
    </p:spTree>
    <p:extLst>
      <p:ext uri="{BB962C8B-B14F-4D97-AF65-F5344CB8AC3E}">
        <p14:creationId xmlns:p14="http://schemas.microsoft.com/office/powerpoint/2010/main" val="2607038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16AD5590-9C90-486D-8FA8-38179D6EA4CC}" type="slidenum">
              <a:rPr lang="en-US" smtClean="0"/>
              <a:pPr>
                <a:defRPr/>
              </a:pPr>
              <a:t>29</a:t>
            </a:fld>
            <a:endParaRPr lang="en-US"/>
          </a:p>
        </p:txBody>
      </p:sp>
    </p:spTree>
    <p:extLst>
      <p:ext uri="{BB962C8B-B14F-4D97-AF65-F5344CB8AC3E}">
        <p14:creationId xmlns:p14="http://schemas.microsoft.com/office/powerpoint/2010/main" val="29753114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41484" y="1135057"/>
            <a:ext cx="7772400" cy="1790700"/>
          </a:xfrm>
        </p:spPr>
        <p:txBody>
          <a:bodyPr anchor="b"/>
          <a:lstStyle>
            <a:lvl1pPr algn="ctr">
              <a:defRPr sz="6000"/>
            </a:lvl1pPr>
          </a:lstStyle>
          <a:p>
            <a:r>
              <a:rPr lang="zh-CN" altLang="en-US" dirty="0"/>
              <a:t>单击此处编辑母版标题样式</a:t>
            </a:r>
            <a:endParaRPr lang="en-US" dirty="0"/>
          </a:p>
        </p:txBody>
      </p:sp>
      <p:sp>
        <p:nvSpPr>
          <p:cNvPr id="3" name="Subtitle 2"/>
          <p:cNvSpPr>
            <a:spLocks noGrp="1"/>
          </p:cNvSpPr>
          <p:nvPr>
            <p:ph type="subTitle" idx="1"/>
          </p:nvPr>
        </p:nvSpPr>
        <p:spPr>
          <a:xfrm>
            <a:off x="1098684" y="2979738"/>
            <a:ext cx="6858000" cy="588962"/>
          </a:xfrm>
        </p:spPr>
        <p:txBody>
          <a:bodyPr/>
          <a:lstStyle>
            <a:lvl1pPr marL="0" indent="0" algn="ctr">
              <a:buNone/>
              <a:defRPr sz="2400">
                <a:solidFill>
                  <a:srgbClr val="C4820E"/>
                </a:solidFill>
                <a:latin typeface="华文楷体" panose="02010600040101010101" pitchFamily="2" charset="-122"/>
                <a:ea typeface="华文楷体" panose="02010600040101010101" pitchFamily="2"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sp>
        <p:nvSpPr>
          <p:cNvPr id="30" name="文本占位符 29">
            <a:extLst>
              <a:ext uri="{FF2B5EF4-FFF2-40B4-BE49-F238E27FC236}">
                <a16:creationId xmlns="" xmlns:a16="http://schemas.microsoft.com/office/drawing/2014/main" id="{78873077-A37D-4757-B0E8-FCFBC231002E}"/>
              </a:ext>
            </a:extLst>
          </p:cNvPr>
          <p:cNvSpPr>
            <a:spLocks noGrp="1"/>
          </p:cNvSpPr>
          <p:nvPr>
            <p:ph type="body" sz="quarter" idx="13"/>
          </p:nvPr>
        </p:nvSpPr>
        <p:spPr>
          <a:xfrm>
            <a:off x="1098550" y="3690938"/>
            <a:ext cx="6858000" cy="1905000"/>
          </a:xfrm>
        </p:spPr>
        <p:txBody>
          <a:bodyPr anchor="t"/>
          <a:lstStyle>
            <a:lvl1pPr marL="0" indent="0" algn="ctr">
              <a:lnSpc>
                <a:spcPct val="150000"/>
              </a:lnSpc>
              <a:spcBef>
                <a:spcPts val="0"/>
              </a:spcBef>
              <a:spcAft>
                <a:spcPts val="600"/>
              </a:spcAft>
              <a:buFontTx/>
              <a:buNone/>
              <a:defRPr/>
            </a:lvl1pPr>
            <a:lvl2pPr marL="0" indent="0" algn="ctr">
              <a:lnSpc>
                <a:spcPct val="150000"/>
              </a:lnSpc>
              <a:spcBef>
                <a:spcPts val="0"/>
              </a:spcBef>
              <a:spcAft>
                <a:spcPts val="600"/>
              </a:spcAft>
              <a:buFontTx/>
              <a:buNone/>
              <a:defRPr/>
            </a:lvl2pPr>
            <a:lvl3pPr algn="ctr">
              <a:lnSpc>
                <a:spcPct val="150000"/>
              </a:lnSpc>
              <a:defRPr/>
            </a:lvl3pPr>
            <a:lvl4pPr algn="ctr">
              <a:lnSpc>
                <a:spcPct val="150000"/>
              </a:lnSpc>
              <a:defRPr/>
            </a:lvl4pPr>
            <a:lvl5pPr algn="ctr">
              <a:lnSpc>
                <a:spcPct val="150000"/>
              </a:lnSpc>
              <a:defRPr/>
            </a:lvl5pPr>
          </a:lstStyle>
          <a:p>
            <a:pPr lvl="0"/>
            <a:r>
              <a:rPr lang="zh-CN" altLang="en-US" dirty="0"/>
              <a:t>单击此处编辑母版文本样式</a:t>
            </a:r>
          </a:p>
          <a:p>
            <a:pPr lvl="1"/>
            <a:r>
              <a:rPr lang="zh-CN" altLang="en-US" dirty="0"/>
              <a:t>二级</a:t>
            </a:r>
          </a:p>
        </p:txBody>
      </p:sp>
      <p:sp>
        <p:nvSpPr>
          <p:cNvPr id="8" name="日期占位符 7">
            <a:extLst>
              <a:ext uri="{FF2B5EF4-FFF2-40B4-BE49-F238E27FC236}">
                <a16:creationId xmlns="" xmlns:a16="http://schemas.microsoft.com/office/drawing/2014/main" id="{FC02E9FE-35F5-47D8-8F34-EB8ACE7E6F64}"/>
              </a:ext>
            </a:extLst>
          </p:cNvPr>
          <p:cNvSpPr>
            <a:spLocks noGrp="1"/>
          </p:cNvSpPr>
          <p:nvPr>
            <p:ph type="dt" sz="half" idx="14"/>
          </p:nvPr>
        </p:nvSpPr>
        <p:spPr/>
        <p:txBody>
          <a:bodyPr/>
          <a:lstStyle/>
          <a:p>
            <a:fld id="{666B5C87-3E89-4AC5-8BB4-C3679428477C}" type="datetime1">
              <a:rPr lang="zh-CN" altLang="en-US" smtClean="0"/>
              <a:t>2022/3/7</a:t>
            </a:fld>
            <a:endParaRPr lang="zh-CN" altLang="en-US" dirty="0"/>
          </a:p>
        </p:txBody>
      </p:sp>
      <p:sp>
        <p:nvSpPr>
          <p:cNvPr id="9" name="灯片编号占位符 8">
            <a:extLst>
              <a:ext uri="{FF2B5EF4-FFF2-40B4-BE49-F238E27FC236}">
                <a16:creationId xmlns="" xmlns:a16="http://schemas.microsoft.com/office/drawing/2014/main" id="{90022C1D-9B05-4C3F-BDA8-8E14615470E8}"/>
              </a:ext>
            </a:extLst>
          </p:cNvPr>
          <p:cNvSpPr>
            <a:spLocks noGrp="1"/>
          </p:cNvSpPr>
          <p:nvPr>
            <p:ph type="sldNum" sz="quarter" idx="15"/>
          </p:nvPr>
        </p:nvSpPr>
        <p:spPr/>
        <p:txBody>
          <a:bodyPr/>
          <a:lstStyle/>
          <a:p>
            <a:fld id="{339A6E09-F5C8-4E88-8A4B-297BF10FE49A}" type="slidenum">
              <a:rPr lang="zh-CN" altLang="en-US" smtClean="0"/>
              <a:pPr/>
              <a:t>‹#›</a:t>
            </a:fld>
            <a:endParaRPr lang="zh-CN" altLang="en-US" dirty="0"/>
          </a:p>
        </p:txBody>
      </p:sp>
    </p:spTree>
    <p:extLst>
      <p:ext uri="{BB962C8B-B14F-4D97-AF65-F5344CB8AC3E}">
        <p14:creationId xmlns:p14="http://schemas.microsoft.com/office/powerpoint/2010/main" val="18709896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日期占位符 3">
            <a:extLst>
              <a:ext uri="{FF2B5EF4-FFF2-40B4-BE49-F238E27FC236}">
                <a16:creationId xmlns="" xmlns:a16="http://schemas.microsoft.com/office/drawing/2014/main" id="{D2C44919-4B2C-45FF-807A-83587CCD4650}"/>
              </a:ext>
            </a:extLst>
          </p:cNvPr>
          <p:cNvSpPr>
            <a:spLocks noGrp="1"/>
          </p:cNvSpPr>
          <p:nvPr>
            <p:ph type="dt" sz="half" idx="10"/>
          </p:nvPr>
        </p:nvSpPr>
        <p:spPr/>
        <p:txBody>
          <a:bodyPr/>
          <a:lstStyle/>
          <a:p>
            <a:fld id="{376F09AE-CEE0-4E41-AC59-80DFFB5EA437}" type="datetime1">
              <a:rPr lang="zh-CN" altLang="en-US" smtClean="0"/>
              <a:t>2022/3/7</a:t>
            </a:fld>
            <a:endParaRPr lang="zh-CN" altLang="en-US" dirty="0"/>
          </a:p>
        </p:txBody>
      </p:sp>
      <p:sp>
        <p:nvSpPr>
          <p:cNvPr id="7" name="灯片编号占位符 6">
            <a:extLst>
              <a:ext uri="{FF2B5EF4-FFF2-40B4-BE49-F238E27FC236}">
                <a16:creationId xmlns="" xmlns:a16="http://schemas.microsoft.com/office/drawing/2014/main" id="{2940DDFF-EA06-4D09-9CFF-38494E94F785}"/>
              </a:ext>
            </a:extLst>
          </p:cNvPr>
          <p:cNvSpPr>
            <a:spLocks noGrp="1"/>
          </p:cNvSpPr>
          <p:nvPr>
            <p:ph type="sldNum" sz="quarter" idx="11"/>
          </p:nvPr>
        </p:nvSpPr>
        <p:spPr/>
        <p:txBody>
          <a:bodyPr/>
          <a:lstStyle/>
          <a:p>
            <a:fld id="{339A6E09-F5C8-4E88-8A4B-297BF10FE49A}" type="slidenum">
              <a:rPr lang="zh-CN" altLang="en-US" smtClean="0"/>
              <a:pPr/>
              <a:t>‹#›</a:t>
            </a:fld>
            <a:endParaRPr lang="zh-CN" altLang="en-US" dirty="0"/>
          </a:p>
        </p:txBody>
      </p:sp>
    </p:spTree>
    <p:extLst>
      <p:ext uri="{BB962C8B-B14F-4D97-AF65-F5344CB8AC3E}">
        <p14:creationId xmlns:p14="http://schemas.microsoft.com/office/powerpoint/2010/main" val="11016143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99742" y="365125"/>
            <a:ext cx="1698625" cy="5303308"/>
          </a:xfrm>
        </p:spPr>
        <p:txBody>
          <a:bodyPr vert="eaVert"/>
          <a:lstStyle/>
          <a:p>
            <a:r>
              <a:rPr lang="zh-CN" altLang="en-US" dirty="0"/>
              <a:t>单击此处编辑母版标题样式</a:t>
            </a:r>
            <a:endParaRPr lang="en-US" dirty="0"/>
          </a:p>
        </p:txBody>
      </p:sp>
      <p:sp>
        <p:nvSpPr>
          <p:cNvPr id="3" name="Vertical Text Placeholder 2"/>
          <p:cNvSpPr>
            <a:spLocks noGrp="1"/>
          </p:cNvSpPr>
          <p:nvPr>
            <p:ph type="body" orient="vert" idx="1"/>
          </p:nvPr>
        </p:nvSpPr>
        <p:spPr>
          <a:xfrm>
            <a:off x="628651" y="365125"/>
            <a:ext cx="5695950" cy="5303308"/>
          </a:xfrm>
        </p:spPr>
        <p:txBody>
          <a:bodyPr vert="eaVert"/>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日期占位符 3">
            <a:extLst>
              <a:ext uri="{FF2B5EF4-FFF2-40B4-BE49-F238E27FC236}">
                <a16:creationId xmlns="" xmlns:a16="http://schemas.microsoft.com/office/drawing/2014/main" id="{7EB7A973-16CB-4935-879B-958F7DBFB3B0}"/>
              </a:ext>
            </a:extLst>
          </p:cNvPr>
          <p:cNvSpPr>
            <a:spLocks noGrp="1"/>
          </p:cNvSpPr>
          <p:nvPr>
            <p:ph type="dt" sz="half" idx="10"/>
          </p:nvPr>
        </p:nvSpPr>
        <p:spPr/>
        <p:txBody>
          <a:bodyPr/>
          <a:lstStyle/>
          <a:p>
            <a:fld id="{475D286D-8A52-4A3F-ADBF-88AD0066A075}" type="datetime1">
              <a:rPr lang="zh-CN" altLang="en-US" smtClean="0"/>
              <a:t>2022/3/7</a:t>
            </a:fld>
            <a:endParaRPr lang="zh-CN" altLang="en-US" dirty="0"/>
          </a:p>
        </p:txBody>
      </p:sp>
      <p:sp>
        <p:nvSpPr>
          <p:cNvPr id="7" name="灯片编号占位符 6">
            <a:extLst>
              <a:ext uri="{FF2B5EF4-FFF2-40B4-BE49-F238E27FC236}">
                <a16:creationId xmlns="" xmlns:a16="http://schemas.microsoft.com/office/drawing/2014/main" id="{1058E613-29A0-489A-B8C1-61166D5C0D86}"/>
              </a:ext>
            </a:extLst>
          </p:cNvPr>
          <p:cNvSpPr>
            <a:spLocks noGrp="1"/>
          </p:cNvSpPr>
          <p:nvPr>
            <p:ph type="sldNum" sz="quarter" idx="11"/>
          </p:nvPr>
        </p:nvSpPr>
        <p:spPr/>
        <p:txBody>
          <a:bodyPr/>
          <a:lstStyle/>
          <a:p>
            <a:fld id="{339A6E09-F5C8-4E88-8A4B-297BF10FE49A}" type="slidenum">
              <a:rPr lang="zh-CN" altLang="en-US" smtClean="0"/>
              <a:pPr/>
              <a:t>‹#›</a:t>
            </a:fld>
            <a:endParaRPr lang="zh-CN" altLang="en-US" dirty="0"/>
          </a:p>
        </p:txBody>
      </p:sp>
    </p:spTree>
    <p:extLst>
      <p:ext uri="{BB962C8B-B14F-4D97-AF65-F5344CB8AC3E}">
        <p14:creationId xmlns:p14="http://schemas.microsoft.com/office/powerpoint/2010/main" val="29628155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0" y="1044582"/>
            <a:ext cx="9144000" cy="1470025"/>
          </a:xfrm>
        </p:spPr>
        <p:txBody>
          <a:bodyPr/>
          <a:lstStyle>
            <a:lvl1pPr>
              <a:defRPr>
                <a:solidFill>
                  <a:schemeClr val="accent2"/>
                </a:solidFill>
              </a:defRPr>
            </a:lvl1pPr>
          </a:lstStyle>
          <a:p>
            <a:r>
              <a:rPr lang="en-US"/>
              <a:t>Click to edit Master title style</a:t>
            </a:r>
          </a:p>
        </p:txBody>
      </p:sp>
      <p:sp>
        <p:nvSpPr>
          <p:cNvPr id="5123" name="Rectangle 3"/>
          <p:cNvSpPr>
            <a:spLocks noGrp="1" noChangeArrowheads="1"/>
          </p:cNvSpPr>
          <p:nvPr>
            <p:ph type="subTitle" idx="1"/>
          </p:nvPr>
        </p:nvSpPr>
        <p:spPr>
          <a:xfrm>
            <a:off x="0" y="3657600"/>
            <a:ext cx="9144000" cy="1524000"/>
          </a:xfrm>
        </p:spPr>
        <p:txBody>
          <a:bodyPr/>
          <a:lstStyle>
            <a:lvl1pPr marL="0" indent="0" algn="ctr">
              <a:buFont typeface="Wingdings" pitchFamily="2" charset="2"/>
              <a:buNone/>
              <a:defRPr>
                <a:solidFill>
                  <a:schemeClr val="tx1"/>
                </a:solidFill>
              </a:defRPr>
            </a:lvl1pPr>
          </a:lstStyle>
          <a:p>
            <a:r>
              <a:rPr lang="en-US" dirty="0"/>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2E62938-84EC-488D-9CA4-E38E8D42E52F}" type="slidenum">
              <a:rPr lang="en-US"/>
              <a:pPr>
                <a:defRPr/>
              </a:pPr>
              <a:t>‹#›</a:t>
            </a:fld>
            <a:endParaRPr lang="en-US"/>
          </a:p>
        </p:txBody>
      </p:sp>
    </p:spTree>
    <p:extLst>
      <p:ext uri="{BB962C8B-B14F-4D97-AF65-F5344CB8AC3E}">
        <p14:creationId xmlns:p14="http://schemas.microsoft.com/office/powerpoint/2010/main" val="13478260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lvl1pPr>
              <a:defRPr>
                <a:solidFill>
                  <a:srgbClr val="003262"/>
                </a:solidFill>
              </a:defRPr>
            </a:lvl1pPr>
            <a:lvl2pPr>
              <a:defRPr>
                <a:solidFill>
                  <a:srgbClr val="003262"/>
                </a:solidFill>
              </a:defRPr>
            </a:lvl2pPr>
            <a:lvl3pPr>
              <a:defRPr>
                <a:solidFill>
                  <a:srgbClr val="003262"/>
                </a:solidFill>
              </a:defRPr>
            </a:lvl3pPr>
            <a:lvl4pPr>
              <a:defRPr>
                <a:solidFill>
                  <a:srgbClr val="003262"/>
                </a:solidFill>
              </a:defRPr>
            </a:lvl4pPr>
            <a:lvl5pPr>
              <a:defRPr>
                <a:solidFill>
                  <a:srgbClr val="003262"/>
                </a:solidFill>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5" name="日期占位符 4">
            <a:extLst>
              <a:ext uri="{FF2B5EF4-FFF2-40B4-BE49-F238E27FC236}">
                <a16:creationId xmlns="" xmlns:a16="http://schemas.microsoft.com/office/drawing/2014/main" id="{CD82F27C-AD4A-46F7-A653-086DF1DE5520}"/>
              </a:ext>
            </a:extLst>
          </p:cNvPr>
          <p:cNvSpPr>
            <a:spLocks noGrp="1"/>
          </p:cNvSpPr>
          <p:nvPr>
            <p:ph type="dt" sz="half" idx="10"/>
          </p:nvPr>
        </p:nvSpPr>
        <p:spPr/>
        <p:txBody>
          <a:bodyPr/>
          <a:lstStyle/>
          <a:p>
            <a:fld id="{D200BE6B-41A3-43B8-9A40-C19789F35081}" type="datetime1">
              <a:rPr lang="zh-CN" altLang="en-US" smtClean="0"/>
              <a:t>2022/3/7</a:t>
            </a:fld>
            <a:endParaRPr lang="zh-CN" altLang="en-US" dirty="0"/>
          </a:p>
        </p:txBody>
      </p:sp>
      <p:sp>
        <p:nvSpPr>
          <p:cNvPr id="8" name="灯片编号占位符 7">
            <a:extLst>
              <a:ext uri="{FF2B5EF4-FFF2-40B4-BE49-F238E27FC236}">
                <a16:creationId xmlns="" xmlns:a16="http://schemas.microsoft.com/office/drawing/2014/main" id="{714D1429-9AF3-494D-95BE-279C04E791CC}"/>
              </a:ext>
            </a:extLst>
          </p:cNvPr>
          <p:cNvSpPr>
            <a:spLocks noGrp="1"/>
          </p:cNvSpPr>
          <p:nvPr>
            <p:ph type="sldNum" sz="quarter" idx="11"/>
          </p:nvPr>
        </p:nvSpPr>
        <p:spPr/>
        <p:txBody>
          <a:bodyPr/>
          <a:lstStyle/>
          <a:p>
            <a:fld id="{339A6E09-F5C8-4E88-8A4B-297BF10FE49A}" type="slidenum">
              <a:rPr lang="zh-CN" altLang="en-US" smtClean="0"/>
              <a:pPr/>
              <a:t>‹#›</a:t>
            </a:fld>
            <a:endParaRPr lang="zh-CN" altLang="en-US" dirty="0"/>
          </a:p>
        </p:txBody>
      </p:sp>
    </p:spTree>
    <p:extLst>
      <p:ext uri="{BB962C8B-B14F-4D97-AF65-F5344CB8AC3E}">
        <p14:creationId xmlns:p14="http://schemas.microsoft.com/office/powerpoint/2010/main" val="3896370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500851"/>
            <a:ext cx="7886700" cy="2025569"/>
          </a:xfrm>
        </p:spPr>
        <p:txBody>
          <a:bodyPr anchor="b"/>
          <a:lstStyle>
            <a:lvl1pPr>
              <a:defRPr sz="6000"/>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623888" y="3569607"/>
            <a:ext cx="7886700" cy="1269996"/>
          </a:xfrm>
        </p:spPr>
        <p:txBody>
          <a:bodyPr/>
          <a:lstStyle>
            <a:lvl1pPr marL="0" indent="0">
              <a:buNone/>
              <a:defRPr sz="2400">
                <a:solidFill>
                  <a:srgbClr val="003262"/>
                </a:solidFill>
                <a:latin typeface="华文楷体" panose="02010600040101010101" pitchFamily="2" charset="-122"/>
                <a:ea typeface="华文楷体" panose="02010600040101010101" pitchFamily="2"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a:extLst>
              <a:ext uri="{FF2B5EF4-FFF2-40B4-BE49-F238E27FC236}">
                <a16:creationId xmlns="" xmlns:a16="http://schemas.microsoft.com/office/drawing/2014/main" id="{0E36B5E0-0AD7-4A27-80B4-057E8C4234AF}"/>
              </a:ext>
            </a:extLst>
          </p:cNvPr>
          <p:cNvSpPr>
            <a:spLocks noGrp="1"/>
          </p:cNvSpPr>
          <p:nvPr>
            <p:ph type="dt" sz="half" idx="10"/>
          </p:nvPr>
        </p:nvSpPr>
        <p:spPr/>
        <p:txBody>
          <a:bodyPr/>
          <a:lstStyle/>
          <a:p>
            <a:fld id="{432E245B-7669-417D-A434-570E5ADDE33D}" type="datetime1">
              <a:rPr lang="zh-CN" altLang="en-US" smtClean="0"/>
              <a:t>2022/3/7</a:t>
            </a:fld>
            <a:endParaRPr lang="zh-CN" altLang="en-US" dirty="0"/>
          </a:p>
        </p:txBody>
      </p:sp>
      <p:sp>
        <p:nvSpPr>
          <p:cNvPr id="5" name="灯片编号占位符 4">
            <a:extLst>
              <a:ext uri="{FF2B5EF4-FFF2-40B4-BE49-F238E27FC236}">
                <a16:creationId xmlns="" xmlns:a16="http://schemas.microsoft.com/office/drawing/2014/main" id="{7C8FA210-DA1D-4288-B2AB-3A0DB6918F22}"/>
              </a:ext>
            </a:extLst>
          </p:cNvPr>
          <p:cNvSpPr>
            <a:spLocks noGrp="1"/>
          </p:cNvSpPr>
          <p:nvPr>
            <p:ph type="sldNum" sz="quarter" idx="11"/>
          </p:nvPr>
        </p:nvSpPr>
        <p:spPr/>
        <p:txBody>
          <a:bodyPr/>
          <a:lstStyle/>
          <a:p>
            <a:fld id="{339A6E09-F5C8-4E88-8A4B-297BF10FE49A}" type="slidenum">
              <a:rPr lang="zh-CN" altLang="en-US" smtClean="0"/>
              <a:pPr/>
              <a:t>‹#›</a:t>
            </a:fld>
            <a:endParaRPr lang="zh-CN" altLang="en-US" dirty="0"/>
          </a:p>
        </p:txBody>
      </p:sp>
    </p:spTree>
    <p:extLst>
      <p:ext uri="{BB962C8B-B14F-4D97-AF65-F5344CB8AC3E}">
        <p14:creationId xmlns:p14="http://schemas.microsoft.com/office/powerpoint/2010/main" val="42849776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1" y="1347258"/>
            <a:ext cx="3886200" cy="4351338"/>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Content Placeholder 3"/>
          <p:cNvSpPr>
            <a:spLocks noGrp="1"/>
          </p:cNvSpPr>
          <p:nvPr>
            <p:ph sz="half" idx="2"/>
          </p:nvPr>
        </p:nvSpPr>
        <p:spPr>
          <a:xfrm>
            <a:off x="4629151" y="1347258"/>
            <a:ext cx="3886200" cy="4351338"/>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5" name="日期占位符 4">
            <a:extLst>
              <a:ext uri="{FF2B5EF4-FFF2-40B4-BE49-F238E27FC236}">
                <a16:creationId xmlns="" xmlns:a16="http://schemas.microsoft.com/office/drawing/2014/main" id="{037B6EBB-8F70-46EE-8AE3-E7D47933A90F}"/>
              </a:ext>
            </a:extLst>
          </p:cNvPr>
          <p:cNvSpPr>
            <a:spLocks noGrp="1"/>
          </p:cNvSpPr>
          <p:nvPr>
            <p:ph type="dt" sz="half" idx="10"/>
          </p:nvPr>
        </p:nvSpPr>
        <p:spPr/>
        <p:txBody>
          <a:bodyPr/>
          <a:lstStyle/>
          <a:p>
            <a:fld id="{CAE656C9-33EF-45B4-81A7-E5471AE633E8}" type="datetime1">
              <a:rPr lang="zh-CN" altLang="en-US" smtClean="0"/>
              <a:t>2022/3/7</a:t>
            </a:fld>
            <a:endParaRPr lang="zh-CN" altLang="en-US" dirty="0"/>
          </a:p>
        </p:txBody>
      </p:sp>
      <p:sp>
        <p:nvSpPr>
          <p:cNvPr id="8" name="灯片编号占位符 7">
            <a:extLst>
              <a:ext uri="{FF2B5EF4-FFF2-40B4-BE49-F238E27FC236}">
                <a16:creationId xmlns="" xmlns:a16="http://schemas.microsoft.com/office/drawing/2014/main" id="{4F69DF2E-1D92-44E5-B413-EE20FF8F5D1F}"/>
              </a:ext>
            </a:extLst>
          </p:cNvPr>
          <p:cNvSpPr>
            <a:spLocks noGrp="1"/>
          </p:cNvSpPr>
          <p:nvPr>
            <p:ph type="sldNum" sz="quarter" idx="11"/>
          </p:nvPr>
        </p:nvSpPr>
        <p:spPr/>
        <p:txBody>
          <a:bodyPr/>
          <a:lstStyle/>
          <a:p>
            <a:fld id="{339A6E09-F5C8-4E88-8A4B-297BF10FE49A}" type="slidenum">
              <a:rPr lang="zh-CN" altLang="en-US" smtClean="0"/>
              <a:pPr/>
              <a:t>‹#›</a:t>
            </a:fld>
            <a:endParaRPr lang="zh-CN" altLang="en-US" dirty="0"/>
          </a:p>
        </p:txBody>
      </p:sp>
    </p:spTree>
    <p:extLst>
      <p:ext uri="{BB962C8B-B14F-4D97-AF65-F5344CB8AC3E}">
        <p14:creationId xmlns:p14="http://schemas.microsoft.com/office/powerpoint/2010/main" val="962316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solidFill>
                  <a:srgbClr val="C4820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solidFill>
                  <a:srgbClr val="C4820E"/>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8" name="日期占位符 7">
            <a:extLst>
              <a:ext uri="{FF2B5EF4-FFF2-40B4-BE49-F238E27FC236}">
                <a16:creationId xmlns="" xmlns:a16="http://schemas.microsoft.com/office/drawing/2014/main" id="{FFD22591-F526-4D0C-A0A5-317F521140B0}"/>
              </a:ext>
            </a:extLst>
          </p:cNvPr>
          <p:cNvSpPr>
            <a:spLocks noGrp="1"/>
          </p:cNvSpPr>
          <p:nvPr>
            <p:ph type="dt" sz="half" idx="10"/>
          </p:nvPr>
        </p:nvSpPr>
        <p:spPr/>
        <p:txBody>
          <a:bodyPr/>
          <a:lstStyle/>
          <a:p>
            <a:fld id="{832D6A04-DE5E-4826-B28D-C51DF001D692}" type="datetime1">
              <a:rPr lang="zh-CN" altLang="en-US" smtClean="0"/>
              <a:t>2022/3/7</a:t>
            </a:fld>
            <a:endParaRPr lang="zh-CN" altLang="en-US" dirty="0"/>
          </a:p>
        </p:txBody>
      </p:sp>
      <p:sp>
        <p:nvSpPr>
          <p:cNvPr id="10" name="灯片编号占位符 9">
            <a:extLst>
              <a:ext uri="{FF2B5EF4-FFF2-40B4-BE49-F238E27FC236}">
                <a16:creationId xmlns="" xmlns:a16="http://schemas.microsoft.com/office/drawing/2014/main" id="{B6ADAB48-7E7D-4340-B4B7-C3E11858CCE8}"/>
              </a:ext>
            </a:extLst>
          </p:cNvPr>
          <p:cNvSpPr>
            <a:spLocks noGrp="1"/>
          </p:cNvSpPr>
          <p:nvPr>
            <p:ph type="sldNum" sz="quarter" idx="11"/>
          </p:nvPr>
        </p:nvSpPr>
        <p:spPr/>
        <p:txBody>
          <a:bodyPr/>
          <a:lstStyle/>
          <a:p>
            <a:fld id="{339A6E09-F5C8-4E88-8A4B-297BF10FE49A}" type="slidenum">
              <a:rPr lang="zh-CN" altLang="en-US" smtClean="0"/>
              <a:pPr/>
              <a:t>‹#›</a:t>
            </a:fld>
            <a:endParaRPr lang="zh-CN" altLang="en-US" dirty="0"/>
          </a:p>
        </p:txBody>
      </p:sp>
    </p:spTree>
    <p:extLst>
      <p:ext uri="{BB962C8B-B14F-4D97-AF65-F5344CB8AC3E}">
        <p14:creationId xmlns:p14="http://schemas.microsoft.com/office/powerpoint/2010/main" val="3392762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日期占位符 2">
            <a:extLst>
              <a:ext uri="{FF2B5EF4-FFF2-40B4-BE49-F238E27FC236}">
                <a16:creationId xmlns="" xmlns:a16="http://schemas.microsoft.com/office/drawing/2014/main" id="{2CEE2084-4694-44BE-9F6A-BDDB6C60BA95}"/>
              </a:ext>
            </a:extLst>
          </p:cNvPr>
          <p:cNvSpPr>
            <a:spLocks noGrp="1"/>
          </p:cNvSpPr>
          <p:nvPr>
            <p:ph type="dt" sz="half" idx="10"/>
          </p:nvPr>
        </p:nvSpPr>
        <p:spPr/>
        <p:txBody>
          <a:bodyPr/>
          <a:lstStyle/>
          <a:p>
            <a:fld id="{CDCDEECC-F22D-4D71-BFD8-8EF5B39C4BF5}" type="datetime1">
              <a:rPr lang="zh-CN" altLang="en-US" smtClean="0"/>
              <a:t>2022/3/7</a:t>
            </a:fld>
            <a:endParaRPr lang="zh-CN" altLang="en-US" dirty="0"/>
          </a:p>
        </p:txBody>
      </p:sp>
      <p:sp>
        <p:nvSpPr>
          <p:cNvPr id="4" name="灯片编号占位符 3">
            <a:extLst>
              <a:ext uri="{FF2B5EF4-FFF2-40B4-BE49-F238E27FC236}">
                <a16:creationId xmlns="" xmlns:a16="http://schemas.microsoft.com/office/drawing/2014/main" id="{037283A7-01F2-474C-A16C-D526F6F62ECE}"/>
              </a:ext>
            </a:extLst>
          </p:cNvPr>
          <p:cNvSpPr>
            <a:spLocks noGrp="1"/>
          </p:cNvSpPr>
          <p:nvPr>
            <p:ph type="sldNum" sz="quarter" idx="11"/>
          </p:nvPr>
        </p:nvSpPr>
        <p:spPr/>
        <p:txBody>
          <a:bodyPr/>
          <a:lstStyle/>
          <a:p>
            <a:fld id="{339A6E09-F5C8-4E88-8A4B-297BF10FE49A}" type="slidenum">
              <a:rPr lang="zh-CN" altLang="en-US" smtClean="0"/>
              <a:pPr/>
              <a:t>‹#›</a:t>
            </a:fld>
            <a:endParaRPr lang="zh-CN" altLang="en-US" dirty="0"/>
          </a:p>
        </p:txBody>
      </p:sp>
    </p:spTree>
    <p:extLst>
      <p:ext uri="{BB962C8B-B14F-4D97-AF65-F5344CB8AC3E}">
        <p14:creationId xmlns:p14="http://schemas.microsoft.com/office/powerpoint/2010/main" val="1632546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 xmlns:a16="http://schemas.microsoft.com/office/drawing/2014/main" id="{619F7474-3293-4A3D-8E30-F4653FE40C1A}"/>
              </a:ext>
            </a:extLst>
          </p:cNvPr>
          <p:cNvSpPr>
            <a:spLocks noGrp="1"/>
          </p:cNvSpPr>
          <p:nvPr>
            <p:ph type="dt" sz="half" idx="10"/>
          </p:nvPr>
        </p:nvSpPr>
        <p:spPr/>
        <p:txBody>
          <a:bodyPr/>
          <a:lstStyle/>
          <a:p>
            <a:fld id="{4239E6CC-95A0-4DC6-85A6-822CE750F1B4}" type="datetime1">
              <a:rPr lang="zh-CN" altLang="en-US" smtClean="0"/>
              <a:t>2022/3/7</a:t>
            </a:fld>
            <a:endParaRPr lang="zh-CN" altLang="en-US" dirty="0"/>
          </a:p>
        </p:txBody>
      </p:sp>
      <p:sp>
        <p:nvSpPr>
          <p:cNvPr id="5" name="灯片编号占位符 4">
            <a:extLst>
              <a:ext uri="{FF2B5EF4-FFF2-40B4-BE49-F238E27FC236}">
                <a16:creationId xmlns="" xmlns:a16="http://schemas.microsoft.com/office/drawing/2014/main" id="{7422778D-0DCD-4845-BCAE-BC461EAD9355}"/>
              </a:ext>
            </a:extLst>
          </p:cNvPr>
          <p:cNvSpPr>
            <a:spLocks noGrp="1"/>
          </p:cNvSpPr>
          <p:nvPr>
            <p:ph type="sldNum" sz="quarter" idx="11"/>
          </p:nvPr>
        </p:nvSpPr>
        <p:spPr/>
        <p:txBody>
          <a:bodyPr/>
          <a:lstStyle/>
          <a:p>
            <a:fld id="{339A6E09-F5C8-4E88-8A4B-297BF10FE49A}" type="slidenum">
              <a:rPr lang="zh-CN" altLang="en-US" smtClean="0"/>
              <a:pPr/>
              <a:t>‹#›</a:t>
            </a:fld>
            <a:endParaRPr lang="zh-CN" altLang="en-US" dirty="0"/>
          </a:p>
        </p:txBody>
      </p:sp>
    </p:spTree>
    <p:extLst>
      <p:ext uri="{BB962C8B-B14F-4D97-AF65-F5344CB8AC3E}">
        <p14:creationId xmlns:p14="http://schemas.microsoft.com/office/powerpoint/2010/main" val="19198181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 xmlns:a16="http://schemas.microsoft.com/office/drawing/2014/main" id="{69B0ACBB-9B04-4D9E-91E0-74C8844DF54E}"/>
              </a:ext>
            </a:extLst>
          </p:cNvPr>
          <p:cNvSpPr>
            <a:spLocks noGrp="1"/>
          </p:cNvSpPr>
          <p:nvPr>
            <p:ph type="dt" sz="half" idx="10"/>
          </p:nvPr>
        </p:nvSpPr>
        <p:spPr/>
        <p:txBody>
          <a:bodyPr/>
          <a:lstStyle/>
          <a:p>
            <a:fld id="{21363BF3-FF68-49C2-9130-8E3CE8423E46}" type="datetime1">
              <a:rPr lang="zh-CN" altLang="en-US" smtClean="0"/>
              <a:t>2022/3/7</a:t>
            </a:fld>
            <a:endParaRPr lang="zh-CN" altLang="en-US" dirty="0"/>
          </a:p>
        </p:txBody>
      </p:sp>
      <p:sp>
        <p:nvSpPr>
          <p:cNvPr id="8" name="灯片编号占位符 7">
            <a:extLst>
              <a:ext uri="{FF2B5EF4-FFF2-40B4-BE49-F238E27FC236}">
                <a16:creationId xmlns="" xmlns:a16="http://schemas.microsoft.com/office/drawing/2014/main" id="{993424EE-D5E4-489E-ACC7-570B9FC10EE4}"/>
              </a:ext>
            </a:extLst>
          </p:cNvPr>
          <p:cNvSpPr>
            <a:spLocks noGrp="1"/>
          </p:cNvSpPr>
          <p:nvPr>
            <p:ph type="sldNum" sz="quarter" idx="11"/>
          </p:nvPr>
        </p:nvSpPr>
        <p:spPr/>
        <p:txBody>
          <a:bodyPr/>
          <a:lstStyle/>
          <a:p>
            <a:fld id="{339A6E09-F5C8-4E88-8A4B-297BF10FE49A}" type="slidenum">
              <a:rPr lang="zh-CN" altLang="en-US" smtClean="0"/>
              <a:pPr/>
              <a:t>‹#›</a:t>
            </a:fld>
            <a:endParaRPr lang="zh-CN" altLang="en-US" dirty="0"/>
          </a:p>
        </p:txBody>
      </p:sp>
    </p:spTree>
    <p:extLst>
      <p:ext uri="{BB962C8B-B14F-4D97-AF65-F5344CB8AC3E}">
        <p14:creationId xmlns:p14="http://schemas.microsoft.com/office/powerpoint/2010/main" val="2981961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dirty="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 xmlns:a16="http://schemas.microsoft.com/office/drawing/2014/main" id="{70A5CD01-4784-454E-959B-8A3DE605E92A}"/>
              </a:ext>
            </a:extLst>
          </p:cNvPr>
          <p:cNvSpPr>
            <a:spLocks noGrp="1"/>
          </p:cNvSpPr>
          <p:nvPr>
            <p:ph type="dt" sz="half" idx="10"/>
          </p:nvPr>
        </p:nvSpPr>
        <p:spPr/>
        <p:txBody>
          <a:bodyPr/>
          <a:lstStyle/>
          <a:p>
            <a:fld id="{066040B4-FE43-46A5-8753-3E83D325DEFE}" type="datetime1">
              <a:rPr lang="zh-CN" altLang="en-US" smtClean="0"/>
              <a:t>2022/3/7</a:t>
            </a:fld>
            <a:endParaRPr lang="zh-CN" altLang="en-US" dirty="0"/>
          </a:p>
        </p:txBody>
      </p:sp>
      <p:sp>
        <p:nvSpPr>
          <p:cNvPr id="8" name="灯片编号占位符 7">
            <a:extLst>
              <a:ext uri="{FF2B5EF4-FFF2-40B4-BE49-F238E27FC236}">
                <a16:creationId xmlns="" xmlns:a16="http://schemas.microsoft.com/office/drawing/2014/main" id="{7B3511E6-8443-4B75-A9D0-BB0DCFD5F186}"/>
              </a:ext>
            </a:extLst>
          </p:cNvPr>
          <p:cNvSpPr>
            <a:spLocks noGrp="1"/>
          </p:cNvSpPr>
          <p:nvPr>
            <p:ph type="sldNum" sz="quarter" idx="11"/>
          </p:nvPr>
        </p:nvSpPr>
        <p:spPr/>
        <p:txBody>
          <a:bodyPr/>
          <a:lstStyle/>
          <a:p>
            <a:fld id="{339A6E09-F5C8-4E88-8A4B-297BF10FE49A}" type="slidenum">
              <a:rPr lang="zh-CN" altLang="en-US" smtClean="0"/>
              <a:pPr/>
              <a:t>‹#›</a:t>
            </a:fld>
            <a:endParaRPr lang="zh-CN" altLang="en-US" dirty="0"/>
          </a:p>
        </p:txBody>
      </p:sp>
    </p:spTree>
    <p:extLst>
      <p:ext uri="{BB962C8B-B14F-4D97-AF65-F5344CB8AC3E}">
        <p14:creationId xmlns:p14="http://schemas.microsoft.com/office/powerpoint/2010/main" val="742531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 name="任意多边形: 形状 18">
            <a:extLst>
              <a:ext uri="{FF2B5EF4-FFF2-40B4-BE49-F238E27FC236}">
                <a16:creationId xmlns="" xmlns:a16="http://schemas.microsoft.com/office/drawing/2014/main" id="{73E88A0B-B183-46BD-BCFF-CD0195A0B5BA}"/>
              </a:ext>
            </a:extLst>
          </p:cNvPr>
          <p:cNvSpPr/>
          <p:nvPr userDrawn="1"/>
        </p:nvSpPr>
        <p:spPr>
          <a:xfrm>
            <a:off x="0" y="5852160"/>
            <a:ext cx="9144000" cy="1005840"/>
          </a:xfrm>
          <a:custGeom>
            <a:avLst/>
            <a:gdLst>
              <a:gd name="connsiteX0" fmla="*/ 0 w 9159240"/>
              <a:gd name="connsiteY0" fmla="*/ 0 h 1087120"/>
              <a:gd name="connsiteX1" fmla="*/ 0 w 9159240"/>
              <a:gd name="connsiteY1" fmla="*/ 1087120 h 1087120"/>
              <a:gd name="connsiteX2" fmla="*/ 9159240 w 9159240"/>
              <a:gd name="connsiteY2" fmla="*/ 1087120 h 1087120"/>
              <a:gd name="connsiteX3" fmla="*/ 9159240 w 9159240"/>
              <a:gd name="connsiteY3" fmla="*/ 584200 h 1087120"/>
              <a:gd name="connsiteX4" fmla="*/ 0 w 9159240"/>
              <a:gd name="connsiteY4" fmla="*/ 0 h 1087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9240" h="1087120">
                <a:moveTo>
                  <a:pt x="0" y="0"/>
                </a:moveTo>
                <a:lnTo>
                  <a:pt x="0" y="1087120"/>
                </a:lnTo>
                <a:lnTo>
                  <a:pt x="9159240" y="1087120"/>
                </a:lnTo>
                <a:lnTo>
                  <a:pt x="9159240" y="584200"/>
                </a:lnTo>
                <a:lnTo>
                  <a:pt x="0" y="0"/>
                </a:lnTo>
                <a:close/>
              </a:path>
            </a:pathLst>
          </a:custGeom>
          <a:solidFill>
            <a:srgbClr val="003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6" name="图片 15" descr="图表, 徽标, 旭日形&#10;&#10;描述已自动生成">
            <a:extLst>
              <a:ext uri="{FF2B5EF4-FFF2-40B4-BE49-F238E27FC236}">
                <a16:creationId xmlns="" xmlns:a16="http://schemas.microsoft.com/office/drawing/2014/main" id="{352A8B36-A50C-4CD7-94BA-8162A724D53B}"/>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8082787" y="0"/>
            <a:ext cx="1145879" cy="929640"/>
          </a:xfrm>
          <a:prstGeom prst="rect">
            <a:avLst/>
          </a:prstGeom>
        </p:spPr>
      </p:pic>
      <p:pic>
        <p:nvPicPr>
          <p:cNvPr id="15" name="图片 14" descr="文本&#10;&#10;描述已自动生成">
            <a:extLst>
              <a:ext uri="{FF2B5EF4-FFF2-40B4-BE49-F238E27FC236}">
                <a16:creationId xmlns="" xmlns:a16="http://schemas.microsoft.com/office/drawing/2014/main" id="{EFD4849B-6DC1-4839-8B7D-FB90DF39DEFE}"/>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121952" y="6076962"/>
            <a:ext cx="3342375" cy="675882"/>
          </a:xfrm>
          <a:prstGeom prst="rect">
            <a:avLst/>
          </a:prstGeom>
        </p:spPr>
      </p:pic>
      <p:sp>
        <p:nvSpPr>
          <p:cNvPr id="2" name="Title Placeholder 1"/>
          <p:cNvSpPr>
            <a:spLocks noGrp="1"/>
          </p:cNvSpPr>
          <p:nvPr>
            <p:ph type="title"/>
          </p:nvPr>
        </p:nvSpPr>
        <p:spPr>
          <a:xfrm>
            <a:off x="628650" y="365127"/>
            <a:ext cx="7886700" cy="866774"/>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392767"/>
            <a:ext cx="7886700" cy="422910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5" name="日期占位符 4">
            <a:extLst>
              <a:ext uri="{FF2B5EF4-FFF2-40B4-BE49-F238E27FC236}">
                <a16:creationId xmlns="" xmlns:a16="http://schemas.microsoft.com/office/drawing/2014/main" id="{4AF3F5F7-E7CF-432A-B5E9-056BED24803A}"/>
              </a:ext>
            </a:extLst>
          </p:cNvPr>
          <p:cNvSpPr>
            <a:spLocks noGrp="1"/>
          </p:cNvSpPr>
          <p:nvPr>
            <p:ph type="dt" sz="half" idx="2"/>
          </p:nvPr>
        </p:nvSpPr>
        <p:spPr>
          <a:xfrm>
            <a:off x="6019438" y="6425148"/>
            <a:ext cx="2057400" cy="365125"/>
          </a:xfrm>
          <a:prstGeom prst="rect">
            <a:avLst/>
          </a:prstGeom>
        </p:spPr>
        <p:txBody>
          <a:bodyPr vert="horz" lIns="91440" tIns="45720" rIns="91440" bIns="45720" rtlCol="0" anchor="ctr"/>
          <a:lstStyle>
            <a:lvl1pPr algn="r">
              <a:defRPr sz="1200">
                <a:solidFill>
                  <a:schemeClr val="bg1">
                    <a:lumMod val="95000"/>
                  </a:schemeClr>
                </a:solidFill>
              </a:defRPr>
            </a:lvl1pPr>
          </a:lstStyle>
          <a:p>
            <a:fld id="{BFD9BB1F-15F8-442E-891B-913D1B059A9A}" type="datetime1">
              <a:rPr lang="zh-CN" altLang="en-US" smtClean="0"/>
              <a:t>2022/3/7</a:t>
            </a:fld>
            <a:endParaRPr lang="zh-CN" altLang="en-US" dirty="0"/>
          </a:p>
        </p:txBody>
      </p:sp>
      <p:sp>
        <p:nvSpPr>
          <p:cNvPr id="7" name="灯片编号占位符 6">
            <a:extLst>
              <a:ext uri="{FF2B5EF4-FFF2-40B4-BE49-F238E27FC236}">
                <a16:creationId xmlns="" xmlns:a16="http://schemas.microsoft.com/office/drawing/2014/main" id="{ACEB4969-0BAE-4B82-AD86-155920A9FCDA}"/>
              </a:ext>
            </a:extLst>
          </p:cNvPr>
          <p:cNvSpPr>
            <a:spLocks noGrp="1"/>
          </p:cNvSpPr>
          <p:nvPr>
            <p:ph type="sldNum" sz="quarter" idx="4"/>
          </p:nvPr>
        </p:nvSpPr>
        <p:spPr>
          <a:xfrm>
            <a:off x="8125429" y="6425148"/>
            <a:ext cx="941648" cy="365125"/>
          </a:xfrm>
          <a:prstGeom prst="rect">
            <a:avLst/>
          </a:prstGeom>
        </p:spPr>
        <p:txBody>
          <a:bodyPr vert="horz" lIns="91440" tIns="45720" rIns="91440" bIns="45720" rtlCol="0" anchor="ctr"/>
          <a:lstStyle>
            <a:lvl1pPr algn="r">
              <a:defRPr sz="1200">
                <a:solidFill>
                  <a:schemeClr val="bg1">
                    <a:lumMod val="95000"/>
                  </a:schemeClr>
                </a:solidFill>
              </a:defRPr>
            </a:lvl1pPr>
          </a:lstStyle>
          <a:p>
            <a:fld id="{339A6E09-F5C8-4E88-8A4B-297BF10FE49A}" type="slidenum">
              <a:rPr lang="zh-CN" altLang="en-US" smtClean="0"/>
              <a:pPr/>
              <a:t>‹#›</a:t>
            </a:fld>
            <a:endParaRPr lang="zh-CN" altLang="en-US" dirty="0"/>
          </a:p>
        </p:txBody>
      </p:sp>
    </p:spTree>
    <p:extLst>
      <p:ext uri="{BB962C8B-B14F-4D97-AF65-F5344CB8AC3E}">
        <p14:creationId xmlns:p14="http://schemas.microsoft.com/office/powerpoint/2010/main" val="35217722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914400" rtl="0" eaLnBrk="1" latinLnBrk="0" hangingPunct="1">
        <a:lnSpc>
          <a:spcPct val="90000"/>
        </a:lnSpc>
        <a:spcBef>
          <a:spcPct val="0"/>
        </a:spcBef>
        <a:buNone/>
        <a:defRPr sz="4400" kern="1200">
          <a:solidFill>
            <a:srgbClr val="C1812D"/>
          </a:solidFill>
          <a:latin typeface="+mj-lt"/>
          <a:ea typeface="+mj-ea"/>
          <a:cs typeface="+mj-cs"/>
        </a:defRPr>
      </a:lvl1pPr>
    </p:titleStyle>
    <p:bodyStyle>
      <a:lvl1pPr marL="228600" indent="-228600" algn="l" defTabSz="914400" rtl="0" eaLnBrk="1" latinLnBrk="0" hangingPunct="1">
        <a:lnSpc>
          <a:spcPct val="100000"/>
        </a:lnSpc>
        <a:spcBef>
          <a:spcPts val="600"/>
        </a:spcBef>
        <a:buFont typeface="Arial" panose="020B0604020202020204" pitchFamily="34" charset="0"/>
        <a:buChar char="•"/>
        <a:defRPr sz="2400" kern="1200">
          <a:solidFill>
            <a:srgbClr val="30637E"/>
          </a:solidFill>
          <a:latin typeface="+mn-lt"/>
          <a:ea typeface="+mn-ea"/>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000" kern="1200">
          <a:solidFill>
            <a:srgbClr val="30637E"/>
          </a:solidFill>
          <a:latin typeface="+mn-lt"/>
          <a:ea typeface="+mn-ea"/>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1800" kern="1200">
          <a:solidFill>
            <a:srgbClr val="30637E"/>
          </a:solidFill>
          <a:latin typeface="+mn-lt"/>
          <a:ea typeface="+mn-ea"/>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600" kern="1200">
          <a:solidFill>
            <a:srgbClr val="30637E"/>
          </a:solidFill>
          <a:latin typeface="+mn-lt"/>
          <a:ea typeface="+mn-ea"/>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600" kern="1200">
          <a:solidFill>
            <a:srgbClr val="30637E"/>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javatpoint.com/types-of-ai-agent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6.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notesSlide" Target="../notesSlides/notesSlide9.xml"/><Relationship Id="rId7"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21.png"/><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7.png"/><Relationship Id="rId5" Type="http://schemas.openxmlformats.org/officeDocument/2006/relationships/oleObject" Target="../embeddings/oleObject4.bin"/><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40.png"/><Relationship Id="rId4" Type="http://schemas.openxmlformats.org/officeDocument/2006/relationships/image" Target="../media/image39.wmf"/></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46.em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51.emf"/></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3.gif"/></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7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6.png"/><Relationship Id="rId7"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79.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57.png"/><Relationship Id="rId3" Type="http://schemas.openxmlformats.org/officeDocument/2006/relationships/image" Target="../media/image64.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3.png"/><Relationship Id="rId9" Type="http://schemas.openxmlformats.org/officeDocument/2006/relationships/image" Target="../media/image6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75.gif"/><Relationship Id="rId5" Type="http://schemas.openxmlformats.org/officeDocument/2006/relationships/image" Target="../media/image74.wmf"/><Relationship Id="rId4" Type="http://schemas.openxmlformats.org/officeDocument/2006/relationships/oleObject" Target="../embeddings/oleObject8.bin"/></Relationships>
</file>

<file path=ppt/slides/_rels/slide8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 xmlns:a16="http://schemas.microsoft.com/office/drawing/2014/main" id="{A545AA07-E9D8-4979-9A62-66DBD18B5D9D}"/>
              </a:ext>
            </a:extLst>
          </p:cNvPr>
          <p:cNvSpPr>
            <a:spLocks noGrp="1"/>
          </p:cNvSpPr>
          <p:nvPr>
            <p:ph type="title"/>
          </p:nvPr>
        </p:nvSpPr>
        <p:spPr/>
        <p:txBody>
          <a:bodyPr/>
          <a:lstStyle/>
          <a:p>
            <a:r>
              <a:rPr lang="zh-CN" altLang="en-US" dirty="0"/>
              <a:t>第二章</a:t>
            </a:r>
            <a:r>
              <a:rPr lang="en-US" altLang="zh-CN" dirty="0"/>
              <a:t/>
            </a:r>
            <a:br>
              <a:rPr lang="en-US" altLang="zh-CN" dirty="0"/>
            </a:br>
            <a:endParaRPr lang="zh-CN" altLang="en-US" dirty="0"/>
          </a:p>
        </p:txBody>
      </p:sp>
      <p:sp>
        <p:nvSpPr>
          <p:cNvPr id="6" name="文本占位符 5">
            <a:extLst>
              <a:ext uri="{FF2B5EF4-FFF2-40B4-BE49-F238E27FC236}">
                <a16:creationId xmlns="" xmlns:a16="http://schemas.microsoft.com/office/drawing/2014/main" id="{B4CDA480-9153-4826-A115-05C682583A5F}"/>
              </a:ext>
            </a:extLst>
          </p:cNvPr>
          <p:cNvSpPr>
            <a:spLocks noGrp="1"/>
          </p:cNvSpPr>
          <p:nvPr>
            <p:ph type="body" idx="1"/>
          </p:nvPr>
        </p:nvSpPr>
        <p:spPr/>
        <p:txBody>
          <a:bodyPr>
            <a:normAutofit/>
          </a:bodyPr>
          <a:lstStyle/>
          <a:p>
            <a:r>
              <a:rPr lang="zh-CN" altLang="en-US" sz="5400" dirty="0"/>
              <a:t>搜索</a:t>
            </a:r>
          </a:p>
        </p:txBody>
      </p:sp>
      <p:sp>
        <p:nvSpPr>
          <p:cNvPr id="4" name="灯片编号占位符 3">
            <a:extLst>
              <a:ext uri="{FF2B5EF4-FFF2-40B4-BE49-F238E27FC236}">
                <a16:creationId xmlns="" xmlns:a16="http://schemas.microsoft.com/office/drawing/2014/main" id="{3F3198E7-9FF1-4C5F-9DF2-225CC430666F}"/>
              </a:ext>
            </a:extLst>
          </p:cNvPr>
          <p:cNvSpPr>
            <a:spLocks noGrp="1"/>
          </p:cNvSpPr>
          <p:nvPr>
            <p:ph type="sldNum" sz="quarter" idx="11"/>
          </p:nvPr>
        </p:nvSpPr>
        <p:spPr/>
        <p:txBody>
          <a:bodyPr/>
          <a:lstStyle/>
          <a:p>
            <a:fld id="{339A6E09-F5C8-4E88-8A4B-297BF10FE49A}" type="slidenum">
              <a:rPr lang="zh-CN" altLang="en-US" smtClean="0"/>
              <a:pPr/>
              <a:t>1</a:t>
            </a:fld>
            <a:endParaRPr lang="zh-CN" altLang="en-US" dirty="0"/>
          </a:p>
        </p:txBody>
      </p:sp>
      <p:pic>
        <p:nvPicPr>
          <p:cNvPr id="7" name="Picture 2">
            <a:extLst>
              <a:ext uri="{FF2B5EF4-FFF2-40B4-BE49-F238E27FC236}">
                <a16:creationId xmlns="" xmlns:a16="http://schemas.microsoft.com/office/drawing/2014/main" id="{A82BA117-57F0-5E47-ABF3-5080E8E18D9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026361" y="1873023"/>
            <a:ext cx="6209739" cy="4663163"/>
          </a:xfrm>
          <a:prstGeom prst="rect">
            <a:avLst/>
          </a:prstGeom>
          <a:noFill/>
        </p:spPr>
      </p:pic>
    </p:spTree>
    <p:extLst>
      <p:ext uri="{BB962C8B-B14F-4D97-AF65-F5344CB8AC3E}">
        <p14:creationId xmlns:p14="http://schemas.microsoft.com/office/powerpoint/2010/main" val="5586936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95982B4D-19F9-40F0-8626-FA3E285DE036}"/>
              </a:ext>
            </a:extLst>
          </p:cNvPr>
          <p:cNvSpPr>
            <a:spLocks noGrp="1"/>
          </p:cNvSpPr>
          <p:nvPr>
            <p:ph type="title"/>
          </p:nvPr>
        </p:nvSpPr>
        <p:spPr/>
        <p:txBody>
          <a:bodyPr/>
          <a:lstStyle/>
          <a:p>
            <a:r>
              <a:rPr lang="zh-CN" altLang="en-US" dirty="0"/>
              <a:t>补充内容：智能体</a:t>
            </a:r>
          </a:p>
        </p:txBody>
      </p:sp>
      <p:pic>
        <p:nvPicPr>
          <p:cNvPr id="5" name="内容占位符 4">
            <a:extLst>
              <a:ext uri="{FF2B5EF4-FFF2-40B4-BE49-F238E27FC236}">
                <a16:creationId xmlns="" xmlns:a16="http://schemas.microsoft.com/office/drawing/2014/main" id="{B5D2A4D5-3B2A-4649-8FC2-26B427ECE2A4}"/>
              </a:ext>
            </a:extLst>
          </p:cNvPr>
          <p:cNvPicPr>
            <a:picLocks noGrp="1" noChangeAspect="1"/>
          </p:cNvPicPr>
          <p:nvPr>
            <p:ph idx="1"/>
          </p:nvPr>
        </p:nvPicPr>
        <p:blipFill>
          <a:blip r:embed="rId2"/>
          <a:stretch>
            <a:fillRect/>
          </a:stretch>
        </p:blipFill>
        <p:spPr>
          <a:xfrm>
            <a:off x="628650" y="1472504"/>
            <a:ext cx="7886700" cy="4068568"/>
          </a:xfrm>
          <a:prstGeom prst="rect">
            <a:avLst/>
          </a:prstGeom>
        </p:spPr>
      </p:pic>
      <p:sp>
        <p:nvSpPr>
          <p:cNvPr id="4" name="灯片编号占位符 3">
            <a:extLst>
              <a:ext uri="{FF2B5EF4-FFF2-40B4-BE49-F238E27FC236}">
                <a16:creationId xmlns="" xmlns:a16="http://schemas.microsoft.com/office/drawing/2014/main" id="{0113B046-7602-4DFA-9A3A-957BA3090AC1}"/>
              </a:ext>
            </a:extLst>
          </p:cNvPr>
          <p:cNvSpPr>
            <a:spLocks noGrp="1"/>
          </p:cNvSpPr>
          <p:nvPr>
            <p:ph type="sldNum" sz="quarter" idx="11"/>
          </p:nvPr>
        </p:nvSpPr>
        <p:spPr/>
        <p:txBody>
          <a:bodyPr/>
          <a:lstStyle/>
          <a:p>
            <a:fld id="{339A6E09-F5C8-4E88-8A4B-297BF10FE49A}" type="slidenum">
              <a:rPr lang="zh-CN" altLang="en-US" smtClean="0"/>
              <a:pPr/>
              <a:t>10</a:t>
            </a:fld>
            <a:endParaRPr lang="zh-CN" altLang="en-US" dirty="0"/>
          </a:p>
        </p:txBody>
      </p:sp>
    </p:spTree>
    <p:extLst>
      <p:ext uri="{BB962C8B-B14F-4D97-AF65-F5344CB8AC3E}">
        <p14:creationId xmlns:p14="http://schemas.microsoft.com/office/powerpoint/2010/main" val="14543876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3912550-F810-4FC5-9584-3EF1BA0E4C7C}"/>
              </a:ext>
            </a:extLst>
          </p:cNvPr>
          <p:cNvSpPr>
            <a:spLocks noGrp="1"/>
          </p:cNvSpPr>
          <p:nvPr>
            <p:ph type="title"/>
          </p:nvPr>
        </p:nvSpPr>
        <p:spPr/>
        <p:txBody>
          <a:bodyPr/>
          <a:lstStyle/>
          <a:p>
            <a:r>
              <a:rPr lang="zh-CN" altLang="en-US" dirty="0"/>
              <a:t>补充内容：智能体</a:t>
            </a:r>
          </a:p>
        </p:txBody>
      </p:sp>
      <p:sp>
        <p:nvSpPr>
          <p:cNvPr id="3" name="内容占位符 2">
            <a:extLst>
              <a:ext uri="{FF2B5EF4-FFF2-40B4-BE49-F238E27FC236}">
                <a16:creationId xmlns="" xmlns:a16="http://schemas.microsoft.com/office/drawing/2014/main" id="{719B0409-F87B-419F-977E-39C8F01DE8AD}"/>
              </a:ext>
            </a:extLst>
          </p:cNvPr>
          <p:cNvSpPr>
            <a:spLocks noGrp="1"/>
          </p:cNvSpPr>
          <p:nvPr>
            <p:ph idx="1"/>
          </p:nvPr>
        </p:nvSpPr>
        <p:spPr/>
        <p:txBody>
          <a:bodyPr>
            <a:normAutofit/>
          </a:bodyPr>
          <a:lstStyle/>
          <a:p>
            <a:r>
              <a:rPr lang="zh-CN" altLang="en-US" dirty="0"/>
              <a:t>智能体的分类：</a:t>
            </a:r>
            <a:endParaRPr lang="en-US" altLang="zh-CN" dirty="0"/>
          </a:p>
          <a:p>
            <a:pPr lvl="1"/>
            <a:r>
              <a:rPr lang="zh-CN" altLang="en-US" sz="2400" dirty="0"/>
              <a:t>按照感知能力和处理方式分成五类：</a:t>
            </a:r>
            <a:endParaRPr lang="en-US" altLang="zh-CN" sz="2400" dirty="0"/>
          </a:p>
          <a:p>
            <a:pPr lvl="1"/>
            <a:endParaRPr lang="en-US" altLang="zh-CN" sz="2400" dirty="0"/>
          </a:p>
          <a:p>
            <a:pPr lvl="1"/>
            <a:r>
              <a:rPr lang="zh-CN" altLang="en-US" dirty="0"/>
              <a:t>简单反射式智能体 </a:t>
            </a:r>
            <a:r>
              <a:rPr lang="en-US" altLang="zh-CN" dirty="0"/>
              <a:t>Simple </a:t>
            </a:r>
            <a:r>
              <a:rPr lang="en-US" altLang="zh-CN" dirty="0" smtClean="0"/>
              <a:t>reflex agent</a:t>
            </a:r>
            <a:endParaRPr lang="en-US" altLang="zh-CN" dirty="0"/>
          </a:p>
          <a:p>
            <a:pPr lvl="1"/>
            <a:r>
              <a:rPr lang="zh-CN" altLang="en-US" dirty="0"/>
              <a:t>模型反射式智能体 </a:t>
            </a:r>
            <a:r>
              <a:rPr lang="en-US" altLang="zh-CN" dirty="0"/>
              <a:t>Model-based reflex agent</a:t>
            </a:r>
          </a:p>
          <a:p>
            <a:pPr lvl="1"/>
            <a:r>
              <a:rPr lang="zh-CN" altLang="en-US" dirty="0"/>
              <a:t>基于目标智能体 </a:t>
            </a:r>
            <a:r>
              <a:rPr lang="en-US" altLang="zh-CN" dirty="0"/>
              <a:t>Goal-based agents</a:t>
            </a:r>
          </a:p>
          <a:p>
            <a:pPr lvl="1"/>
            <a:r>
              <a:rPr lang="zh-CN" altLang="en-US" dirty="0"/>
              <a:t>基于效用智能体 </a:t>
            </a:r>
            <a:r>
              <a:rPr lang="en-US" altLang="zh-CN" dirty="0"/>
              <a:t>Utility-based agent</a:t>
            </a:r>
          </a:p>
          <a:p>
            <a:pPr lvl="1"/>
            <a:r>
              <a:rPr lang="zh-CN" altLang="en-US" dirty="0"/>
              <a:t>学习智能体 </a:t>
            </a:r>
            <a:r>
              <a:rPr lang="en-US" altLang="zh-CN" dirty="0"/>
              <a:t>Learning agent</a:t>
            </a:r>
          </a:p>
          <a:p>
            <a:pPr lvl="1"/>
            <a:endParaRPr lang="zh-CN" altLang="en-US" sz="2400" dirty="0"/>
          </a:p>
        </p:txBody>
      </p:sp>
      <p:sp>
        <p:nvSpPr>
          <p:cNvPr id="4" name="灯片编号占位符 3">
            <a:extLst>
              <a:ext uri="{FF2B5EF4-FFF2-40B4-BE49-F238E27FC236}">
                <a16:creationId xmlns="" xmlns:a16="http://schemas.microsoft.com/office/drawing/2014/main" id="{DC4E83F4-BA15-40E1-8180-16D4FE775E2A}"/>
              </a:ext>
            </a:extLst>
          </p:cNvPr>
          <p:cNvSpPr>
            <a:spLocks noGrp="1"/>
          </p:cNvSpPr>
          <p:nvPr>
            <p:ph type="sldNum" sz="quarter" idx="11"/>
          </p:nvPr>
        </p:nvSpPr>
        <p:spPr/>
        <p:txBody>
          <a:bodyPr/>
          <a:lstStyle/>
          <a:p>
            <a:fld id="{339A6E09-F5C8-4E88-8A4B-297BF10FE49A}" type="slidenum">
              <a:rPr lang="zh-CN" altLang="en-US" smtClean="0"/>
              <a:pPr/>
              <a:t>11</a:t>
            </a:fld>
            <a:endParaRPr lang="zh-CN" altLang="en-US" dirty="0"/>
          </a:p>
        </p:txBody>
      </p:sp>
      <p:sp>
        <p:nvSpPr>
          <p:cNvPr id="5" name="矩形 4">
            <a:extLst>
              <a:ext uri="{FF2B5EF4-FFF2-40B4-BE49-F238E27FC236}">
                <a16:creationId xmlns="" xmlns:a16="http://schemas.microsoft.com/office/drawing/2014/main" id="{8A04E811-2603-4D23-9E1D-1A345159B205}"/>
              </a:ext>
            </a:extLst>
          </p:cNvPr>
          <p:cNvSpPr/>
          <p:nvPr/>
        </p:nvSpPr>
        <p:spPr>
          <a:xfrm>
            <a:off x="2739033" y="4887087"/>
            <a:ext cx="3246338" cy="369332"/>
          </a:xfrm>
          <a:prstGeom prst="rect">
            <a:avLst/>
          </a:prstGeom>
        </p:spPr>
        <p:txBody>
          <a:bodyPr wrap="none">
            <a:spAutoFit/>
          </a:bodyPr>
          <a:lstStyle/>
          <a:p>
            <a:r>
              <a:rPr lang="en-US" altLang="zh-CN" dirty="0">
                <a:hlinkClick r:id="rId2"/>
              </a:rPr>
              <a:t>Types of AI Agents - </a:t>
            </a:r>
            <a:r>
              <a:rPr lang="en-US" altLang="zh-CN" dirty="0" err="1">
                <a:hlinkClick r:id="rId2"/>
              </a:rPr>
              <a:t>Javatpoint</a:t>
            </a:r>
            <a:endParaRPr lang="zh-CN" altLang="en-US" dirty="0"/>
          </a:p>
        </p:txBody>
      </p:sp>
    </p:spTree>
    <p:extLst>
      <p:ext uri="{BB962C8B-B14F-4D97-AF65-F5344CB8AC3E}">
        <p14:creationId xmlns:p14="http://schemas.microsoft.com/office/powerpoint/2010/main" val="26197856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C750E88-D347-442D-9D9A-D20834FFC18B}"/>
              </a:ext>
            </a:extLst>
          </p:cNvPr>
          <p:cNvSpPr>
            <a:spLocks noGrp="1"/>
          </p:cNvSpPr>
          <p:nvPr>
            <p:ph type="title"/>
          </p:nvPr>
        </p:nvSpPr>
        <p:spPr/>
        <p:txBody>
          <a:bodyPr>
            <a:normAutofit fontScale="90000"/>
          </a:bodyPr>
          <a:lstStyle/>
          <a:p>
            <a:r>
              <a:rPr lang="zh-CN" altLang="en-US" dirty="0"/>
              <a:t>简单反射式智能体 </a:t>
            </a:r>
            <a:r>
              <a:rPr lang="en-US" altLang="zh-CN" dirty="0"/>
              <a:t/>
            </a:r>
            <a:br>
              <a:rPr lang="en-US" altLang="zh-CN" dirty="0"/>
            </a:br>
            <a:r>
              <a:rPr lang="en-US" altLang="zh-CN" dirty="0"/>
              <a:t>Simple </a:t>
            </a:r>
            <a:r>
              <a:rPr lang="en-US" altLang="zh-CN" dirty="0" smtClean="0"/>
              <a:t>reflex agent</a:t>
            </a:r>
            <a:endParaRPr lang="zh-CN" altLang="en-US" dirty="0"/>
          </a:p>
        </p:txBody>
      </p:sp>
      <p:sp>
        <p:nvSpPr>
          <p:cNvPr id="3" name="内容占位符 2">
            <a:extLst>
              <a:ext uri="{FF2B5EF4-FFF2-40B4-BE49-F238E27FC236}">
                <a16:creationId xmlns="" xmlns:a16="http://schemas.microsoft.com/office/drawing/2014/main" id="{042051C7-63A8-42E9-AA1C-BC9654529CD1}"/>
              </a:ext>
            </a:extLst>
          </p:cNvPr>
          <p:cNvSpPr>
            <a:spLocks noGrp="1"/>
          </p:cNvSpPr>
          <p:nvPr>
            <p:ph idx="1"/>
          </p:nvPr>
        </p:nvSpPr>
        <p:spPr>
          <a:xfrm>
            <a:off x="628650" y="1392767"/>
            <a:ext cx="7886700" cy="4229100"/>
          </a:xfrm>
        </p:spPr>
        <p:txBody>
          <a:bodyPr/>
          <a:lstStyle/>
          <a:p>
            <a:r>
              <a:rPr lang="zh-CN" altLang="en-US" dirty="0"/>
              <a:t>通过感知当前状态来决策</a:t>
            </a:r>
            <a:endParaRPr lang="en-US" altLang="zh-CN" dirty="0"/>
          </a:p>
          <a:p>
            <a:pPr lvl="1"/>
            <a:r>
              <a:rPr lang="zh-CN" altLang="en-US" dirty="0"/>
              <a:t>忽略感知的历史</a:t>
            </a:r>
            <a:endParaRPr lang="en-US" altLang="zh-CN" dirty="0"/>
          </a:p>
          <a:p>
            <a:r>
              <a:rPr lang="zh-CN" altLang="en-US" dirty="0"/>
              <a:t>通过条件</a:t>
            </a:r>
            <a:r>
              <a:rPr lang="en-US" altLang="zh-CN" dirty="0"/>
              <a:t>-</a:t>
            </a:r>
            <a:r>
              <a:rPr lang="zh-CN" altLang="en-US" dirty="0"/>
              <a:t>动作规则来行动</a:t>
            </a:r>
            <a:endParaRPr lang="en-US" altLang="zh-CN" dirty="0"/>
          </a:p>
          <a:p>
            <a:endParaRPr lang="zh-CN" altLang="en-US" dirty="0"/>
          </a:p>
        </p:txBody>
      </p:sp>
      <p:sp>
        <p:nvSpPr>
          <p:cNvPr id="4" name="灯片编号占位符 3">
            <a:extLst>
              <a:ext uri="{FF2B5EF4-FFF2-40B4-BE49-F238E27FC236}">
                <a16:creationId xmlns="" xmlns:a16="http://schemas.microsoft.com/office/drawing/2014/main" id="{1B55A0B7-BBA4-4724-AC28-9D5C91DB67FD}"/>
              </a:ext>
            </a:extLst>
          </p:cNvPr>
          <p:cNvSpPr>
            <a:spLocks noGrp="1"/>
          </p:cNvSpPr>
          <p:nvPr>
            <p:ph type="sldNum" sz="quarter" idx="11"/>
          </p:nvPr>
        </p:nvSpPr>
        <p:spPr/>
        <p:txBody>
          <a:bodyPr/>
          <a:lstStyle/>
          <a:p>
            <a:fld id="{339A6E09-F5C8-4E88-8A4B-297BF10FE49A}" type="slidenum">
              <a:rPr lang="zh-CN" altLang="en-US" smtClean="0"/>
              <a:pPr/>
              <a:t>12</a:t>
            </a:fld>
            <a:endParaRPr lang="zh-CN" altLang="en-US" dirty="0"/>
          </a:p>
        </p:txBody>
      </p:sp>
      <p:pic>
        <p:nvPicPr>
          <p:cNvPr id="3074" name="Picture 2" descr="Types of AI Agents">
            <a:extLst>
              <a:ext uri="{FF2B5EF4-FFF2-40B4-BE49-F238E27FC236}">
                <a16:creationId xmlns="" xmlns:a16="http://schemas.microsoft.com/office/drawing/2014/main" id="{07F6B885-F220-4355-BF18-B2BB04BAB2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6895" y="2924161"/>
            <a:ext cx="3672871" cy="2541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55300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7A4718BC-40B0-4F09-9992-3F7C26881CEF}"/>
              </a:ext>
            </a:extLst>
          </p:cNvPr>
          <p:cNvSpPr>
            <a:spLocks noGrp="1"/>
          </p:cNvSpPr>
          <p:nvPr>
            <p:ph type="title"/>
          </p:nvPr>
        </p:nvSpPr>
        <p:spPr/>
        <p:txBody>
          <a:bodyPr>
            <a:normAutofit fontScale="90000"/>
          </a:bodyPr>
          <a:lstStyle/>
          <a:p>
            <a:r>
              <a:rPr lang="zh-CN" altLang="en-US" dirty="0"/>
              <a:t>模型反射式智能体 </a:t>
            </a:r>
            <a:r>
              <a:rPr lang="en-US" altLang="zh-CN" dirty="0"/>
              <a:t/>
            </a:r>
            <a:br>
              <a:rPr lang="en-US" altLang="zh-CN" dirty="0"/>
            </a:br>
            <a:r>
              <a:rPr lang="en-US" altLang="zh-CN" dirty="0"/>
              <a:t>Model-based reflex agent</a:t>
            </a:r>
            <a:endParaRPr lang="zh-CN" altLang="en-US" dirty="0"/>
          </a:p>
        </p:txBody>
      </p:sp>
      <p:sp>
        <p:nvSpPr>
          <p:cNvPr id="3" name="内容占位符 2">
            <a:extLst>
              <a:ext uri="{FF2B5EF4-FFF2-40B4-BE49-F238E27FC236}">
                <a16:creationId xmlns="" xmlns:a16="http://schemas.microsoft.com/office/drawing/2014/main" id="{044D062B-E095-4E90-82CB-24EE47B93695}"/>
              </a:ext>
            </a:extLst>
          </p:cNvPr>
          <p:cNvSpPr>
            <a:spLocks noGrp="1"/>
          </p:cNvSpPr>
          <p:nvPr>
            <p:ph idx="1"/>
          </p:nvPr>
        </p:nvSpPr>
        <p:spPr/>
        <p:txBody>
          <a:bodyPr/>
          <a:lstStyle/>
          <a:p>
            <a:r>
              <a:rPr lang="zh-CN" altLang="en-US" dirty="0"/>
              <a:t>相比简单反射智能体，拥有模型</a:t>
            </a:r>
            <a:endParaRPr lang="en-US" altLang="zh-CN" dirty="0"/>
          </a:p>
          <a:p>
            <a:pPr lvl="1"/>
            <a:r>
              <a:rPr lang="zh-CN" altLang="en-US" dirty="0"/>
              <a:t>模型：描述对世界（环境）的认识（知识）</a:t>
            </a:r>
            <a:endParaRPr lang="en-US" altLang="zh-CN" dirty="0"/>
          </a:p>
          <a:p>
            <a:r>
              <a:rPr lang="zh-CN" altLang="en-US" dirty="0"/>
              <a:t>通过模型和传感器建立对世界的理解</a:t>
            </a:r>
            <a:endParaRPr lang="en-US" altLang="zh-CN" dirty="0"/>
          </a:p>
          <a:p>
            <a:pPr lvl="1"/>
            <a:r>
              <a:rPr lang="zh-CN" altLang="en-US" dirty="0"/>
              <a:t>更复杂的条件（内部表达）</a:t>
            </a:r>
          </a:p>
        </p:txBody>
      </p:sp>
      <p:sp>
        <p:nvSpPr>
          <p:cNvPr id="4" name="灯片编号占位符 3">
            <a:extLst>
              <a:ext uri="{FF2B5EF4-FFF2-40B4-BE49-F238E27FC236}">
                <a16:creationId xmlns="" xmlns:a16="http://schemas.microsoft.com/office/drawing/2014/main" id="{240E5F4A-2B91-4977-9CB7-0E673AED7F5A}"/>
              </a:ext>
            </a:extLst>
          </p:cNvPr>
          <p:cNvSpPr>
            <a:spLocks noGrp="1"/>
          </p:cNvSpPr>
          <p:nvPr>
            <p:ph type="sldNum" sz="quarter" idx="11"/>
          </p:nvPr>
        </p:nvSpPr>
        <p:spPr/>
        <p:txBody>
          <a:bodyPr/>
          <a:lstStyle/>
          <a:p>
            <a:fld id="{339A6E09-F5C8-4E88-8A4B-297BF10FE49A}" type="slidenum">
              <a:rPr lang="zh-CN" altLang="en-US" smtClean="0"/>
              <a:pPr/>
              <a:t>13</a:t>
            </a:fld>
            <a:endParaRPr lang="zh-CN" altLang="en-US" dirty="0"/>
          </a:p>
        </p:txBody>
      </p:sp>
      <p:pic>
        <p:nvPicPr>
          <p:cNvPr id="4098" name="Picture 2" descr="Types of AI Agents">
            <a:extLst>
              <a:ext uri="{FF2B5EF4-FFF2-40B4-BE49-F238E27FC236}">
                <a16:creationId xmlns="" xmlns:a16="http://schemas.microsoft.com/office/drawing/2014/main" id="{097DA057-C100-4048-A102-4142A4F5B4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8613" y="3312954"/>
            <a:ext cx="3650364" cy="252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16602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C6E6787-C294-4803-AB71-05900B6EEAF6}"/>
              </a:ext>
            </a:extLst>
          </p:cNvPr>
          <p:cNvSpPr>
            <a:spLocks noGrp="1"/>
          </p:cNvSpPr>
          <p:nvPr>
            <p:ph type="title"/>
          </p:nvPr>
        </p:nvSpPr>
        <p:spPr/>
        <p:txBody>
          <a:bodyPr>
            <a:normAutofit fontScale="90000"/>
          </a:bodyPr>
          <a:lstStyle/>
          <a:p>
            <a:r>
              <a:rPr lang="zh-CN" altLang="en-US" dirty="0"/>
              <a:t>基于目标智能体 </a:t>
            </a:r>
            <a:r>
              <a:rPr lang="en-US" altLang="zh-CN" dirty="0"/>
              <a:t/>
            </a:r>
            <a:br>
              <a:rPr lang="en-US" altLang="zh-CN" dirty="0"/>
            </a:br>
            <a:r>
              <a:rPr lang="en-US" altLang="zh-CN" dirty="0"/>
              <a:t>Goal-based agents</a:t>
            </a:r>
            <a:endParaRPr lang="zh-CN" altLang="en-US" dirty="0"/>
          </a:p>
        </p:txBody>
      </p:sp>
      <p:sp>
        <p:nvSpPr>
          <p:cNvPr id="3" name="内容占位符 2">
            <a:extLst>
              <a:ext uri="{FF2B5EF4-FFF2-40B4-BE49-F238E27FC236}">
                <a16:creationId xmlns="" xmlns:a16="http://schemas.microsoft.com/office/drawing/2014/main" id="{CA540EC2-3743-497D-ACF3-536384CADAB3}"/>
              </a:ext>
            </a:extLst>
          </p:cNvPr>
          <p:cNvSpPr>
            <a:spLocks noGrp="1"/>
          </p:cNvSpPr>
          <p:nvPr>
            <p:ph idx="1"/>
          </p:nvPr>
        </p:nvSpPr>
        <p:spPr/>
        <p:txBody>
          <a:bodyPr/>
          <a:lstStyle/>
          <a:p>
            <a:r>
              <a:rPr lang="zh-CN" altLang="en-US" dirty="0" smtClean="0"/>
              <a:t>当前</a:t>
            </a:r>
            <a:r>
              <a:rPr lang="zh-CN" altLang="en-US" dirty="0"/>
              <a:t>环境的知识不够智能体决策，智能体需要了解动作的目标</a:t>
            </a:r>
            <a:endParaRPr lang="en-US" altLang="zh-CN" dirty="0"/>
          </a:p>
          <a:p>
            <a:r>
              <a:rPr lang="zh-CN" altLang="en-US" dirty="0"/>
              <a:t>相比模型反射智能体，增加了目标（终点）的信息</a:t>
            </a:r>
            <a:endParaRPr lang="en-US" altLang="zh-CN" dirty="0"/>
          </a:p>
          <a:p>
            <a:r>
              <a:rPr lang="zh-CN" altLang="en-US" dirty="0"/>
              <a:t>选择更能接近目标的动作</a:t>
            </a:r>
            <a:endParaRPr lang="en-US" altLang="zh-CN" dirty="0"/>
          </a:p>
        </p:txBody>
      </p:sp>
      <p:sp>
        <p:nvSpPr>
          <p:cNvPr id="4" name="灯片编号占位符 3">
            <a:extLst>
              <a:ext uri="{FF2B5EF4-FFF2-40B4-BE49-F238E27FC236}">
                <a16:creationId xmlns="" xmlns:a16="http://schemas.microsoft.com/office/drawing/2014/main" id="{456D90EA-438A-4EF8-8174-2ACC94296786}"/>
              </a:ext>
            </a:extLst>
          </p:cNvPr>
          <p:cNvSpPr>
            <a:spLocks noGrp="1"/>
          </p:cNvSpPr>
          <p:nvPr>
            <p:ph type="sldNum" sz="quarter" idx="11"/>
          </p:nvPr>
        </p:nvSpPr>
        <p:spPr/>
        <p:txBody>
          <a:bodyPr/>
          <a:lstStyle/>
          <a:p>
            <a:fld id="{339A6E09-F5C8-4E88-8A4B-297BF10FE49A}" type="slidenum">
              <a:rPr lang="zh-CN" altLang="en-US" smtClean="0"/>
              <a:pPr/>
              <a:t>14</a:t>
            </a:fld>
            <a:endParaRPr lang="zh-CN" altLang="en-US" dirty="0"/>
          </a:p>
        </p:txBody>
      </p:sp>
      <p:pic>
        <p:nvPicPr>
          <p:cNvPr id="5122" name="Picture 2" descr="Types of AI Agents">
            <a:extLst>
              <a:ext uri="{FF2B5EF4-FFF2-40B4-BE49-F238E27FC236}">
                <a16:creationId xmlns="" xmlns:a16="http://schemas.microsoft.com/office/drawing/2014/main" id="{789A7871-1FA8-4829-A6DA-2B95A291C6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4495" y="3277589"/>
            <a:ext cx="3620940" cy="2505143"/>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 xmlns:a16="http://schemas.microsoft.com/office/drawing/2014/main" id="{796D8807-EA68-4FCD-B050-F5893DD2AE63}"/>
              </a:ext>
            </a:extLst>
          </p:cNvPr>
          <p:cNvSpPr/>
          <p:nvPr/>
        </p:nvSpPr>
        <p:spPr>
          <a:xfrm>
            <a:off x="4971594" y="3429000"/>
            <a:ext cx="3471762" cy="2308324"/>
          </a:xfrm>
          <a:prstGeom prst="rect">
            <a:avLst/>
          </a:prstGeom>
        </p:spPr>
        <p:txBody>
          <a:bodyPr wrap="square">
            <a:spAutoFit/>
          </a:bodyPr>
          <a:lstStyle/>
          <a:p>
            <a:pPr marL="285750" indent="-285750">
              <a:buFont typeface="Arial" panose="020B0604020202020204" pitchFamily="34" charset="0"/>
              <a:buChar char="•"/>
            </a:pPr>
            <a:r>
              <a:rPr lang="zh-CN" altLang="en-US" dirty="0"/>
              <a:t>为了接近目标，智能体需要考虑一系列的可能动作来检验自己是否能达成目的</a:t>
            </a:r>
            <a:endParaRPr lang="en-US" altLang="zh-CN" dirty="0"/>
          </a:p>
          <a:p>
            <a:pPr marL="285750" indent="-285750">
              <a:buFont typeface="Arial" panose="020B0604020202020204" pitchFamily="34" charset="0"/>
              <a:buChar char="•"/>
            </a:pPr>
            <a:r>
              <a:rPr lang="zh-CN" altLang="en-US" dirty="0"/>
              <a:t>搜索与规划：考虑各种动作与相应场景的行为</a:t>
            </a:r>
            <a:endParaRPr lang="en-US" altLang="zh-CN" dirty="0"/>
          </a:p>
          <a:p>
            <a:pPr marL="285750" indent="-285750">
              <a:buFont typeface="Arial" panose="020B0604020202020204" pitchFamily="34" charset="0"/>
              <a:buChar char="•"/>
            </a:pPr>
            <a:r>
              <a:rPr lang="zh-CN" altLang="en-US" dirty="0"/>
              <a:t>搜索与规划使智能体的行动具有预见性</a:t>
            </a:r>
            <a:endParaRPr lang="en-US" altLang="zh-CN" dirty="0"/>
          </a:p>
          <a:p>
            <a:r>
              <a:rPr lang="zh-CN" altLang="en-US" dirty="0"/>
              <a:t>（</a:t>
            </a:r>
            <a:r>
              <a:rPr lang="en-US" altLang="zh-CN" dirty="0"/>
              <a:t>Makes an agent proactive</a:t>
            </a:r>
            <a:r>
              <a:rPr lang="zh-CN" altLang="en-US" dirty="0"/>
              <a:t>）</a:t>
            </a:r>
            <a:endParaRPr lang="en-US" altLang="zh-CN" dirty="0"/>
          </a:p>
        </p:txBody>
      </p:sp>
    </p:spTree>
    <p:extLst>
      <p:ext uri="{BB962C8B-B14F-4D97-AF65-F5344CB8AC3E}">
        <p14:creationId xmlns:p14="http://schemas.microsoft.com/office/powerpoint/2010/main" val="1629108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BE690E1-1D04-43E3-A545-F102316D0A29}"/>
              </a:ext>
            </a:extLst>
          </p:cNvPr>
          <p:cNvSpPr>
            <a:spLocks noGrp="1"/>
          </p:cNvSpPr>
          <p:nvPr>
            <p:ph type="title"/>
          </p:nvPr>
        </p:nvSpPr>
        <p:spPr/>
        <p:txBody>
          <a:bodyPr>
            <a:normAutofit fontScale="90000"/>
          </a:bodyPr>
          <a:lstStyle/>
          <a:p>
            <a:r>
              <a:rPr lang="zh-CN" altLang="en-US" dirty="0"/>
              <a:t>基于效用智能体 </a:t>
            </a:r>
            <a:r>
              <a:rPr lang="en-US" altLang="zh-CN" dirty="0"/>
              <a:t/>
            </a:r>
            <a:br>
              <a:rPr lang="en-US" altLang="zh-CN" dirty="0"/>
            </a:br>
            <a:r>
              <a:rPr lang="en-US" altLang="zh-CN" dirty="0"/>
              <a:t>Utility-based agent</a:t>
            </a:r>
            <a:endParaRPr lang="zh-CN" altLang="en-US" dirty="0"/>
          </a:p>
        </p:txBody>
      </p:sp>
      <p:sp>
        <p:nvSpPr>
          <p:cNvPr id="3" name="内容占位符 2">
            <a:extLst>
              <a:ext uri="{FF2B5EF4-FFF2-40B4-BE49-F238E27FC236}">
                <a16:creationId xmlns="" xmlns:a16="http://schemas.microsoft.com/office/drawing/2014/main" id="{016BD1F3-D5F9-4A42-A729-2FA6808ECDB7}"/>
              </a:ext>
            </a:extLst>
          </p:cNvPr>
          <p:cNvSpPr>
            <a:spLocks noGrp="1"/>
          </p:cNvSpPr>
          <p:nvPr>
            <p:ph idx="1"/>
          </p:nvPr>
        </p:nvSpPr>
        <p:spPr>
          <a:xfrm>
            <a:off x="628650" y="1400684"/>
            <a:ext cx="7886700" cy="4229100"/>
          </a:xfrm>
        </p:spPr>
        <p:txBody>
          <a:bodyPr/>
          <a:lstStyle/>
          <a:p>
            <a:r>
              <a:rPr lang="zh-CN" altLang="en-US" dirty="0"/>
              <a:t>相比基于目标的智能体，基于增加了效用函数，从而能够评价当前状态有多</a:t>
            </a:r>
            <a:r>
              <a:rPr lang="zh-CN" altLang="en-US" dirty="0">
                <a:solidFill>
                  <a:srgbClr val="C00000"/>
                </a:solidFill>
              </a:rPr>
              <a:t>成功</a:t>
            </a:r>
            <a:endParaRPr lang="en-US" altLang="zh-CN" dirty="0">
              <a:solidFill>
                <a:srgbClr val="C00000"/>
              </a:solidFill>
            </a:endParaRPr>
          </a:p>
          <a:p>
            <a:r>
              <a:rPr lang="zh-CN" altLang="en-US" dirty="0"/>
              <a:t>智能体的行动既追求达到目标，又追求以最佳方式达成目标</a:t>
            </a:r>
            <a:endParaRPr lang="en-US" altLang="zh-CN" dirty="0"/>
          </a:p>
          <a:p>
            <a:pPr lvl="1"/>
            <a:r>
              <a:rPr lang="zh-CN" altLang="en-US" dirty="0"/>
              <a:t>效用能帮助智能体评价达到目标方式的好坏</a:t>
            </a:r>
            <a:endParaRPr lang="en-US" altLang="zh-CN" dirty="0"/>
          </a:p>
          <a:p>
            <a:pPr lvl="1"/>
            <a:r>
              <a:rPr lang="zh-CN" altLang="en-US" dirty="0"/>
              <a:t>效用是数值化的评价</a:t>
            </a:r>
          </a:p>
        </p:txBody>
      </p:sp>
      <p:sp>
        <p:nvSpPr>
          <p:cNvPr id="4" name="灯片编号占位符 3">
            <a:extLst>
              <a:ext uri="{FF2B5EF4-FFF2-40B4-BE49-F238E27FC236}">
                <a16:creationId xmlns="" xmlns:a16="http://schemas.microsoft.com/office/drawing/2014/main" id="{E62A4C53-5444-42F4-8148-B1825B14A09E}"/>
              </a:ext>
            </a:extLst>
          </p:cNvPr>
          <p:cNvSpPr>
            <a:spLocks noGrp="1"/>
          </p:cNvSpPr>
          <p:nvPr>
            <p:ph type="sldNum" sz="quarter" idx="11"/>
          </p:nvPr>
        </p:nvSpPr>
        <p:spPr/>
        <p:txBody>
          <a:bodyPr/>
          <a:lstStyle/>
          <a:p>
            <a:fld id="{339A6E09-F5C8-4E88-8A4B-297BF10FE49A}" type="slidenum">
              <a:rPr lang="zh-CN" altLang="en-US" smtClean="0"/>
              <a:pPr/>
              <a:t>15</a:t>
            </a:fld>
            <a:endParaRPr lang="zh-CN" altLang="en-US" dirty="0"/>
          </a:p>
        </p:txBody>
      </p:sp>
      <p:pic>
        <p:nvPicPr>
          <p:cNvPr id="6146" name="Picture 2" descr="Types of AI Agents">
            <a:extLst>
              <a:ext uri="{FF2B5EF4-FFF2-40B4-BE49-F238E27FC236}">
                <a16:creationId xmlns="" xmlns:a16="http://schemas.microsoft.com/office/drawing/2014/main" id="{32FA3DC0-6298-4643-84C6-85FE2F3FEA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2327" y="3429000"/>
            <a:ext cx="3707475" cy="2565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194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6E2155F-11B0-4C83-9778-D6C9C03C9786}"/>
              </a:ext>
            </a:extLst>
          </p:cNvPr>
          <p:cNvSpPr>
            <a:spLocks noGrp="1"/>
          </p:cNvSpPr>
          <p:nvPr>
            <p:ph type="title"/>
          </p:nvPr>
        </p:nvSpPr>
        <p:spPr/>
        <p:txBody>
          <a:bodyPr>
            <a:normAutofit fontScale="90000"/>
          </a:bodyPr>
          <a:lstStyle/>
          <a:p>
            <a:r>
              <a:rPr lang="zh-CN" altLang="en-US" dirty="0"/>
              <a:t>学习智能体 </a:t>
            </a:r>
            <a:r>
              <a:rPr lang="en-US" altLang="zh-CN" dirty="0"/>
              <a:t/>
            </a:r>
            <a:br>
              <a:rPr lang="en-US" altLang="zh-CN" dirty="0"/>
            </a:br>
            <a:r>
              <a:rPr lang="en-US" altLang="zh-CN" dirty="0"/>
              <a:t>Learning agent</a:t>
            </a:r>
            <a:endParaRPr lang="zh-CN" altLang="en-US" dirty="0"/>
          </a:p>
        </p:txBody>
      </p:sp>
      <p:sp>
        <p:nvSpPr>
          <p:cNvPr id="3" name="内容占位符 2">
            <a:extLst>
              <a:ext uri="{FF2B5EF4-FFF2-40B4-BE49-F238E27FC236}">
                <a16:creationId xmlns="" xmlns:a16="http://schemas.microsoft.com/office/drawing/2014/main" id="{8CF919FA-5CFE-4C50-A16B-4814D681F7FA}"/>
              </a:ext>
            </a:extLst>
          </p:cNvPr>
          <p:cNvSpPr>
            <a:spLocks noGrp="1"/>
          </p:cNvSpPr>
          <p:nvPr>
            <p:ph idx="1"/>
          </p:nvPr>
        </p:nvSpPr>
        <p:spPr/>
        <p:txBody>
          <a:bodyPr>
            <a:normAutofit lnSpcReduction="10000"/>
          </a:bodyPr>
          <a:lstStyle/>
          <a:p>
            <a:r>
              <a:rPr lang="zh-CN" altLang="en-US" dirty="0"/>
              <a:t>具有学习能力，能从过去经验中学习</a:t>
            </a:r>
            <a:endParaRPr lang="en-US" altLang="zh-CN" dirty="0"/>
          </a:p>
          <a:p>
            <a:r>
              <a:rPr lang="zh-CN" altLang="en-US" dirty="0"/>
              <a:t>从基本知识出发，通过学习来自适应</a:t>
            </a:r>
            <a:endParaRPr lang="en-US" altLang="zh-CN" dirty="0"/>
          </a:p>
          <a:p>
            <a:r>
              <a:rPr lang="zh-CN" altLang="en-US" dirty="0"/>
              <a:t>学习智能体的组成要件：</a:t>
            </a:r>
            <a:endParaRPr lang="en-US" altLang="zh-CN" dirty="0"/>
          </a:p>
          <a:p>
            <a:pPr lvl="1"/>
            <a:r>
              <a:rPr lang="en-US" altLang="zh-CN" dirty="0"/>
              <a:t>a. </a:t>
            </a:r>
            <a:r>
              <a:rPr lang="zh-CN" altLang="en-US" dirty="0"/>
              <a:t>学习元素 </a:t>
            </a:r>
            <a:endParaRPr lang="en-US" altLang="zh-CN" dirty="0"/>
          </a:p>
          <a:p>
            <a:pPr lvl="2"/>
            <a:r>
              <a:rPr lang="en-US" altLang="zh-CN" dirty="0"/>
              <a:t>Learning element</a:t>
            </a:r>
          </a:p>
          <a:p>
            <a:pPr lvl="1"/>
            <a:r>
              <a:rPr lang="en-US" altLang="zh-CN" dirty="0"/>
              <a:t>b. </a:t>
            </a:r>
            <a:r>
              <a:rPr lang="zh-CN" altLang="en-US" dirty="0"/>
              <a:t>评价</a:t>
            </a:r>
            <a:endParaRPr lang="en-US" altLang="zh-CN" dirty="0"/>
          </a:p>
          <a:p>
            <a:pPr lvl="2"/>
            <a:r>
              <a:rPr lang="en-US" altLang="zh-CN" dirty="0"/>
              <a:t>Critic</a:t>
            </a:r>
          </a:p>
          <a:p>
            <a:pPr lvl="1"/>
            <a:r>
              <a:rPr lang="en-US" altLang="zh-CN" dirty="0"/>
              <a:t>c. </a:t>
            </a:r>
            <a:r>
              <a:rPr lang="zh-CN" altLang="en-US" dirty="0"/>
              <a:t>性能元素 </a:t>
            </a:r>
            <a:endParaRPr lang="en-US" altLang="zh-CN" dirty="0"/>
          </a:p>
          <a:p>
            <a:pPr lvl="2"/>
            <a:r>
              <a:rPr lang="en-US" altLang="zh-CN" dirty="0"/>
              <a:t>Performance element</a:t>
            </a:r>
          </a:p>
          <a:p>
            <a:pPr lvl="1"/>
            <a:r>
              <a:rPr lang="en-US" altLang="zh-CN" dirty="0"/>
              <a:t>d. </a:t>
            </a:r>
            <a:r>
              <a:rPr lang="zh-CN" altLang="en-US" dirty="0"/>
              <a:t>问题生成</a:t>
            </a:r>
            <a:endParaRPr lang="en-US" altLang="zh-CN" dirty="0"/>
          </a:p>
          <a:p>
            <a:pPr lvl="2"/>
            <a:r>
              <a:rPr lang="en-US" altLang="zh-CN" dirty="0"/>
              <a:t>Problem generator</a:t>
            </a:r>
            <a:endParaRPr lang="zh-CN" altLang="en-US" dirty="0"/>
          </a:p>
        </p:txBody>
      </p:sp>
      <p:sp>
        <p:nvSpPr>
          <p:cNvPr id="4" name="灯片编号占位符 3">
            <a:extLst>
              <a:ext uri="{FF2B5EF4-FFF2-40B4-BE49-F238E27FC236}">
                <a16:creationId xmlns="" xmlns:a16="http://schemas.microsoft.com/office/drawing/2014/main" id="{143E02B8-3B67-411F-BCAE-9E4A2742F133}"/>
              </a:ext>
            </a:extLst>
          </p:cNvPr>
          <p:cNvSpPr>
            <a:spLocks noGrp="1"/>
          </p:cNvSpPr>
          <p:nvPr>
            <p:ph type="sldNum" sz="quarter" idx="11"/>
          </p:nvPr>
        </p:nvSpPr>
        <p:spPr/>
        <p:txBody>
          <a:bodyPr/>
          <a:lstStyle/>
          <a:p>
            <a:fld id="{339A6E09-F5C8-4E88-8A4B-297BF10FE49A}" type="slidenum">
              <a:rPr lang="zh-CN" altLang="en-US" smtClean="0"/>
              <a:pPr/>
              <a:t>16</a:t>
            </a:fld>
            <a:endParaRPr lang="zh-CN" altLang="en-US" dirty="0"/>
          </a:p>
        </p:txBody>
      </p:sp>
      <p:pic>
        <p:nvPicPr>
          <p:cNvPr id="7170" name="Picture 2" descr="Types of AI Agents">
            <a:extLst>
              <a:ext uri="{FF2B5EF4-FFF2-40B4-BE49-F238E27FC236}">
                <a16:creationId xmlns="" xmlns:a16="http://schemas.microsoft.com/office/drawing/2014/main" id="{6F590A4B-CDAA-4348-93EA-FF99D6470C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6275" y="2486181"/>
            <a:ext cx="3739119" cy="2684687"/>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4486275" y="5327818"/>
            <a:ext cx="4013756" cy="646331"/>
          </a:xfrm>
          <a:prstGeom prst="rect">
            <a:avLst/>
          </a:prstGeom>
        </p:spPr>
        <p:txBody>
          <a:bodyPr wrap="square">
            <a:spAutoFit/>
          </a:bodyPr>
          <a:lstStyle/>
          <a:p>
            <a:r>
              <a:rPr lang="zh-CN" altLang="en-US" dirty="0"/>
              <a:t>learning agent能够学习、分析性能并寻找提高性能的新方法。 </a:t>
            </a:r>
          </a:p>
        </p:txBody>
      </p:sp>
    </p:spTree>
    <p:extLst>
      <p:ext uri="{BB962C8B-B14F-4D97-AF65-F5344CB8AC3E}">
        <p14:creationId xmlns:p14="http://schemas.microsoft.com/office/powerpoint/2010/main" val="17611912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智能体与环境</a:t>
            </a:r>
            <a:endParaRPr lang="en-US" dirty="0"/>
          </a:p>
        </p:txBody>
      </p:sp>
      <p:sp>
        <p:nvSpPr>
          <p:cNvPr id="3" name="Content Placeholder 2"/>
          <p:cNvSpPr>
            <a:spLocks noGrp="1"/>
          </p:cNvSpPr>
          <p:nvPr>
            <p:ph idx="1"/>
          </p:nvPr>
        </p:nvSpPr>
        <p:spPr>
          <a:xfrm>
            <a:off x="306000" y="3744000"/>
            <a:ext cx="8839200" cy="1710000"/>
          </a:xfrm>
        </p:spPr>
        <p:txBody>
          <a:bodyPr>
            <a:normAutofit/>
          </a:bodyPr>
          <a:lstStyle/>
          <a:p>
            <a:r>
              <a:rPr lang="zh-CN" altLang="en-US" dirty="0"/>
              <a:t>人类是智能体吗</a:t>
            </a:r>
            <a:r>
              <a:rPr lang="en-US" dirty="0"/>
              <a:t>?</a:t>
            </a:r>
          </a:p>
          <a:p>
            <a:r>
              <a:rPr lang="en-US" dirty="0"/>
              <a:t>Yes!</a:t>
            </a:r>
          </a:p>
          <a:p>
            <a:pPr lvl="1"/>
            <a:r>
              <a:rPr lang="zh-CN" altLang="en-US" dirty="0"/>
              <a:t>传感器</a:t>
            </a:r>
            <a:r>
              <a:rPr lang="en-US" dirty="0"/>
              <a:t> = </a:t>
            </a:r>
            <a:r>
              <a:rPr lang="zh-CN" altLang="en-US" dirty="0"/>
              <a:t>视觉，听觉，嗅觉，味觉，触觉</a:t>
            </a:r>
            <a:r>
              <a:rPr lang="en-US" altLang="zh-CN" dirty="0"/>
              <a:t>……</a:t>
            </a:r>
            <a:endParaRPr lang="en-US" dirty="0"/>
          </a:p>
          <a:p>
            <a:pPr lvl="1"/>
            <a:r>
              <a:rPr lang="zh-CN" altLang="en-US" dirty="0"/>
              <a:t>执行器</a:t>
            </a:r>
            <a:r>
              <a:rPr lang="en-US" dirty="0"/>
              <a:t> = </a:t>
            </a:r>
            <a:r>
              <a:rPr lang="zh-CN" altLang="en-US" dirty="0"/>
              <a:t>肌肉，内分泌，大脑活动</a:t>
            </a:r>
            <a:r>
              <a:rPr lang="en-US" altLang="zh-CN" dirty="0"/>
              <a:t>……</a:t>
            </a:r>
            <a:endParaRPr lang="en-US" dirty="0"/>
          </a:p>
        </p:txBody>
      </p:sp>
      <p:grpSp>
        <p:nvGrpSpPr>
          <p:cNvPr id="4" name="Group 3"/>
          <p:cNvGrpSpPr/>
          <p:nvPr/>
        </p:nvGrpSpPr>
        <p:grpSpPr>
          <a:xfrm>
            <a:off x="2209800" y="2209804"/>
            <a:ext cx="4692252" cy="1434703"/>
            <a:chOff x="2209800" y="3194447"/>
            <a:chExt cx="4692252" cy="1434703"/>
          </a:xfrm>
        </p:grpSpPr>
        <p:sp>
          <p:nvSpPr>
            <p:cNvPr id="5" name="AutoShape 7"/>
            <p:cNvSpPr>
              <a:spLocks/>
            </p:cNvSpPr>
            <p:nvPr/>
          </p:nvSpPr>
          <p:spPr bwMode="auto">
            <a:xfrm>
              <a:off x="2209800" y="3200398"/>
              <a:ext cx="2155031" cy="1309688"/>
            </a:xfrm>
            <a:prstGeom prst="roundRect">
              <a:avLst>
                <a:gd name="adj" fmla="val 10912"/>
              </a:avLst>
            </a:prstGeom>
            <a:solidFill>
              <a:srgbClr val="9FB0D1"/>
            </a:solidFill>
            <a:ln w="12700">
              <a:solidFill>
                <a:schemeClr val="tx1"/>
              </a:solidFill>
              <a:round/>
              <a:headEnd/>
              <a:tailEnd/>
            </a:ln>
          </p:spPr>
          <p:txBody>
            <a:bodyPr lIns="0" tIns="0" rIns="0" bIns="0"/>
            <a:lstStyle/>
            <a:p>
              <a:endParaRPr lang="en-US">
                <a:latin typeface="Calibri" pitchFamily="34" charset="0"/>
              </a:endParaRPr>
            </a:p>
          </p:txBody>
        </p:sp>
        <p:sp>
          <p:nvSpPr>
            <p:cNvPr id="6" name="Line 8"/>
            <p:cNvSpPr>
              <a:spLocks noChangeShapeType="1"/>
            </p:cNvSpPr>
            <p:nvPr/>
          </p:nvSpPr>
          <p:spPr bwMode="auto">
            <a:xfrm rot="10800000" flipH="1">
              <a:off x="3325414" y="3672670"/>
              <a:ext cx="0" cy="531019"/>
            </a:xfrm>
            <a:prstGeom prst="line">
              <a:avLst/>
            </a:prstGeom>
            <a:noFill/>
            <a:ln w="25400">
              <a:solidFill>
                <a:schemeClr val="tx1"/>
              </a:solidFill>
              <a:round/>
              <a:headEnd type="stealth" w="med" len="med"/>
              <a:tailEnd/>
            </a:ln>
          </p:spPr>
          <p:txBody>
            <a:bodyPr lIns="68579" tIns="34289" rIns="68579" bIns="34289"/>
            <a:lstStyle/>
            <a:p>
              <a:endParaRPr lang="en-US">
                <a:latin typeface="Calibri" pitchFamily="34" charset="0"/>
              </a:endParaRPr>
            </a:p>
          </p:txBody>
        </p:sp>
        <p:sp>
          <p:nvSpPr>
            <p:cNvPr id="7" name="Rectangle 9"/>
            <p:cNvSpPr>
              <a:spLocks/>
            </p:cNvSpPr>
            <p:nvPr/>
          </p:nvSpPr>
          <p:spPr bwMode="auto">
            <a:xfrm>
              <a:off x="2286000" y="3226592"/>
              <a:ext cx="790575" cy="352425"/>
            </a:xfrm>
            <a:prstGeom prst="rect">
              <a:avLst/>
            </a:prstGeom>
            <a:noFill/>
            <a:ln w="12700">
              <a:noFill/>
              <a:miter lim="800000"/>
              <a:headEnd/>
              <a:tailEnd/>
            </a:ln>
          </p:spPr>
          <p:txBody>
            <a:bodyPr lIns="0" tIns="0" rIns="30479" bIns="0"/>
            <a:lstStyle/>
            <a:p>
              <a:pPr marL="29765"/>
              <a:r>
                <a:rPr lang="en-US" b="1" dirty="0">
                  <a:latin typeface="Calibri" pitchFamily="34" charset="0"/>
                  <a:cs typeface="Arial" charset="0"/>
                </a:rPr>
                <a:t>Agent</a:t>
              </a:r>
            </a:p>
          </p:txBody>
        </p:sp>
        <p:grpSp>
          <p:nvGrpSpPr>
            <p:cNvPr id="8" name="Group 10"/>
            <p:cNvGrpSpPr>
              <a:grpSpLocks/>
            </p:cNvGrpSpPr>
            <p:nvPr/>
          </p:nvGrpSpPr>
          <p:grpSpPr bwMode="auto">
            <a:xfrm>
              <a:off x="3077764" y="3748869"/>
              <a:ext cx="476250" cy="323850"/>
              <a:chOff x="0" y="0"/>
              <a:chExt cx="400" cy="272"/>
            </a:xfrm>
          </p:grpSpPr>
          <p:sp>
            <p:nvSpPr>
              <p:cNvPr id="18" name="AutoShape 11"/>
              <p:cNvSpPr>
                <a:spLocks/>
              </p:cNvSpPr>
              <p:nvPr/>
            </p:nvSpPr>
            <p:spPr bwMode="auto">
              <a:xfrm>
                <a:off x="0" y="0"/>
                <a:ext cx="400" cy="272"/>
              </a:xfrm>
              <a:prstGeom prst="roundRect">
                <a:avLst>
                  <a:gd name="adj" fmla="val 28120"/>
                </a:avLst>
              </a:prstGeom>
              <a:solidFill>
                <a:srgbClr val="FFFFFF"/>
              </a:solidFill>
              <a:ln w="12700">
                <a:solidFill>
                  <a:schemeClr val="tx1"/>
                </a:solidFill>
                <a:round/>
                <a:headEnd/>
                <a:tailEnd/>
              </a:ln>
            </p:spPr>
            <p:txBody>
              <a:bodyPr lIns="0" tIns="0" rIns="0" bIns="0"/>
              <a:lstStyle/>
              <a:p>
                <a:endParaRPr lang="en-US">
                  <a:latin typeface="Calibri" pitchFamily="34" charset="0"/>
                </a:endParaRPr>
              </a:p>
            </p:txBody>
          </p:sp>
          <p:sp>
            <p:nvSpPr>
              <p:cNvPr id="19" name="Rectangle 12"/>
              <p:cNvSpPr>
                <a:spLocks/>
              </p:cNvSpPr>
              <p:nvPr/>
            </p:nvSpPr>
            <p:spPr bwMode="auto">
              <a:xfrm>
                <a:off x="135" y="32"/>
                <a:ext cx="139" cy="236"/>
              </a:xfrm>
              <a:prstGeom prst="rect">
                <a:avLst/>
              </a:prstGeom>
              <a:noFill/>
              <a:ln w="12700">
                <a:noFill/>
                <a:miter lim="800000"/>
                <a:headEnd/>
                <a:tailEnd/>
              </a:ln>
            </p:spPr>
            <p:txBody>
              <a:bodyPr lIns="0" tIns="0" rIns="40639" bIns="0"/>
              <a:lstStyle/>
              <a:p>
                <a:pPr marL="29765" algn="ctr"/>
                <a:r>
                  <a:rPr lang="en-US" b="1" dirty="0">
                    <a:latin typeface="Calibri" pitchFamily="34" charset="0"/>
                    <a:cs typeface="Arial" charset="0"/>
                  </a:rPr>
                  <a:t>?</a:t>
                </a:r>
              </a:p>
            </p:txBody>
          </p:sp>
        </p:grpSp>
        <p:grpSp>
          <p:nvGrpSpPr>
            <p:cNvPr id="9" name="Group 13"/>
            <p:cNvGrpSpPr>
              <a:grpSpLocks/>
            </p:cNvGrpSpPr>
            <p:nvPr/>
          </p:nvGrpSpPr>
          <p:grpSpPr bwMode="auto">
            <a:xfrm>
              <a:off x="2749152" y="3400425"/>
              <a:ext cx="1104900" cy="1059657"/>
              <a:chOff x="0" y="-6"/>
              <a:chExt cx="928" cy="890"/>
            </a:xfrm>
          </p:grpSpPr>
          <p:sp>
            <p:nvSpPr>
              <p:cNvPr id="16" name="Rectangle 14"/>
              <p:cNvSpPr>
                <a:spLocks/>
              </p:cNvSpPr>
              <p:nvPr/>
            </p:nvSpPr>
            <p:spPr bwMode="auto">
              <a:xfrm>
                <a:off x="52" y="-6"/>
                <a:ext cx="824" cy="304"/>
              </a:xfrm>
              <a:prstGeom prst="rect">
                <a:avLst/>
              </a:prstGeom>
              <a:noFill/>
              <a:ln w="12700">
                <a:noFill/>
                <a:miter lim="800000"/>
                <a:headEnd/>
                <a:tailEnd/>
              </a:ln>
            </p:spPr>
            <p:txBody>
              <a:bodyPr lIns="0" tIns="0" rIns="40639" bIns="0"/>
              <a:lstStyle/>
              <a:p>
                <a:pPr marL="29765" algn="ctr"/>
                <a:r>
                  <a:rPr lang="en-US" dirty="0">
                    <a:latin typeface="Calibri" pitchFamily="34" charset="0"/>
                    <a:cs typeface="Arial" charset="0"/>
                  </a:rPr>
                  <a:t>Sensors</a:t>
                </a:r>
              </a:p>
            </p:txBody>
          </p:sp>
          <p:sp>
            <p:nvSpPr>
              <p:cNvPr id="17" name="Rectangle 15"/>
              <p:cNvSpPr>
                <a:spLocks/>
              </p:cNvSpPr>
              <p:nvPr/>
            </p:nvSpPr>
            <p:spPr bwMode="auto">
              <a:xfrm>
                <a:off x="0" y="636"/>
                <a:ext cx="928" cy="248"/>
              </a:xfrm>
              <a:prstGeom prst="rect">
                <a:avLst/>
              </a:prstGeom>
              <a:noFill/>
              <a:ln w="12700">
                <a:noFill/>
                <a:miter lim="800000"/>
                <a:headEnd/>
                <a:tailEnd/>
              </a:ln>
            </p:spPr>
            <p:txBody>
              <a:bodyPr lIns="0" tIns="0" rIns="40639" bIns="0"/>
              <a:lstStyle/>
              <a:p>
                <a:pPr marL="29765" algn="ctr"/>
                <a:r>
                  <a:rPr lang="en-US" dirty="0">
                    <a:latin typeface="Calibri" pitchFamily="34" charset="0"/>
                    <a:cs typeface="Arial" charset="0"/>
                  </a:rPr>
                  <a:t>Actuators</a:t>
                </a:r>
              </a:p>
            </p:txBody>
          </p:sp>
        </p:grpSp>
        <p:sp>
          <p:nvSpPr>
            <p:cNvPr id="10" name="AutoShape 16"/>
            <p:cNvSpPr>
              <a:spLocks/>
            </p:cNvSpPr>
            <p:nvPr/>
          </p:nvSpPr>
          <p:spPr bwMode="auto">
            <a:xfrm>
              <a:off x="5380433" y="3194447"/>
              <a:ext cx="1428750" cy="1304925"/>
            </a:xfrm>
            <a:prstGeom prst="roundRect">
              <a:avLst>
                <a:gd name="adj" fmla="val 10944"/>
              </a:avLst>
            </a:prstGeom>
            <a:solidFill>
              <a:srgbClr val="9FB0D1"/>
            </a:solidFill>
            <a:ln w="12700">
              <a:solidFill>
                <a:schemeClr val="tx1"/>
              </a:solidFill>
              <a:round/>
              <a:headEnd/>
              <a:tailEnd/>
            </a:ln>
          </p:spPr>
          <p:txBody>
            <a:bodyPr lIns="0" tIns="0" rIns="0" bIns="0"/>
            <a:lstStyle/>
            <a:p>
              <a:endParaRPr lang="en-US">
                <a:latin typeface="Calibri" pitchFamily="34" charset="0"/>
              </a:endParaRPr>
            </a:p>
          </p:txBody>
        </p:sp>
        <p:sp>
          <p:nvSpPr>
            <p:cNvPr id="11" name="Rectangle 17"/>
            <p:cNvSpPr>
              <a:spLocks/>
            </p:cNvSpPr>
            <p:nvPr/>
          </p:nvSpPr>
          <p:spPr bwMode="auto">
            <a:xfrm>
              <a:off x="5282802" y="3257550"/>
              <a:ext cx="1619250" cy="352425"/>
            </a:xfrm>
            <a:prstGeom prst="rect">
              <a:avLst/>
            </a:prstGeom>
            <a:noFill/>
            <a:ln w="12700">
              <a:noFill/>
              <a:miter lim="800000"/>
              <a:headEnd/>
              <a:tailEnd/>
            </a:ln>
          </p:spPr>
          <p:txBody>
            <a:bodyPr lIns="0" tIns="0" rIns="30479" bIns="0"/>
            <a:lstStyle/>
            <a:p>
              <a:pPr marL="29765" algn="ctr"/>
              <a:r>
                <a:rPr lang="en-US" b="1" dirty="0">
                  <a:latin typeface="Calibri" pitchFamily="34" charset="0"/>
                  <a:cs typeface="Arial" charset="0"/>
                </a:rPr>
                <a:t>Environment</a:t>
              </a:r>
            </a:p>
          </p:txBody>
        </p:sp>
        <p:sp>
          <p:nvSpPr>
            <p:cNvPr id="12" name="Line 18"/>
            <p:cNvSpPr>
              <a:spLocks noChangeShapeType="1"/>
            </p:cNvSpPr>
            <p:nvPr/>
          </p:nvSpPr>
          <p:spPr bwMode="auto">
            <a:xfrm rot="10800000" flipH="1">
              <a:off x="3896915" y="3574256"/>
              <a:ext cx="1859756" cy="0"/>
            </a:xfrm>
            <a:prstGeom prst="line">
              <a:avLst/>
            </a:prstGeom>
            <a:noFill/>
            <a:ln w="25400">
              <a:solidFill>
                <a:schemeClr val="tx1"/>
              </a:solidFill>
              <a:round/>
              <a:headEnd type="stealth" w="med" len="med"/>
              <a:tailEnd/>
            </a:ln>
          </p:spPr>
          <p:txBody>
            <a:bodyPr lIns="68579" tIns="34289" rIns="68579" bIns="34289"/>
            <a:lstStyle/>
            <a:p>
              <a:endParaRPr lang="en-US">
                <a:latin typeface="Calibri" pitchFamily="34" charset="0"/>
              </a:endParaRPr>
            </a:p>
          </p:txBody>
        </p:sp>
        <p:sp>
          <p:nvSpPr>
            <p:cNvPr id="13" name="Line 19"/>
            <p:cNvSpPr>
              <a:spLocks noChangeShapeType="1"/>
            </p:cNvSpPr>
            <p:nvPr/>
          </p:nvSpPr>
          <p:spPr bwMode="auto">
            <a:xfrm flipH="1">
              <a:off x="3989783" y="4324350"/>
              <a:ext cx="1760934" cy="0"/>
            </a:xfrm>
            <a:prstGeom prst="line">
              <a:avLst/>
            </a:prstGeom>
            <a:noFill/>
            <a:ln w="25400">
              <a:solidFill>
                <a:schemeClr val="tx1"/>
              </a:solidFill>
              <a:round/>
              <a:headEnd type="stealth" w="med" len="med"/>
              <a:tailEnd/>
            </a:ln>
          </p:spPr>
          <p:txBody>
            <a:bodyPr lIns="68579" tIns="34289" rIns="68579" bIns="34289"/>
            <a:lstStyle/>
            <a:p>
              <a:endParaRPr lang="en-US">
                <a:latin typeface="Calibri" pitchFamily="34" charset="0"/>
              </a:endParaRPr>
            </a:p>
          </p:txBody>
        </p:sp>
        <p:sp>
          <p:nvSpPr>
            <p:cNvPr id="14" name="Rectangle 20"/>
            <p:cNvSpPr>
              <a:spLocks/>
            </p:cNvSpPr>
            <p:nvPr/>
          </p:nvSpPr>
          <p:spPr bwMode="auto">
            <a:xfrm>
              <a:off x="4396977" y="3584972"/>
              <a:ext cx="942975" cy="266700"/>
            </a:xfrm>
            <a:prstGeom prst="rect">
              <a:avLst/>
            </a:prstGeom>
            <a:noFill/>
            <a:ln w="12700">
              <a:noFill/>
              <a:miter lim="800000"/>
              <a:headEnd/>
              <a:tailEnd/>
            </a:ln>
          </p:spPr>
          <p:txBody>
            <a:bodyPr lIns="0" tIns="0" rIns="30479" bIns="0"/>
            <a:lstStyle/>
            <a:p>
              <a:pPr marL="29765" algn="ctr"/>
              <a:r>
                <a:rPr lang="en-US" sz="1600" dirty="0">
                  <a:latin typeface="Calibri" pitchFamily="34" charset="0"/>
                  <a:cs typeface="Arial" charset="0"/>
                </a:rPr>
                <a:t>Percepts</a:t>
              </a:r>
            </a:p>
          </p:txBody>
        </p:sp>
        <p:sp>
          <p:nvSpPr>
            <p:cNvPr id="15" name="Rectangle 21"/>
            <p:cNvSpPr>
              <a:spLocks/>
            </p:cNvSpPr>
            <p:nvPr/>
          </p:nvSpPr>
          <p:spPr bwMode="auto">
            <a:xfrm>
              <a:off x="4463652" y="4324350"/>
              <a:ext cx="809625" cy="304800"/>
            </a:xfrm>
            <a:prstGeom prst="rect">
              <a:avLst/>
            </a:prstGeom>
            <a:noFill/>
            <a:ln w="12700">
              <a:noFill/>
              <a:miter lim="800000"/>
              <a:headEnd/>
              <a:tailEnd/>
            </a:ln>
          </p:spPr>
          <p:txBody>
            <a:bodyPr lIns="0" tIns="0" rIns="30479" bIns="0"/>
            <a:lstStyle/>
            <a:p>
              <a:pPr marL="29765" algn="ctr"/>
              <a:r>
                <a:rPr lang="en-US" sz="1600" dirty="0">
                  <a:latin typeface="Calibri" pitchFamily="34" charset="0"/>
                  <a:cs typeface="Arial" charset="0"/>
                </a:rPr>
                <a:t>Actions</a:t>
              </a:r>
            </a:p>
          </p:txBody>
        </p:sp>
      </p:grpSp>
    </p:spTree>
    <p:extLst>
      <p:ext uri="{BB962C8B-B14F-4D97-AF65-F5344CB8AC3E}">
        <p14:creationId xmlns:p14="http://schemas.microsoft.com/office/powerpoint/2010/main" val="237858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智能体与环境</a:t>
            </a:r>
            <a:endParaRPr lang="en-US" dirty="0"/>
          </a:p>
        </p:txBody>
      </p:sp>
      <p:sp>
        <p:nvSpPr>
          <p:cNvPr id="3" name="Content Placeholder 2"/>
          <p:cNvSpPr>
            <a:spLocks noGrp="1"/>
          </p:cNvSpPr>
          <p:nvPr>
            <p:ph idx="1"/>
          </p:nvPr>
        </p:nvSpPr>
        <p:spPr>
          <a:xfrm>
            <a:off x="304800" y="3742141"/>
            <a:ext cx="8839200" cy="1709735"/>
          </a:xfrm>
        </p:spPr>
        <p:txBody>
          <a:bodyPr>
            <a:normAutofit/>
          </a:bodyPr>
          <a:lstStyle/>
          <a:p>
            <a:r>
              <a:rPr lang="zh-CN" altLang="en-US" dirty="0"/>
              <a:t>计算器是智能体吗</a:t>
            </a:r>
            <a:r>
              <a:rPr lang="en-US" dirty="0"/>
              <a:t>?</a:t>
            </a:r>
          </a:p>
          <a:p>
            <a:r>
              <a:rPr lang="en-US" dirty="0"/>
              <a:t>Yes!</a:t>
            </a:r>
          </a:p>
          <a:p>
            <a:pPr lvl="1"/>
            <a:r>
              <a:rPr lang="zh-CN" altLang="en-US" dirty="0"/>
              <a:t>传感器</a:t>
            </a:r>
            <a:r>
              <a:rPr lang="en-US" dirty="0"/>
              <a:t> = </a:t>
            </a:r>
            <a:r>
              <a:rPr lang="zh-CN" altLang="en-US" dirty="0"/>
              <a:t>按键感应</a:t>
            </a:r>
            <a:endParaRPr lang="en-US" dirty="0"/>
          </a:p>
          <a:p>
            <a:pPr lvl="1"/>
            <a:r>
              <a:rPr lang="zh-CN" altLang="en-US" dirty="0"/>
              <a:t>执行器</a:t>
            </a:r>
            <a:r>
              <a:rPr lang="en-US" dirty="0"/>
              <a:t> = </a:t>
            </a:r>
            <a:r>
              <a:rPr lang="zh-CN" altLang="en-US" dirty="0"/>
              <a:t>数字显示</a:t>
            </a:r>
            <a:endParaRPr lang="en-US" dirty="0"/>
          </a:p>
        </p:txBody>
      </p:sp>
      <p:grpSp>
        <p:nvGrpSpPr>
          <p:cNvPr id="4" name="Group 3"/>
          <p:cNvGrpSpPr/>
          <p:nvPr/>
        </p:nvGrpSpPr>
        <p:grpSpPr>
          <a:xfrm>
            <a:off x="2209800" y="2209804"/>
            <a:ext cx="4692252" cy="1434703"/>
            <a:chOff x="2209800" y="3194447"/>
            <a:chExt cx="4692252" cy="1434703"/>
          </a:xfrm>
        </p:grpSpPr>
        <p:sp>
          <p:nvSpPr>
            <p:cNvPr id="5" name="AutoShape 7"/>
            <p:cNvSpPr>
              <a:spLocks/>
            </p:cNvSpPr>
            <p:nvPr/>
          </p:nvSpPr>
          <p:spPr bwMode="auto">
            <a:xfrm>
              <a:off x="2209800" y="3200398"/>
              <a:ext cx="2155031" cy="1309688"/>
            </a:xfrm>
            <a:prstGeom prst="roundRect">
              <a:avLst>
                <a:gd name="adj" fmla="val 10912"/>
              </a:avLst>
            </a:prstGeom>
            <a:solidFill>
              <a:srgbClr val="9FB0D1"/>
            </a:solidFill>
            <a:ln w="12700">
              <a:solidFill>
                <a:schemeClr val="tx1"/>
              </a:solidFill>
              <a:round/>
              <a:headEnd/>
              <a:tailEnd/>
            </a:ln>
          </p:spPr>
          <p:txBody>
            <a:bodyPr lIns="0" tIns="0" rIns="0" bIns="0"/>
            <a:lstStyle/>
            <a:p>
              <a:endParaRPr lang="en-US">
                <a:latin typeface="Calibri" pitchFamily="34" charset="0"/>
              </a:endParaRPr>
            </a:p>
          </p:txBody>
        </p:sp>
        <p:sp>
          <p:nvSpPr>
            <p:cNvPr id="6" name="Line 8"/>
            <p:cNvSpPr>
              <a:spLocks noChangeShapeType="1"/>
            </p:cNvSpPr>
            <p:nvPr/>
          </p:nvSpPr>
          <p:spPr bwMode="auto">
            <a:xfrm rot="10800000" flipH="1">
              <a:off x="3325414" y="3672670"/>
              <a:ext cx="0" cy="531019"/>
            </a:xfrm>
            <a:prstGeom prst="line">
              <a:avLst/>
            </a:prstGeom>
            <a:noFill/>
            <a:ln w="25400">
              <a:solidFill>
                <a:schemeClr val="tx1"/>
              </a:solidFill>
              <a:round/>
              <a:headEnd type="stealth" w="med" len="med"/>
              <a:tailEnd/>
            </a:ln>
          </p:spPr>
          <p:txBody>
            <a:bodyPr lIns="68579" tIns="34289" rIns="68579" bIns="34289"/>
            <a:lstStyle/>
            <a:p>
              <a:endParaRPr lang="en-US">
                <a:latin typeface="Calibri" pitchFamily="34" charset="0"/>
              </a:endParaRPr>
            </a:p>
          </p:txBody>
        </p:sp>
        <p:sp>
          <p:nvSpPr>
            <p:cNvPr id="7" name="Rectangle 9"/>
            <p:cNvSpPr>
              <a:spLocks/>
            </p:cNvSpPr>
            <p:nvPr/>
          </p:nvSpPr>
          <p:spPr bwMode="auto">
            <a:xfrm>
              <a:off x="2286000" y="3226592"/>
              <a:ext cx="790575" cy="352425"/>
            </a:xfrm>
            <a:prstGeom prst="rect">
              <a:avLst/>
            </a:prstGeom>
            <a:noFill/>
            <a:ln w="12700">
              <a:noFill/>
              <a:miter lim="800000"/>
              <a:headEnd/>
              <a:tailEnd/>
            </a:ln>
          </p:spPr>
          <p:txBody>
            <a:bodyPr lIns="0" tIns="0" rIns="30479" bIns="0"/>
            <a:lstStyle/>
            <a:p>
              <a:pPr marL="29765"/>
              <a:r>
                <a:rPr lang="en-US" b="1" dirty="0">
                  <a:latin typeface="Calibri" pitchFamily="34" charset="0"/>
                  <a:cs typeface="Arial" charset="0"/>
                </a:rPr>
                <a:t>Agent</a:t>
              </a:r>
            </a:p>
          </p:txBody>
        </p:sp>
        <p:grpSp>
          <p:nvGrpSpPr>
            <p:cNvPr id="8" name="Group 10"/>
            <p:cNvGrpSpPr>
              <a:grpSpLocks/>
            </p:cNvGrpSpPr>
            <p:nvPr/>
          </p:nvGrpSpPr>
          <p:grpSpPr bwMode="auto">
            <a:xfrm>
              <a:off x="3077764" y="3748869"/>
              <a:ext cx="476250" cy="323850"/>
              <a:chOff x="0" y="0"/>
              <a:chExt cx="400" cy="272"/>
            </a:xfrm>
          </p:grpSpPr>
          <p:sp>
            <p:nvSpPr>
              <p:cNvPr id="18" name="AutoShape 11"/>
              <p:cNvSpPr>
                <a:spLocks/>
              </p:cNvSpPr>
              <p:nvPr/>
            </p:nvSpPr>
            <p:spPr bwMode="auto">
              <a:xfrm>
                <a:off x="0" y="0"/>
                <a:ext cx="400" cy="272"/>
              </a:xfrm>
              <a:prstGeom prst="roundRect">
                <a:avLst>
                  <a:gd name="adj" fmla="val 28120"/>
                </a:avLst>
              </a:prstGeom>
              <a:solidFill>
                <a:srgbClr val="FFFFFF"/>
              </a:solidFill>
              <a:ln w="12700">
                <a:solidFill>
                  <a:schemeClr val="tx1"/>
                </a:solidFill>
                <a:round/>
                <a:headEnd/>
                <a:tailEnd/>
              </a:ln>
            </p:spPr>
            <p:txBody>
              <a:bodyPr lIns="0" tIns="0" rIns="0" bIns="0"/>
              <a:lstStyle/>
              <a:p>
                <a:endParaRPr lang="en-US">
                  <a:latin typeface="Calibri" pitchFamily="34" charset="0"/>
                </a:endParaRPr>
              </a:p>
            </p:txBody>
          </p:sp>
          <p:sp>
            <p:nvSpPr>
              <p:cNvPr id="19" name="Rectangle 12"/>
              <p:cNvSpPr>
                <a:spLocks/>
              </p:cNvSpPr>
              <p:nvPr/>
            </p:nvSpPr>
            <p:spPr bwMode="auto">
              <a:xfrm>
                <a:off x="135" y="32"/>
                <a:ext cx="139" cy="236"/>
              </a:xfrm>
              <a:prstGeom prst="rect">
                <a:avLst/>
              </a:prstGeom>
              <a:noFill/>
              <a:ln w="12700">
                <a:noFill/>
                <a:miter lim="800000"/>
                <a:headEnd/>
                <a:tailEnd/>
              </a:ln>
            </p:spPr>
            <p:txBody>
              <a:bodyPr lIns="0" tIns="0" rIns="40639" bIns="0"/>
              <a:lstStyle/>
              <a:p>
                <a:pPr marL="29765" algn="ctr"/>
                <a:r>
                  <a:rPr lang="en-US" b="1" dirty="0">
                    <a:latin typeface="Calibri" pitchFamily="34" charset="0"/>
                    <a:cs typeface="Arial" charset="0"/>
                  </a:rPr>
                  <a:t>?</a:t>
                </a:r>
              </a:p>
            </p:txBody>
          </p:sp>
        </p:grpSp>
        <p:grpSp>
          <p:nvGrpSpPr>
            <p:cNvPr id="9" name="Group 13"/>
            <p:cNvGrpSpPr>
              <a:grpSpLocks/>
            </p:cNvGrpSpPr>
            <p:nvPr/>
          </p:nvGrpSpPr>
          <p:grpSpPr bwMode="auto">
            <a:xfrm>
              <a:off x="2749152" y="3400425"/>
              <a:ext cx="1104900" cy="1059657"/>
              <a:chOff x="0" y="-6"/>
              <a:chExt cx="928" cy="890"/>
            </a:xfrm>
          </p:grpSpPr>
          <p:sp>
            <p:nvSpPr>
              <p:cNvPr id="16" name="Rectangle 14"/>
              <p:cNvSpPr>
                <a:spLocks/>
              </p:cNvSpPr>
              <p:nvPr/>
            </p:nvSpPr>
            <p:spPr bwMode="auto">
              <a:xfrm>
                <a:off x="52" y="-6"/>
                <a:ext cx="824" cy="304"/>
              </a:xfrm>
              <a:prstGeom prst="rect">
                <a:avLst/>
              </a:prstGeom>
              <a:noFill/>
              <a:ln w="12700">
                <a:noFill/>
                <a:miter lim="800000"/>
                <a:headEnd/>
                <a:tailEnd/>
              </a:ln>
            </p:spPr>
            <p:txBody>
              <a:bodyPr lIns="0" tIns="0" rIns="40639" bIns="0"/>
              <a:lstStyle/>
              <a:p>
                <a:pPr marL="29765" algn="ctr"/>
                <a:r>
                  <a:rPr lang="en-US" dirty="0">
                    <a:latin typeface="Calibri" pitchFamily="34" charset="0"/>
                    <a:cs typeface="Arial" charset="0"/>
                  </a:rPr>
                  <a:t>Sensors</a:t>
                </a:r>
              </a:p>
            </p:txBody>
          </p:sp>
          <p:sp>
            <p:nvSpPr>
              <p:cNvPr id="17" name="Rectangle 15"/>
              <p:cNvSpPr>
                <a:spLocks/>
              </p:cNvSpPr>
              <p:nvPr/>
            </p:nvSpPr>
            <p:spPr bwMode="auto">
              <a:xfrm>
                <a:off x="0" y="636"/>
                <a:ext cx="928" cy="248"/>
              </a:xfrm>
              <a:prstGeom prst="rect">
                <a:avLst/>
              </a:prstGeom>
              <a:noFill/>
              <a:ln w="12700">
                <a:noFill/>
                <a:miter lim="800000"/>
                <a:headEnd/>
                <a:tailEnd/>
              </a:ln>
            </p:spPr>
            <p:txBody>
              <a:bodyPr lIns="0" tIns="0" rIns="40639" bIns="0"/>
              <a:lstStyle/>
              <a:p>
                <a:pPr marL="29765" algn="ctr"/>
                <a:r>
                  <a:rPr lang="en-US" dirty="0">
                    <a:latin typeface="Calibri" pitchFamily="34" charset="0"/>
                    <a:cs typeface="Arial" charset="0"/>
                  </a:rPr>
                  <a:t>Actuators</a:t>
                </a:r>
              </a:p>
            </p:txBody>
          </p:sp>
        </p:grpSp>
        <p:sp>
          <p:nvSpPr>
            <p:cNvPr id="10" name="AutoShape 16"/>
            <p:cNvSpPr>
              <a:spLocks/>
            </p:cNvSpPr>
            <p:nvPr/>
          </p:nvSpPr>
          <p:spPr bwMode="auto">
            <a:xfrm>
              <a:off x="5380433" y="3194447"/>
              <a:ext cx="1428750" cy="1304925"/>
            </a:xfrm>
            <a:prstGeom prst="roundRect">
              <a:avLst>
                <a:gd name="adj" fmla="val 10944"/>
              </a:avLst>
            </a:prstGeom>
            <a:solidFill>
              <a:srgbClr val="9FB0D1"/>
            </a:solidFill>
            <a:ln w="12700">
              <a:solidFill>
                <a:schemeClr val="tx1"/>
              </a:solidFill>
              <a:round/>
              <a:headEnd/>
              <a:tailEnd/>
            </a:ln>
          </p:spPr>
          <p:txBody>
            <a:bodyPr lIns="0" tIns="0" rIns="0" bIns="0"/>
            <a:lstStyle/>
            <a:p>
              <a:endParaRPr lang="en-US">
                <a:latin typeface="Calibri" pitchFamily="34" charset="0"/>
              </a:endParaRPr>
            </a:p>
          </p:txBody>
        </p:sp>
        <p:sp>
          <p:nvSpPr>
            <p:cNvPr id="11" name="Rectangle 17"/>
            <p:cNvSpPr>
              <a:spLocks/>
            </p:cNvSpPr>
            <p:nvPr/>
          </p:nvSpPr>
          <p:spPr bwMode="auto">
            <a:xfrm>
              <a:off x="5282802" y="3257550"/>
              <a:ext cx="1619250" cy="352425"/>
            </a:xfrm>
            <a:prstGeom prst="rect">
              <a:avLst/>
            </a:prstGeom>
            <a:noFill/>
            <a:ln w="12700">
              <a:noFill/>
              <a:miter lim="800000"/>
              <a:headEnd/>
              <a:tailEnd/>
            </a:ln>
          </p:spPr>
          <p:txBody>
            <a:bodyPr lIns="0" tIns="0" rIns="30479" bIns="0"/>
            <a:lstStyle/>
            <a:p>
              <a:pPr marL="29765" algn="ctr"/>
              <a:r>
                <a:rPr lang="en-US" b="1" dirty="0">
                  <a:latin typeface="Calibri" pitchFamily="34" charset="0"/>
                  <a:cs typeface="Arial" charset="0"/>
                </a:rPr>
                <a:t>Environment</a:t>
              </a:r>
            </a:p>
          </p:txBody>
        </p:sp>
        <p:sp>
          <p:nvSpPr>
            <p:cNvPr id="12" name="Line 18"/>
            <p:cNvSpPr>
              <a:spLocks noChangeShapeType="1"/>
            </p:cNvSpPr>
            <p:nvPr/>
          </p:nvSpPr>
          <p:spPr bwMode="auto">
            <a:xfrm rot="10800000" flipH="1">
              <a:off x="3896915" y="3574256"/>
              <a:ext cx="1859756" cy="0"/>
            </a:xfrm>
            <a:prstGeom prst="line">
              <a:avLst/>
            </a:prstGeom>
            <a:noFill/>
            <a:ln w="25400">
              <a:solidFill>
                <a:schemeClr val="tx1"/>
              </a:solidFill>
              <a:round/>
              <a:headEnd type="stealth" w="med" len="med"/>
              <a:tailEnd/>
            </a:ln>
          </p:spPr>
          <p:txBody>
            <a:bodyPr lIns="68579" tIns="34289" rIns="68579" bIns="34289"/>
            <a:lstStyle/>
            <a:p>
              <a:endParaRPr lang="en-US">
                <a:latin typeface="Calibri" pitchFamily="34" charset="0"/>
              </a:endParaRPr>
            </a:p>
          </p:txBody>
        </p:sp>
        <p:sp>
          <p:nvSpPr>
            <p:cNvPr id="13" name="Line 19"/>
            <p:cNvSpPr>
              <a:spLocks noChangeShapeType="1"/>
            </p:cNvSpPr>
            <p:nvPr/>
          </p:nvSpPr>
          <p:spPr bwMode="auto">
            <a:xfrm flipH="1">
              <a:off x="3989783" y="4324350"/>
              <a:ext cx="1760934" cy="0"/>
            </a:xfrm>
            <a:prstGeom prst="line">
              <a:avLst/>
            </a:prstGeom>
            <a:noFill/>
            <a:ln w="25400">
              <a:solidFill>
                <a:schemeClr val="tx1"/>
              </a:solidFill>
              <a:round/>
              <a:headEnd type="stealth" w="med" len="med"/>
              <a:tailEnd/>
            </a:ln>
          </p:spPr>
          <p:txBody>
            <a:bodyPr lIns="68579" tIns="34289" rIns="68579" bIns="34289"/>
            <a:lstStyle/>
            <a:p>
              <a:endParaRPr lang="en-US">
                <a:latin typeface="Calibri" pitchFamily="34" charset="0"/>
              </a:endParaRPr>
            </a:p>
          </p:txBody>
        </p:sp>
        <p:sp>
          <p:nvSpPr>
            <p:cNvPr id="14" name="Rectangle 20"/>
            <p:cNvSpPr>
              <a:spLocks/>
            </p:cNvSpPr>
            <p:nvPr/>
          </p:nvSpPr>
          <p:spPr bwMode="auto">
            <a:xfrm>
              <a:off x="4396977" y="3584972"/>
              <a:ext cx="942975" cy="266700"/>
            </a:xfrm>
            <a:prstGeom prst="rect">
              <a:avLst/>
            </a:prstGeom>
            <a:noFill/>
            <a:ln w="12700">
              <a:noFill/>
              <a:miter lim="800000"/>
              <a:headEnd/>
              <a:tailEnd/>
            </a:ln>
          </p:spPr>
          <p:txBody>
            <a:bodyPr lIns="0" tIns="0" rIns="30479" bIns="0"/>
            <a:lstStyle/>
            <a:p>
              <a:pPr marL="29765" algn="ctr"/>
              <a:r>
                <a:rPr lang="en-US" sz="1600" dirty="0">
                  <a:latin typeface="Calibri" pitchFamily="34" charset="0"/>
                  <a:cs typeface="Arial" charset="0"/>
                </a:rPr>
                <a:t>Percepts</a:t>
              </a:r>
            </a:p>
          </p:txBody>
        </p:sp>
        <p:sp>
          <p:nvSpPr>
            <p:cNvPr id="15" name="Rectangle 21"/>
            <p:cNvSpPr>
              <a:spLocks/>
            </p:cNvSpPr>
            <p:nvPr/>
          </p:nvSpPr>
          <p:spPr bwMode="auto">
            <a:xfrm>
              <a:off x="4463652" y="4324350"/>
              <a:ext cx="809625" cy="304800"/>
            </a:xfrm>
            <a:prstGeom prst="rect">
              <a:avLst/>
            </a:prstGeom>
            <a:noFill/>
            <a:ln w="12700">
              <a:noFill/>
              <a:miter lim="800000"/>
              <a:headEnd/>
              <a:tailEnd/>
            </a:ln>
          </p:spPr>
          <p:txBody>
            <a:bodyPr lIns="0" tIns="0" rIns="30479" bIns="0"/>
            <a:lstStyle/>
            <a:p>
              <a:pPr marL="29765" algn="ctr"/>
              <a:r>
                <a:rPr lang="en-US" sz="1600" dirty="0">
                  <a:latin typeface="Calibri" pitchFamily="34" charset="0"/>
                  <a:cs typeface="Arial" charset="0"/>
                </a:rPr>
                <a:t>Actions</a:t>
              </a:r>
            </a:p>
          </p:txBody>
        </p:sp>
      </p:grpSp>
    </p:spTree>
    <p:extLst>
      <p:ext uri="{BB962C8B-B14F-4D97-AF65-F5344CB8AC3E}">
        <p14:creationId xmlns:p14="http://schemas.microsoft.com/office/powerpoint/2010/main" val="1716866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智能体与环境</a:t>
            </a:r>
            <a:endParaRPr lang="en-US" dirty="0"/>
          </a:p>
        </p:txBody>
      </p:sp>
      <p:sp>
        <p:nvSpPr>
          <p:cNvPr id="3" name="Content Placeholder 2"/>
          <p:cNvSpPr>
            <a:spLocks noGrp="1"/>
          </p:cNvSpPr>
          <p:nvPr>
            <p:ph idx="1"/>
          </p:nvPr>
        </p:nvSpPr>
        <p:spPr>
          <a:xfrm>
            <a:off x="304800" y="3744000"/>
            <a:ext cx="8839200" cy="1710000"/>
          </a:xfrm>
        </p:spPr>
        <p:txBody>
          <a:bodyPr>
            <a:normAutofit/>
          </a:bodyPr>
          <a:lstStyle/>
          <a:p>
            <a:r>
              <a:rPr lang="zh-CN" altLang="en-US" sz="2800" dirty="0"/>
              <a:t>人工智能更关注：</a:t>
            </a:r>
            <a:endParaRPr lang="en-US" altLang="zh-CN" sz="2800" dirty="0"/>
          </a:p>
          <a:p>
            <a:pPr lvl="1"/>
            <a:r>
              <a:rPr lang="zh-CN" altLang="en-US" sz="2800" dirty="0"/>
              <a:t>消耗庞大计算资源的智能体</a:t>
            </a:r>
            <a:endParaRPr lang="en-US" altLang="zh-CN" sz="2800" dirty="0"/>
          </a:p>
          <a:p>
            <a:pPr lvl="1"/>
            <a:r>
              <a:rPr lang="zh-CN" altLang="en-US" sz="2800" dirty="0"/>
              <a:t>需要进行重要决策的环境</a:t>
            </a:r>
            <a:endParaRPr lang="en-US" sz="2800" dirty="0"/>
          </a:p>
        </p:txBody>
      </p:sp>
      <p:grpSp>
        <p:nvGrpSpPr>
          <p:cNvPr id="4" name="Group 3"/>
          <p:cNvGrpSpPr/>
          <p:nvPr/>
        </p:nvGrpSpPr>
        <p:grpSpPr>
          <a:xfrm>
            <a:off x="2209800" y="2209804"/>
            <a:ext cx="4692252" cy="1434703"/>
            <a:chOff x="2209800" y="3194447"/>
            <a:chExt cx="4692252" cy="1434703"/>
          </a:xfrm>
        </p:grpSpPr>
        <p:sp>
          <p:nvSpPr>
            <p:cNvPr id="5" name="AutoShape 7"/>
            <p:cNvSpPr>
              <a:spLocks/>
            </p:cNvSpPr>
            <p:nvPr/>
          </p:nvSpPr>
          <p:spPr bwMode="auto">
            <a:xfrm>
              <a:off x="2209800" y="3200398"/>
              <a:ext cx="2155031" cy="1309688"/>
            </a:xfrm>
            <a:prstGeom prst="roundRect">
              <a:avLst>
                <a:gd name="adj" fmla="val 10912"/>
              </a:avLst>
            </a:prstGeom>
            <a:solidFill>
              <a:srgbClr val="9FB0D1"/>
            </a:solidFill>
            <a:ln w="12700">
              <a:solidFill>
                <a:schemeClr val="tx1"/>
              </a:solidFill>
              <a:round/>
              <a:headEnd/>
              <a:tailEnd/>
            </a:ln>
          </p:spPr>
          <p:txBody>
            <a:bodyPr lIns="0" tIns="0" rIns="0" bIns="0"/>
            <a:lstStyle/>
            <a:p>
              <a:endParaRPr lang="en-US">
                <a:latin typeface="Calibri" pitchFamily="34" charset="0"/>
              </a:endParaRPr>
            </a:p>
          </p:txBody>
        </p:sp>
        <p:sp>
          <p:nvSpPr>
            <p:cNvPr id="6" name="Line 8"/>
            <p:cNvSpPr>
              <a:spLocks noChangeShapeType="1"/>
            </p:cNvSpPr>
            <p:nvPr/>
          </p:nvSpPr>
          <p:spPr bwMode="auto">
            <a:xfrm rot="10800000" flipH="1">
              <a:off x="3325414" y="3672670"/>
              <a:ext cx="0" cy="531019"/>
            </a:xfrm>
            <a:prstGeom prst="line">
              <a:avLst/>
            </a:prstGeom>
            <a:noFill/>
            <a:ln w="25400">
              <a:solidFill>
                <a:schemeClr val="tx1"/>
              </a:solidFill>
              <a:round/>
              <a:headEnd type="stealth" w="med" len="med"/>
              <a:tailEnd/>
            </a:ln>
          </p:spPr>
          <p:txBody>
            <a:bodyPr lIns="68579" tIns="34289" rIns="68579" bIns="34289"/>
            <a:lstStyle/>
            <a:p>
              <a:endParaRPr lang="en-US">
                <a:latin typeface="Calibri" pitchFamily="34" charset="0"/>
              </a:endParaRPr>
            </a:p>
          </p:txBody>
        </p:sp>
        <p:sp>
          <p:nvSpPr>
            <p:cNvPr id="7" name="Rectangle 9"/>
            <p:cNvSpPr>
              <a:spLocks/>
            </p:cNvSpPr>
            <p:nvPr/>
          </p:nvSpPr>
          <p:spPr bwMode="auto">
            <a:xfrm>
              <a:off x="2286000" y="3226592"/>
              <a:ext cx="790575" cy="352425"/>
            </a:xfrm>
            <a:prstGeom prst="rect">
              <a:avLst/>
            </a:prstGeom>
            <a:noFill/>
            <a:ln w="12700">
              <a:noFill/>
              <a:miter lim="800000"/>
              <a:headEnd/>
              <a:tailEnd/>
            </a:ln>
          </p:spPr>
          <p:txBody>
            <a:bodyPr lIns="0" tIns="0" rIns="30479" bIns="0"/>
            <a:lstStyle/>
            <a:p>
              <a:pPr marL="29765"/>
              <a:r>
                <a:rPr lang="en-US" b="1" dirty="0">
                  <a:latin typeface="Calibri" pitchFamily="34" charset="0"/>
                  <a:cs typeface="Arial" charset="0"/>
                </a:rPr>
                <a:t>Agent</a:t>
              </a:r>
            </a:p>
          </p:txBody>
        </p:sp>
        <p:grpSp>
          <p:nvGrpSpPr>
            <p:cNvPr id="8" name="Group 10"/>
            <p:cNvGrpSpPr>
              <a:grpSpLocks/>
            </p:cNvGrpSpPr>
            <p:nvPr/>
          </p:nvGrpSpPr>
          <p:grpSpPr bwMode="auto">
            <a:xfrm>
              <a:off x="3077764" y="3748869"/>
              <a:ext cx="476250" cy="323850"/>
              <a:chOff x="0" y="0"/>
              <a:chExt cx="400" cy="272"/>
            </a:xfrm>
          </p:grpSpPr>
          <p:sp>
            <p:nvSpPr>
              <p:cNvPr id="18" name="AutoShape 11"/>
              <p:cNvSpPr>
                <a:spLocks/>
              </p:cNvSpPr>
              <p:nvPr/>
            </p:nvSpPr>
            <p:spPr bwMode="auto">
              <a:xfrm>
                <a:off x="0" y="0"/>
                <a:ext cx="400" cy="272"/>
              </a:xfrm>
              <a:prstGeom prst="roundRect">
                <a:avLst>
                  <a:gd name="adj" fmla="val 28120"/>
                </a:avLst>
              </a:prstGeom>
              <a:solidFill>
                <a:srgbClr val="FFFFFF"/>
              </a:solidFill>
              <a:ln w="12700">
                <a:solidFill>
                  <a:schemeClr val="tx1"/>
                </a:solidFill>
                <a:round/>
                <a:headEnd/>
                <a:tailEnd/>
              </a:ln>
            </p:spPr>
            <p:txBody>
              <a:bodyPr lIns="0" tIns="0" rIns="0" bIns="0"/>
              <a:lstStyle/>
              <a:p>
                <a:endParaRPr lang="en-US">
                  <a:latin typeface="Calibri" pitchFamily="34" charset="0"/>
                </a:endParaRPr>
              </a:p>
            </p:txBody>
          </p:sp>
          <p:sp>
            <p:nvSpPr>
              <p:cNvPr id="19" name="Rectangle 12"/>
              <p:cNvSpPr>
                <a:spLocks/>
              </p:cNvSpPr>
              <p:nvPr/>
            </p:nvSpPr>
            <p:spPr bwMode="auto">
              <a:xfrm>
                <a:off x="135" y="32"/>
                <a:ext cx="139" cy="236"/>
              </a:xfrm>
              <a:prstGeom prst="rect">
                <a:avLst/>
              </a:prstGeom>
              <a:noFill/>
              <a:ln w="12700">
                <a:noFill/>
                <a:miter lim="800000"/>
                <a:headEnd/>
                <a:tailEnd/>
              </a:ln>
            </p:spPr>
            <p:txBody>
              <a:bodyPr lIns="0" tIns="0" rIns="40639" bIns="0"/>
              <a:lstStyle/>
              <a:p>
                <a:pPr marL="29765" algn="ctr"/>
                <a:r>
                  <a:rPr lang="en-US" b="1" dirty="0">
                    <a:latin typeface="Calibri" pitchFamily="34" charset="0"/>
                    <a:cs typeface="Arial" charset="0"/>
                  </a:rPr>
                  <a:t>?</a:t>
                </a:r>
              </a:p>
            </p:txBody>
          </p:sp>
        </p:grpSp>
        <p:grpSp>
          <p:nvGrpSpPr>
            <p:cNvPr id="9" name="Group 13"/>
            <p:cNvGrpSpPr>
              <a:grpSpLocks/>
            </p:cNvGrpSpPr>
            <p:nvPr/>
          </p:nvGrpSpPr>
          <p:grpSpPr bwMode="auto">
            <a:xfrm>
              <a:off x="2749152" y="3400425"/>
              <a:ext cx="1104900" cy="1059657"/>
              <a:chOff x="0" y="-6"/>
              <a:chExt cx="928" cy="890"/>
            </a:xfrm>
          </p:grpSpPr>
          <p:sp>
            <p:nvSpPr>
              <p:cNvPr id="16" name="Rectangle 14"/>
              <p:cNvSpPr>
                <a:spLocks/>
              </p:cNvSpPr>
              <p:nvPr/>
            </p:nvSpPr>
            <p:spPr bwMode="auto">
              <a:xfrm>
                <a:off x="52" y="-6"/>
                <a:ext cx="824" cy="304"/>
              </a:xfrm>
              <a:prstGeom prst="rect">
                <a:avLst/>
              </a:prstGeom>
              <a:noFill/>
              <a:ln w="12700">
                <a:noFill/>
                <a:miter lim="800000"/>
                <a:headEnd/>
                <a:tailEnd/>
              </a:ln>
            </p:spPr>
            <p:txBody>
              <a:bodyPr lIns="0" tIns="0" rIns="40639" bIns="0"/>
              <a:lstStyle/>
              <a:p>
                <a:pPr marL="29765" algn="ctr"/>
                <a:r>
                  <a:rPr lang="en-US" dirty="0">
                    <a:latin typeface="Calibri" pitchFamily="34" charset="0"/>
                    <a:cs typeface="Arial" charset="0"/>
                  </a:rPr>
                  <a:t>Sensors</a:t>
                </a:r>
              </a:p>
            </p:txBody>
          </p:sp>
          <p:sp>
            <p:nvSpPr>
              <p:cNvPr id="17" name="Rectangle 15"/>
              <p:cNvSpPr>
                <a:spLocks/>
              </p:cNvSpPr>
              <p:nvPr/>
            </p:nvSpPr>
            <p:spPr bwMode="auto">
              <a:xfrm>
                <a:off x="0" y="636"/>
                <a:ext cx="928" cy="248"/>
              </a:xfrm>
              <a:prstGeom prst="rect">
                <a:avLst/>
              </a:prstGeom>
              <a:noFill/>
              <a:ln w="12700">
                <a:noFill/>
                <a:miter lim="800000"/>
                <a:headEnd/>
                <a:tailEnd/>
              </a:ln>
            </p:spPr>
            <p:txBody>
              <a:bodyPr lIns="0" tIns="0" rIns="40639" bIns="0"/>
              <a:lstStyle/>
              <a:p>
                <a:pPr marL="29765" algn="ctr"/>
                <a:r>
                  <a:rPr lang="en-US" dirty="0">
                    <a:latin typeface="Calibri" pitchFamily="34" charset="0"/>
                    <a:cs typeface="Arial" charset="0"/>
                  </a:rPr>
                  <a:t>Actuators</a:t>
                </a:r>
              </a:p>
            </p:txBody>
          </p:sp>
        </p:grpSp>
        <p:sp>
          <p:nvSpPr>
            <p:cNvPr id="10" name="AutoShape 16"/>
            <p:cNvSpPr>
              <a:spLocks/>
            </p:cNvSpPr>
            <p:nvPr/>
          </p:nvSpPr>
          <p:spPr bwMode="auto">
            <a:xfrm>
              <a:off x="5380433" y="3194447"/>
              <a:ext cx="1428750" cy="1304925"/>
            </a:xfrm>
            <a:prstGeom prst="roundRect">
              <a:avLst>
                <a:gd name="adj" fmla="val 10944"/>
              </a:avLst>
            </a:prstGeom>
            <a:solidFill>
              <a:srgbClr val="9FB0D1"/>
            </a:solidFill>
            <a:ln w="12700">
              <a:solidFill>
                <a:schemeClr val="tx1"/>
              </a:solidFill>
              <a:round/>
              <a:headEnd/>
              <a:tailEnd/>
            </a:ln>
          </p:spPr>
          <p:txBody>
            <a:bodyPr lIns="0" tIns="0" rIns="0" bIns="0"/>
            <a:lstStyle/>
            <a:p>
              <a:endParaRPr lang="en-US">
                <a:latin typeface="Calibri" pitchFamily="34" charset="0"/>
              </a:endParaRPr>
            </a:p>
          </p:txBody>
        </p:sp>
        <p:sp>
          <p:nvSpPr>
            <p:cNvPr id="11" name="Rectangle 17"/>
            <p:cNvSpPr>
              <a:spLocks/>
            </p:cNvSpPr>
            <p:nvPr/>
          </p:nvSpPr>
          <p:spPr bwMode="auto">
            <a:xfrm>
              <a:off x="5282802" y="3257550"/>
              <a:ext cx="1619250" cy="352425"/>
            </a:xfrm>
            <a:prstGeom prst="rect">
              <a:avLst/>
            </a:prstGeom>
            <a:noFill/>
            <a:ln w="12700">
              <a:noFill/>
              <a:miter lim="800000"/>
              <a:headEnd/>
              <a:tailEnd/>
            </a:ln>
          </p:spPr>
          <p:txBody>
            <a:bodyPr lIns="0" tIns="0" rIns="30479" bIns="0"/>
            <a:lstStyle/>
            <a:p>
              <a:pPr marL="29765" algn="ctr"/>
              <a:r>
                <a:rPr lang="en-US" b="1" dirty="0">
                  <a:latin typeface="Calibri" pitchFamily="34" charset="0"/>
                  <a:cs typeface="Arial" charset="0"/>
                </a:rPr>
                <a:t>Environment</a:t>
              </a:r>
            </a:p>
          </p:txBody>
        </p:sp>
        <p:sp>
          <p:nvSpPr>
            <p:cNvPr id="12" name="Line 18"/>
            <p:cNvSpPr>
              <a:spLocks noChangeShapeType="1"/>
            </p:cNvSpPr>
            <p:nvPr/>
          </p:nvSpPr>
          <p:spPr bwMode="auto">
            <a:xfrm rot="10800000" flipH="1">
              <a:off x="3896915" y="3574256"/>
              <a:ext cx="1859756" cy="0"/>
            </a:xfrm>
            <a:prstGeom prst="line">
              <a:avLst/>
            </a:prstGeom>
            <a:noFill/>
            <a:ln w="25400">
              <a:solidFill>
                <a:schemeClr val="tx1"/>
              </a:solidFill>
              <a:round/>
              <a:headEnd type="stealth" w="med" len="med"/>
              <a:tailEnd/>
            </a:ln>
          </p:spPr>
          <p:txBody>
            <a:bodyPr lIns="68579" tIns="34289" rIns="68579" bIns="34289"/>
            <a:lstStyle/>
            <a:p>
              <a:endParaRPr lang="en-US">
                <a:latin typeface="Calibri" pitchFamily="34" charset="0"/>
              </a:endParaRPr>
            </a:p>
          </p:txBody>
        </p:sp>
        <p:sp>
          <p:nvSpPr>
            <p:cNvPr id="13" name="Line 19"/>
            <p:cNvSpPr>
              <a:spLocks noChangeShapeType="1"/>
            </p:cNvSpPr>
            <p:nvPr/>
          </p:nvSpPr>
          <p:spPr bwMode="auto">
            <a:xfrm flipH="1">
              <a:off x="3989783" y="4324350"/>
              <a:ext cx="1760934" cy="0"/>
            </a:xfrm>
            <a:prstGeom prst="line">
              <a:avLst/>
            </a:prstGeom>
            <a:noFill/>
            <a:ln w="25400">
              <a:solidFill>
                <a:schemeClr val="tx1"/>
              </a:solidFill>
              <a:round/>
              <a:headEnd type="stealth" w="med" len="med"/>
              <a:tailEnd/>
            </a:ln>
          </p:spPr>
          <p:txBody>
            <a:bodyPr lIns="68579" tIns="34289" rIns="68579" bIns="34289"/>
            <a:lstStyle/>
            <a:p>
              <a:endParaRPr lang="en-US">
                <a:latin typeface="Calibri" pitchFamily="34" charset="0"/>
              </a:endParaRPr>
            </a:p>
          </p:txBody>
        </p:sp>
        <p:sp>
          <p:nvSpPr>
            <p:cNvPr id="14" name="Rectangle 20"/>
            <p:cNvSpPr>
              <a:spLocks/>
            </p:cNvSpPr>
            <p:nvPr/>
          </p:nvSpPr>
          <p:spPr bwMode="auto">
            <a:xfrm>
              <a:off x="4396977" y="3584972"/>
              <a:ext cx="942975" cy="266700"/>
            </a:xfrm>
            <a:prstGeom prst="rect">
              <a:avLst/>
            </a:prstGeom>
            <a:noFill/>
            <a:ln w="12700">
              <a:noFill/>
              <a:miter lim="800000"/>
              <a:headEnd/>
              <a:tailEnd/>
            </a:ln>
          </p:spPr>
          <p:txBody>
            <a:bodyPr lIns="0" tIns="0" rIns="30479" bIns="0"/>
            <a:lstStyle/>
            <a:p>
              <a:pPr marL="29765" algn="ctr"/>
              <a:r>
                <a:rPr lang="en-US" sz="1600" dirty="0">
                  <a:latin typeface="Calibri" pitchFamily="34" charset="0"/>
                  <a:cs typeface="Arial" charset="0"/>
                </a:rPr>
                <a:t>Percepts</a:t>
              </a:r>
            </a:p>
          </p:txBody>
        </p:sp>
        <p:sp>
          <p:nvSpPr>
            <p:cNvPr id="15" name="Rectangle 21"/>
            <p:cNvSpPr>
              <a:spLocks/>
            </p:cNvSpPr>
            <p:nvPr/>
          </p:nvSpPr>
          <p:spPr bwMode="auto">
            <a:xfrm>
              <a:off x="4463652" y="4324350"/>
              <a:ext cx="809625" cy="304800"/>
            </a:xfrm>
            <a:prstGeom prst="rect">
              <a:avLst/>
            </a:prstGeom>
            <a:noFill/>
            <a:ln w="12700">
              <a:noFill/>
              <a:miter lim="800000"/>
              <a:headEnd/>
              <a:tailEnd/>
            </a:ln>
          </p:spPr>
          <p:txBody>
            <a:bodyPr lIns="0" tIns="0" rIns="30479" bIns="0"/>
            <a:lstStyle/>
            <a:p>
              <a:pPr marL="29765" algn="ctr"/>
              <a:r>
                <a:rPr lang="en-US" sz="1600" dirty="0">
                  <a:latin typeface="Calibri" pitchFamily="34" charset="0"/>
                  <a:cs typeface="Arial" charset="0"/>
                </a:rPr>
                <a:t>Actions</a:t>
              </a:r>
            </a:p>
          </p:txBody>
        </p:sp>
      </p:grpSp>
    </p:spTree>
    <p:extLst>
      <p:ext uri="{BB962C8B-B14F-4D97-AF65-F5344CB8AC3E}">
        <p14:creationId xmlns:p14="http://schemas.microsoft.com/office/powerpoint/2010/main" val="7199234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 xmlns:a16="http://schemas.microsoft.com/office/drawing/2014/main" id="{28E1E2FF-A360-C241-B70F-C065AA2B8723}"/>
              </a:ext>
            </a:extLst>
          </p:cNvPr>
          <p:cNvSpPr>
            <a:spLocks noGrp="1"/>
          </p:cNvSpPr>
          <p:nvPr>
            <p:ph type="title"/>
          </p:nvPr>
        </p:nvSpPr>
        <p:spPr/>
        <p:txBody>
          <a:bodyPr/>
          <a:lstStyle/>
          <a:p>
            <a:r>
              <a:rPr lang="zh-CN" altLang="en-US" dirty="0"/>
              <a:t>问题与问题求解</a:t>
            </a:r>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 xmlns:a16="http://schemas.microsoft.com/office/drawing/2014/main" id="{E7AA6583-AFCB-274E-9E55-BA9A0B4F1FBE}"/>
                  </a:ext>
                </a:extLst>
              </p:cNvPr>
              <p:cNvSpPr>
                <a:spLocks noGrp="1"/>
              </p:cNvSpPr>
              <p:nvPr>
                <p:ph idx="1"/>
              </p:nvPr>
            </p:nvSpPr>
            <p:spPr>
              <a:xfrm>
                <a:off x="628650" y="1231901"/>
                <a:ext cx="7886700" cy="5193247"/>
              </a:xfrm>
            </p:spPr>
            <p:txBody>
              <a:bodyPr>
                <a:normAutofit/>
              </a:bodyPr>
              <a:lstStyle/>
              <a:p>
                <a:pPr>
                  <a:lnSpc>
                    <a:spcPct val="110000"/>
                  </a:lnSpc>
                </a:pPr>
                <a:r>
                  <a:rPr lang="zh-CN" altLang="en-US" dirty="0" smtClean="0"/>
                  <a:t>考虑一种抽象的统一说法：</a:t>
                </a:r>
                <a:endParaRPr lang="en-US" altLang="zh-CN" dirty="0"/>
              </a:p>
              <a:p>
                <a:pPr lvl="1">
                  <a:lnSpc>
                    <a:spcPct val="110000"/>
                  </a:lnSpc>
                </a:pPr>
                <a:r>
                  <a:rPr lang="zh-CN" altLang="en-US" dirty="0"/>
                  <a:t>一个问题就是从一个实例描述集合到解集合的映射：</a:t>
                </a:r>
                <a:endParaRPr lang="en-US" altLang="zh-CN" dirty="0"/>
              </a:p>
              <a:p>
                <a:pPr marL="457200" lvl="1" indent="0">
                  <a:lnSpc>
                    <a:spcPct val="110000"/>
                  </a:lnSpc>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𝑇</m:t>
                      </m:r>
                      <m:r>
                        <a:rPr lang="en-US" altLang="zh-CN" b="0" i="1" smtClean="0">
                          <a:latin typeface="Cambria Math" panose="02040503050406030204" pitchFamily="18" charset="0"/>
                        </a:rPr>
                        <m:t>:</m:t>
                      </m:r>
                      <m:r>
                        <a:rPr lang="en-US" altLang="zh-CN" b="0" i="1" smtClean="0">
                          <a:latin typeface="Cambria Math" panose="02040503050406030204" pitchFamily="18" charset="0"/>
                        </a:rPr>
                        <m:t>𝐼</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𝑂</m:t>
                      </m:r>
                    </m:oMath>
                  </m:oMathPara>
                </a14:m>
                <a:endParaRPr lang="en-US" altLang="zh-CN" dirty="0"/>
              </a:p>
              <a:p>
                <a:pPr lvl="1">
                  <a:lnSpc>
                    <a:spcPct val="110000"/>
                  </a:lnSpc>
                </a:pPr>
                <a:r>
                  <a:rPr lang="zh-CN" altLang="en-US" dirty="0"/>
                  <a:t>令</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𝐼</m:t>
                    </m:r>
                    <m:r>
                      <a:rPr lang="en-US" altLang="zh-CN" b="0" i="1" smtClean="0">
                        <a:latin typeface="Cambria Math" panose="02040503050406030204" pitchFamily="18" charset="0"/>
                      </a:rPr>
                      <m:t> </m:t>
                    </m:r>
                    <m:r>
                      <a:rPr lang="zh-CN" altLang="en-US" i="1">
                        <a:latin typeface="Cambria Math" panose="02040503050406030204" pitchFamily="18" charset="0"/>
                      </a:rPr>
                      <m:t>或</m:t>
                    </m:r>
                    <m:r>
                      <a:rPr lang="en-US" altLang="zh-CN" b="0" i="1" smtClean="0">
                        <a:latin typeface="Cambria Math" panose="02040503050406030204" pitchFamily="18" charset="0"/>
                      </a:rPr>
                      <m:t> (</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𝑜</m:t>
                    </m:r>
                    <m:r>
                      <a:rPr lang="en-US" altLang="zh-CN" b="0" i="1" smtClean="0">
                        <a:latin typeface="Cambria Math" panose="02040503050406030204" pitchFamily="18" charset="0"/>
                      </a:rPr>
                      <m:t>)∈</m:t>
                    </m:r>
                    <m:r>
                      <a:rPr lang="en-US" altLang="zh-CN" b="0" i="1" smtClean="0">
                        <a:latin typeface="Cambria Math" panose="02040503050406030204" pitchFamily="18" charset="0"/>
                      </a:rPr>
                      <m:t>𝐼</m:t>
                    </m:r>
                    <m:r>
                      <a:rPr lang="en-US" altLang="zh-CN" b="0" i="1" smtClean="0">
                        <a:latin typeface="Cambria Math" panose="02040503050406030204" pitchFamily="18" charset="0"/>
                      </a:rPr>
                      <m:t>×</m:t>
                    </m:r>
                    <m:r>
                      <a:rPr lang="en-US" altLang="zh-CN" b="0" i="1" smtClean="0">
                        <a:latin typeface="Cambria Math" panose="02040503050406030204" pitchFamily="18" charset="0"/>
                      </a:rPr>
                      <m:t>𝑂</m:t>
                    </m:r>
                  </m:oMath>
                </a14:m>
                <a:r>
                  <a:rPr lang="zh-CN" altLang="en-US" dirty="0"/>
                  <a:t>，则称</a:t>
                </a:r>
                <a14:m>
                  <m:oMath xmlns:m="http://schemas.openxmlformats.org/officeDocument/2006/math">
                    <m:r>
                      <a:rPr lang="en-US" altLang="zh-CN" i="1" dirty="0" smtClean="0">
                        <a:latin typeface="Cambria Math" panose="02040503050406030204" pitchFamily="18" charset="0"/>
                      </a:rPr>
                      <m:t>𝑖</m:t>
                    </m:r>
                  </m:oMath>
                </a14:m>
                <a:r>
                  <a:rPr lang="zh-CN" altLang="en-US" dirty="0"/>
                  <a:t>为问题</a:t>
                </a:r>
                <a14:m>
                  <m:oMath xmlns:m="http://schemas.openxmlformats.org/officeDocument/2006/math">
                    <m:r>
                      <a:rPr lang="en-US" altLang="zh-CN" i="1" dirty="0" smtClean="0">
                        <a:latin typeface="Cambria Math" panose="02040503050406030204" pitchFamily="18" charset="0"/>
                      </a:rPr>
                      <m:t>𝑇</m:t>
                    </m:r>
                  </m:oMath>
                </a14:m>
                <a:r>
                  <a:rPr lang="zh-CN" altLang="en-US" dirty="0"/>
                  <a:t>的实例</a:t>
                </a:r>
                <a:endParaRPr lang="en-US" altLang="zh-CN" dirty="0"/>
              </a:p>
              <a:p>
                <a:pPr lvl="2">
                  <a:lnSpc>
                    <a:spcPct val="110000"/>
                  </a:lnSpc>
                </a:pPr>
                <a:r>
                  <a:rPr lang="zh-CN" altLang="en-US" sz="2000" dirty="0"/>
                  <a:t>如果</a:t>
                </a:r>
                <a14:m>
                  <m:oMath xmlns:m="http://schemas.openxmlformats.org/officeDocument/2006/math">
                    <m:r>
                      <a:rPr lang="en" altLang="zh-CN" sz="2000" i="1" dirty="0" smtClean="0">
                        <a:latin typeface="Cambria Math" panose="02040503050406030204" pitchFamily="18" charset="0"/>
                      </a:rPr>
                      <m:t>𝐼</m:t>
                    </m:r>
                  </m:oMath>
                </a14:m>
                <a:r>
                  <a:rPr lang="zh-CN" altLang="en-US" sz="2000" dirty="0"/>
                  <a:t>是有穷集，</a:t>
                </a:r>
                <a14:m>
                  <m:oMath xmlns:m="http://schemas.openxmlformats.org/officeDocument/2006/math">
                    <m:r>
                      <a:rPr lang="en" altLang="zh-CN" sz="2000" i="1" dirty="0" smtClean="0">
                        <a:latin typeface="Cambria Math" panose="02040503050406030204" pitchFamily="18" charset="0"/>
                      </a:rPr>
                      <m:t>𝑇</m:t>
                    </m:r>
                  </m:oMath>
                </a14:m>
                <a:r>
                  <a:rPr lang="zh-CN" altLang="en-US" sz="2000" dirty="0"/>
                  <a:t>就是有穷问题</a:t>
                </a:r>
                <a:endParaRPr lang="en-US" altLang="zh-CN" dirty="0"/>
              </a:p>
              <a:p>
                <a:pPr lvl="2">
                  <a:lnSpc>
                    <a:spcPct val="110000"/>
                  </a:lnSpc>
                  <a:spcAft>
                    <a:spcPts val="1200"/>
                  </a:spcAft>
                </a:pPr>
                <a14:m>
                  <m:oMath xmlns:m="http://schemas.openxmlformats.org/officeDocument/2006/math">
                    <m:r>
                      <a:rPr lang="en-US" altLang="zh-CN" sz="2000" i="1" dirty="0" smtClean="0">
                        <a:latin typeface="Cambria Math" panose="02040503050406030204" pitchFamily="18" charset="0"/>
                      </a:rPr>
                      <m:t>𝑜</m:t>
                    </m:r>
                    <m:r>
                      <a:rPr lang="en-US" altLang="zh-CN" sz="2000" i="1" dirty="0" smtClean="0">
                        <a:latin typeface="Cambria Math" panose="02040503050406030204" pitchFamily="18" charset="0"/>
                      </a:rPr>
                      <m:t>=</m:t>
                    </m:r>
                    <m:r>
                      <a:rPr lang="en-US" altLang="zh-CN" sz="2000" i="1" dirty="0" smtClean="0">
                        <a:latin typeface="Cambria Math" panose="02040503050406030204" pitchFamily="18" charset="0"/>
                      </a:rPr>
                      <m:t>𝑇</m:t>
                    </m:r>
                    <m:r>
                      <a:rPr lang="en-US" altLang="zh-CN" sz="2000" i="1" dirty="0" smtClean="0">
                        <a:latin typeface="Cambria Math" panose="02040503050406030204" pitchFamily="18" charset="0"/>
                      </a:rPr>
                      <m:t>(</m:t>
                    </m:r>
                    <m:r>
                      <a:rPr lang="en-US" altLang="zh-CN" sz="2000" i="1" dirty="0" err="1" smtClean="0">
                        <a:latin typeface="Cambria Math" panose="02040503050406030204" pitchFamily="18" charset="0"/>
                      </a:rPr>
                      <m:t>𝑖</m:t>
                    </m:r>
                    <m:r>
                      <a:rPr lang="en-US" altLang="zh-CN" sz="2000" i="1" dirty="0" smtClean="0">
                        <a:latin typeface="Cambria Math" panose="02040503050406030204" pitchFamily="18" charset="0"/>
                      </a:rPr>
                      <m:t>)</m:t>
                    </m:r>
                  </m:oMath>
                </a14:m>
                <a:r>
                  <a:rPr lang="zh-CN" altLang="en-US" sz="2000" dirty="0"/>
                  <a:t>为问题</a:t>
                </a:r>
                <a14:m>
                  <m:oMath xmlns:m="http://schemas.openxmlformats.org/officeDocument/2006/math">
                    <m:r>
                      <a:rPr lang="en-US" altLang="zh-CN" sz="2000" i="1" dirty="0" smtClean="0">
                        <a:latin typeface="Cambria Math" panose="02040503050406030204" pitchFamily="18" charset="0"/>
                      </a:rPr>
                      <m:t>𝑇</m:t>
                    </m:r>
                  </m:oMath>
                </a14:m>
                <a:r>
                  <a:rPr lang="zh-CN" altLang="en-US" sz="2000" dirty="0"/>
                  <a:t>对应</a:t>
                </a:r>
                <a14:m>
                  <m:oMath xmlns:m="http://schemas.openxmlformats.org/officeDocument/2006/math">
                    <m:r>
                      <a:rPr lang="en-US" altLang="zh-CN" sz="2000" i="1" dirty="0" smtClean="0">
                        <a:latin typeface="Cambria Math" panose="02040503050406030204" pitchFamily="18" charset="0"/>
                      </a:rPr>
                      <m:t>𝑖</m:t>
                    </m:r>
                  </m:oMath>
                </a14:m>
                <a:r>
                  <a:rPr lang="zh-CN" altLang="en-US" sz="2000" dirty="0"/>
                  <a:t>的解</a:t>
                </a:r>
                <a:endParaRPr lang="en-US" altLang="zh-CN" sz="2000" dirty="0"/>
              </a:p>
              <a:p>
                <a:pPr>
                  <a:lnSpc>
                    <a:spcPct val="110000"/>
                  </a:lnSpc>
                </a:pPr>
                <a:r>
                  <a:rPr lang="zh-CN" altLang="en-US" dirty="0"/>
                  <a:t>计算机求解问题：</a:t>
                </a:r>
                <a:endParaRPr lang="en-US" altLang="zh-CN" dirty="0"/>
              </a:p>
              <a:p>
                <a:pPr lvl="1">
                  <a:lnSpc>
                    <a:spcPct val="110000"/>
                  </a:lnSpc>
                </a:pPr>
                <a:r>
                  <a:rPr lang="zh-CN" altLang="en-US" dirty="0"/>
                  <a:t>计算机只会做一件</a:t>
                </a:r>
                <a:r>
                  <a:rPr lang="zh-CN" altLang="en-US" dirty="0" smtClean="0"/>
                  <a:t>事：自动</a:t>
                </a:r>
                <a:r>
                  <a:rPr lang="zh-CN" altLang="en-US" dirty="0"/>
                  <a:t>执行程序。用计算机解决一个问题，就要写出一个解决这个问题的有穷程序（无穷长的程序写不完</a:t>
                </a:r>
                <a:r>
                  <a:rPr lang="zh-CN" altLang="en-US" dirty="0" smtClean="0"/>
                  <a:t>）</a:t>
                </a:r>
                <a:endParaRPr lang="en-US" altLang="zh-CN" dirty="0" smtClean="0"/>
              </a:p>
              <a:p>
                <a:pPr lvl="1">
                  <a:lnSpc>
                    <a:spcPct val="110000"/>
                  </a:lnSpc>
                </a:pPr>
                <a:r>
                  <a:rPr lang="zh-CN" altLang="en-US" dirty="0" smtClean="0"/>
                  <a:t>如果</a:t>
                </a:r>
                <a:r>
                  <a:rPr lang="zh-CN" altLang="en-US" dirty="0"/>
                  <a:t>针对问题</a:t>
                </a:r>
                <a:r>
                  <a:rPr lang="zh-CN" altLang="en-US" dirty="0" smtClean="0"/>
                  <a:t> </a:t>
                </a:r>
                <a14:m>
                  <m:oMath xmlns:m="http://schemas.openxmlformats.org/officeDocument/2006/math">
                    <m:r>
                      <a:rPr lang="en" altLang="zh-CN" i="1" dirty="0" smtClean="0">
                        <a:latin typeface="Cambria Math" panose="02040503050406030204" pitchFamily="18" charset="0"/>
                      </a:rPr>
                      <m:t>𝑇</m:t>
                    </m:r>
                  </m:oMath>
                </a14:m>
                <a:r>
                  <a:rPr lang="zh-CN" altLang="en-US" dirty="0" smtClean="0"/>
                  <a:t> </a:t>
                </a:r>
                <a:r>
                  <a:rPr lang="zh-CN" altLang="en-US" dirty="0"/>
                  <a:t>写了程序</a:t>
                </a:r>
                <a14:m>
                  <m:oMath xmlns:m="http://schemas.openxmlformats.org/officeDocument/2006/math">
                    <m:r>
                      <a:rPr lang="en" altLang="zh-CN" i="1" dirty="0" smtClean="0">
                        <a:latin typeface="Cambria Math" panose="02040503050406030204" pitchFamily="18" charset="0"/>
                      </a:rPr>
                      <m:t>𝑃</m:t>
                    </m:r>
                  </m:oMath>
                </a14:m>
                <a:r>
                  <a:rPr lang="zh-CN" altLang="en" dirty="0"/>
                  <a:t>，</a:t>
                </a:r>
                <a:r>
                  <a:rPr lang="zh-CN" altLang="en-US" dirty="0"/>
                  <a:t>把</a:t>
                </a:r>
                <a:r>
                  <a:rPr lang="zh-CN" altLang="en-US" dirty="0" smtClean="0"/>
                  <a:t> </a:t>
                </a:r>
                <a14:m>
                  <m:oMath xmlns:m="http://schemas.openxmlformats.org/officeDocument/2006/math">
                    <m:r>
                      <a:rPr lang="en" altLang="zh-CN" i="1" dirty="0" smtClean="0">
                        <a:latin typeface="Cambria Math" panose="02040503050406030204" pitchFamily="18" charset="0"/>
                      </a:rPr>
                      <m:t>𝑇</m:t>
                    </m:r>
                  </m:oMath>
                </a14:m>
                <a:r>
                  <a:rPr lang="en" altLang="zh-CN" i="1" dirty="0"/>
                  <a:t> </a:t>
                </a:r>
                <a:r>
                  <a:rPr lang="zh-CN" altLang="en-US" dirty="0"/>
                  <a:t>的任意实例</a:t>
                </a:r>
                <a14:m>
                  <m:oMath xmlns:m="http://schemas.openxmlformats.org/officeDocument/2006/math">
                    <m:r>
                      <a:rPr lang="en-US" altLang="zh-CN" b="0" i="0" dirty="0" smtClean="0">
                        <a:latin typeface="Cambria Math" panose="02040503050406030204" pitchFamily="18" charset="0"/>
                      </a:rPr>
                      <m:t> </m:t>
                    </m:r>
                    <m:r>
                      <a:rPr lang="en" altLang="zh-CN" i="1" dirty="0" smtClean="0">
                        <a:latin typeface="Cambria Math" panose="02040503050406030204" pitchFamily="18" charset="0"/>
                      </a:rPr>
                      <m:t>𝑖</m:t>
                    </m:r>
                  </m:oMath>
                </a14:m>
                <a:r>
                  <a:rPr lang="zh-CN" altLang="en-US" dirty="0" smtClean="0"/>
                  <a:t> </a:t>
                </a:r>
                <a:r>
                  <a:rPr lang="zh-CN" altLang="en-US" dirty="0"/>
                  <a:t>作为</a:t>
                </a:r>
                <a14:m>
                  <m:oMath xmlns:m="http://schemas.openxmlformats.org/officeDocument/2006/math">
                    <m:r>
                      <a:rPr lang="en" altLang="zh-CN" i="1" dirty="0" smtClean="0">
                        <a:latin typeface="Cambria Math" panose="02040503050406030204" pitchFamily="18" charset="0"/>
                      </a:rPr>
                      <m:t>𝑃</m:t>
                    </m:r>
                  </m:oMath>
                </a14:m>
                <a:r>
                  <a:rPr lang="zh-CN" altLang="en-US" dirty="0"/>
                  <a:t>的输入，   </a:t>
                </a:r>
                <a14:m>
                  <m:oMath xmlns:m="http://schemas.openxmlformats.org/officeDocument/2006/math">
                    <m:r>
                      <a:rPr lang="en" altLang="zh-CN" i="1" dirty="0" smtClean="0">
                        <a:latin typeface="Cambria Math" panose="02040503050406030204" pitchFamily="18" charset="0"/>
                      </a:rPr>
                      <m:t>𝑃</m:t>
                    </m:r>
                    <m:r>
                      <a:rPr lang="en" altLang="zh-CN" i="1" dirty="0" smtClean="0">
                        <a:latin typeface="Cambria Math" panose="02040503050406030204" pitchFamily="18" charset="0"/>
                      </a:rPr>
                      <m:t> </m:t>
                    </m:r>
                  </m:oMath>
                </a14:m>
                <a:r>
                  <a:rPr lang="zh-CN" altLang="en-US" dirty="0"/>
                  <a:t>的输出总是</a:t>
                </a:r>
                <a14:m>
                  <m:oMath xmlns:m="http://schemas.openxmlformats.org/officeDocument/2006/math">
                    <m:r>
                      <a:rPr lang="en" altLang="zh-CN" i="1" dirty="0" smtClean="0">
                        <a:latin typeface="Cambria Math" panose="02040503050406030204" pitchFamily="18" charset="0"/>
                      </a:rPr>
                      <m:t>𝑜</m:t>
                    </m:r>
                    <m:r>
                      <a:rPr lang="en" altLang="zh-CN" i="1" dirty="0" smtClean="0">
                        <a:latin typeface="Cambria Math" panose="02040503050406030204" pitchFamily="18" charset="0"/>
                      </a:rPr>
                      <m:t>=</m:t>
                    </m:r>
                    <m:r>
                      <a:rPr lang="en" altLang="zh-CN" i="1" dirty="0" smtClean="0">
                        <a:latin typeface="Cambria Math" panose="02040503050406030204" pitchFamily="18" charset="0"/>
                      </a:rPr>
                      <m:t>𝑇</m:t>
                    </m:r>
                    <m:r>
                      <a:rPr lang="en" altLang="zh-CN" i="1" dirty="0" smtClean="0">
                        <a:latin typeface="Cambria Math" panose="02040503050406030204" pitchFamily="18" charset="0"/>
                      </a:rPr>
                      <m:t>(</m:t>
                    </m:r>
                    <m:r>
                      <a:rPr lang="en" altLang="zh-CN" i="1" dirty="0" err="1">
                        <a:latin typeface="Cambria Math" panose="02040503050406030204" pitchFamily="18" charset="0"/>
                      </a:rPr>
                      <m:t>𝑖</m:t>
                    </m:r>
                    <m:r>
                      <a:rPr lang="en" altLang="zh-CN" i="1" dirty="0">
                        <a:latin typeface="Cambria Math" panose="02040503050406030204" pitchFamily="18" charset="0"/>
                      </a:rPr>
                      <m:t>)</m:t>
                    </m:r>
                  </m:oMath>
                </a14:m>
                <a:r>
                  <a:rPr lang="zh-CN" altLang="en" dirty="0"/>
                  <a:t>，</a:t>
                </a:r>
                <a:r>
                  <a:rPr lang="zh-CN" altLang="en-US" dirty="0"/>
                  <a:t>我们就可以说</a:t>
                </a:r>
                <a14:m>
                  <m:oMath xmlns:m="http://schemas.openxmlformats.org/officeDocument/2006/math">
                    <m:r>
                      <a:rPr lang="en" altLang="zh-CN" i="1" dirty="0" smtClean="0">
                        <a:latin typeface="Cambria Math" panose="02040503050406030204" pitchFamily="18" charset="0"/>
                      </a:rPr>
                      <m:t>𝑃</m:t>
                    </m:r>
                  </m:oMath>
                </a14:m>
                <a:r>
                  <a:rPr lang="zh-CN" altLang="en-US" dirty="0"/>
                  <a:t>解决了问题</a:t>
                </a:r>
                <a14:m>
                  <m:oMath xmlns:m="http://schemas.openxmlformats.org/officeDocument/2006/math">
                    <m:r>
                      <a:rPr lang="en" altLang="zh-CN" i="1" dirty="0" smtClean="0">
                        <a:latin typeface="Cambria Math" panose="02040503050406030204" pitchFamily="18" charset="0"/>
                      </a:rPr>
                      <m:t>𝑇</m:t>
                    </m:r>
                  </m:oMath>
                </a14:m>
                <a:r>
                  <a:rPr lang="zh-CN" altLang="en" dirty="0"/>
                  <a:t>。</a:t>
                </a:r>
                <a:endParaRPr lang="en-US" altLang="zh-CN" sz="2200" dirty="0"/>
              </a:p>
            </p:txBody>
          </p:sp>
        </mc:Choice>
        <mc:Fallback xmlns="">
          <p:sp>
            <p:nvSpPr>
              <p:cNvPr id="6" name="内容占位符 5">
                <a:extLst>
                  <a:ext uri="{FF2B5EF4-FFF2-40B4-BE49-F238E27FC236}">
                    <a16:creationId xmlns:a16="http://schemas.microsoft.com/office/drawing/2014/main" xmlns:a14="http://schemas.microsoft.com/office/drawing/2010/main" xmlns="" id="{E7AA6583-AFCB-274E-9E55-BA9A0B4F1FBE}"/>
                  </a:ext>
                </a:extLst>
              </p:cNvPr>
              <p:cNvSpPr>
                <a:spLocks noGrp="1" noRot="1" noChangeAspect="1" noMove="1" noResize="1" noEditPoints="1" noAdjustHandles="1" noChangeArrowheads="1" noChangeShapeType="1" noTextEdit="1"/>
              </p:cNvSpPr>
              <p:nvPr>
                <p:ph idx="1"/>
              </p:nvPr>
            </p:nvSpPr>
            <p:spPr>
              <a:xfrm>
                <a:off x="628650" y="1231901"/>
                <a:ext cx="7886700" cy="5193247"/>
              </a:xfrm>
              <a:blipFill rotWithShape="0">
                <a:blip r:embed="rId3"/>
                <a:stretch>
                  <a:fillRect l="-1005" t="-1174" r="-2087"/>
                </a:stretch>
              </a:blipFill>
            </p:spPr>
            <p:txBody>
              <a:bodyPr/>
              <a:lstStyle/>
              <a:p>
                <a:r>
                  <a:rPr lang="zh-CN" altLang="en-US">
                    <a:noFill/>
                  </a:rPr>
                  <a:t> </a:t>
                </a:r>
              </a:p>
            </p:txBody>
          </p:sp>
        </mc:Fallback>
      </mc:AlternateContent>
      <p:sp>
        <p:nvSpPr>
          <p:cNvPr id="4" name="灯片编号占位符 3">
            <a:extLst>
              <a:ext uri="{FF2B5EF4-FFF2-40B4-BE49-F238E27FC236}">
                <a16:creationId xmlns="" xmlns:a16="http://schemas.microsoft.com/office/drawing/2014/main" id="{4D5E28E7-174A-204F-BFE8-FCBC98066F15}"/>
              </a:ext>
            </a:extLst>
          </p:cNvPr>
          <p:cNvSpPr>
            <a:spLocks noGrp="1"/>
          </p:cNvSpPr>
          <p:nvPr>
            <p:ph type="sldNum" sz="quarter" idx="11"/>
          </p:nvPr>
        </p:nvSpPr>
        <p:spPr/>
        <p:txBody>
          <a:bodyPr/>
          <a:lstStyle/>
          <a:p>
            <a:fld id="{339A6E09-F5C8-4E88-8A4B-297BF10FE49A}" type="slidenum">
              <a:rPr lang="zh-CN" altLang="en-US" smtClean="0"/>
              <a:pPr/>
              <a:t>2</a:t>
            </a:fld>
            <a:endParaRPr lang="zh-CN" altLang="en-US" dirty="0"/>
          </a:p>
        </p:txBody>
      </p:sp>
    </p:spTree>
    <p:extLst>
      <p:ext uri="{BB962C8B-B14F-4D97-AF65-F5344CB8AC3E}">
        <p14:creationId xmlns:p14="http://schemas.microsoft.com/office/powerpoint/2010/main" val="267300608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吃豆人中的人类智能体</a:t>
            </a:r>
            <a:endParaRPr lang="en-US" dirty="0"/>
          </a:p>
        </p:txBody>
      </p:sp>
      <p:pic>
        <p:nvPicPr>
          <p:cNvPr id="3" name="pacman-l1.mp4" descr="pacman-l1.mp4">
            <a:hlinkClick r:id="" action="ppaction://media"/>
            <a:extLst>
              <a:ext uri="{FF2B5EF4-FFF2-40B4-BE49-F238E27FC236}">
                <a16:creationId xmlns="" xmlns:a16="http://schemas.microsoft.com/office/drawing/2014/main" id="{3E986EDD-A67C-BC47-96A8-7A9CB270FEC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09600" y="1657351"/>
            <a:ext cx="7696200" cy="4329113"/>
          </a:xfrm>
          <a:prstGeom prst="rect">
            <a:avLst/>
          </a:prstGeom>
        </p:spPr>
      </p:pic>
    </p:spTree>
    <p:extLst>
      <p:ext uri="{BB962C8B-B14F-4D97-AF65-F5344CB8AC3E}">
        <p14:creationId xmlns:p14="http://schemas.microsoft.com/office/powerpoint/2010/main" val="3759743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4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任务环境</a:t>
            </a:r>
            <a:r>
              <a:rPr lang="en-US" dirty="0"/>
              <a:t> - PEAS</a:t>
            </a:r>
          </a:p>
        </p:txBody>
      </p:sp>
      <p:sp>
        <p:nvSpPr>
          <p:cNvPr id="3" name="Content Placeholder 2"/>
          <p:cNvSpPr>
            <a:spLocks noGrp="1"/>
          </p:cNvSpPr>
          <p:nvPr>
            <p:ph idx="1"/>
          </p:nvPr>
        </p:nvSpPr>
        <p:spPr>
          <a:xfrm>
            <a:off x="304800" y="1905002"/>
            <a:ext cx="6629400" cy="3581398"/>
          </a:xfrm>
        </p:spPr>
        <p:txBody>
          <a:bodyPr>
            <a:normAutofit lnSpcReduction="10000"/>
          </a:bodyPr>
          <a:lstStyle/>
          <a:p>
            <a:r>
              <a:rPr lang="zh-CN" altLang="en-US" dirty="0"/>
              <a:t>性能度量</a:t>
            </a:r>
            <a:endParaRPr lang="en-US" dirty="0"/>
          </a:p>
          <a:p>
            <a:pPr lvl="1"/>
            <a:r>
              <a:rPr lang="en-US" dirty="0"/>
              <a:t>-1 per step; + 10 food; +500 win; -500 die;               +200 hit scared ghost</a:t>
            </a:r>
          </a:p>
          <a:p>
            <a:r>
              <a:rPr lang="zh-CN" altLang="en-US" dirty="0"/>
              <a:t>环境</a:t>
            </a:r>
            <a:endParaRPr lang="en-US" dirty="0"/>
          </a:p>
          <a:p>
            <a:pPr lvl="1"/>
            <a:r>
              <a:rPr lang="zh-CN" altLang="en-US" dirty="0"/>
              <a:t>吃豆人游戏环境</a:t>
            </a:r>
            <a:r>
              <a:rPr lang="en-US" dirty="0"/>
              <a:t> (</a:t>
            </a:r>
            <a:r>
              <a:rPr lang="zh-CN" altLang="en-US" dirty="0"/>
              <a:t>包括鬼魂行动</a:t>
            </a:r>
            <a:r>
              <a:rPr lang="en-US" dirty="0"/>
              <a:t>)</a:t>
            </a:r>
          </a:p>
          <a:p>
            <a:r>
              <a:rPr lang="zh-CN" altLang="en-US" dirty="0"/>
              <a:t>执行器</a:t>
            </a:r>
            <a:endParaRPr lang="en-US" dirty="0"/>
          </a:p>
          <a:p>
            <a:pPr lvl="1"/>
            <a:r>
              <a:rPr lang="zh-CN" altLang="en-US" dirty="0"/>
              <a:t>上下左右移动</a:t>
            </a:r>
            <a:endParaRPr lang="en-US" dirty="0"/>
          </a:p>
          <a:p>
            <a:r>
              <a:rPr lang="zh-CN" altLang="en-US" dirty="0"/>
              <a:t>传感器</a:t>
            </a:r>
            <a:endParaRPr lang="en-US" dirty="0"/>
          </a:p>
          <a:p>
            <a:pPr lvl="1"/>
            <a:r>
              <a:rPr lang="zh-CN" altLang="en-US" dirty="0"/>
              <a:t>整个环境中状态可见</a:t>
            </a:r>
            <a:r>
              <a:rPr lang="en-US" dirty="0"/>
              <a:t> (</a:t>
            </a:r>
            <a:r>
              <a:rPr lang="zh-CN" altLang="en-US" dirty="0"/>
              <a:t>除了无敌持续时间</a:t>
            </a:r>
            <a:r>
              <a:rPr lang="en-US" dirty="0"/>
              <a:t>)</a:t>
            </a:r>
          </a:p>
        </p:txBody>
      </p:sp>
      <p:pic>
        <p:nvPicPr>
          <p:cNvPr id="7" name="Picture 1"/>
          <p:cNvPicPr>
            <a:picLocks noChangeAspect="1" noChangeArrowheads="1"/>
          </p:cNvPicPr>
          <p:nvPr/>
        </p:nvPicPr>
        <p:blipFill rotWithShape="1">
          <a:blip r:embed="rId2" cstate="print"/>
          <a:srcRect l="-2" r="44802"/>
          <a:stretch/>
        </p:blipFill>
        <p:spPr bwMode="auto">
          <a:xfrm>
            <a:off x="5760720" y="2057404"/>
            <a:ext cx="3154680" cy="2531587"/>
          </a:xfrm>
          <a:prstGeom prst="rect">
            <a:avLst/>
          </a:prstGeom>
          <a:noFill/>
          <a:ln w="12700">
            <a:noFill/>
            <a:miter lim="800000"/>
            <a:headEnd/>
            <a:tailEnd/>
          </a:ln>
        </p:spPr>
      </p:pic>
    </p:spTree>
    <p:extLst>
      <p:ext uri="{BB962C8B-B14F-4D97-AF65-F5344CB8AC3E}">
        <p14:creationId xmlns:p14="http://schemas.microsoft.com/office/powerpoint/2010/main" val="4260269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22D7A975-370E-564C-99B8-A80F8FC2E079}"/>
              </a:ext>
            </a:extLst>
          </p:cNvPr>
          <p:cNvSpPr>
            <a:spLocks noGrp="1"/>
          </p:cNvSpPr>
          <p:nvPr>
            <p:ph type="title"/>
          </p:nvPr>
        </p:nvSpPr>
        <p:spPr/>
        <p:txBody>
          <a:bodyPr/>
          <a:lstStyle/>
          <a:p>
            <a:r>
              <a:rPr lang="zh-CN" altLang="en-US" dirty="0">
                <a:sym typeface="Helvetica"/>
              </a:rPr>
              <a:t>人工智能</a:t>
            </a:r>
            <a:endParaRPr kumimoji="1" lang="zh-CN" altLang="en-US" dirty="0"/>
          </a:p>
        </p:txBody>
      </p:sp>
      <p:sp>
        <p:nvSpPr>
          <p:cNvPr id="4" name="灯片编号占位符 3">
            <a:extLst>
              <a:ext uri="{FF2B5EF4-FFF2-40B4-BE49-F238E27FC236}">
                <a16:creationId xmlns="" xmlns:a16="http://schemas.microsoft.com/office/drawing/2014/main" id="{713E7EDF-E96D-1649-93BC-F990046D23E0}"/>
              </a:ext>
            </a:extLst>
          </p:cNvPr>
          <p:cNvSpPr>
            <a:spLocks noGrp="1"/>
          </p:cNvSpPr>
          <p:nvPr>
            <p:ph type="sldNum" sz="quarter" idx="11"/>
          </p:nvPr>
        </p:nvSpPr>
        <p:spPr/>
        <p:txBody>
          <a:bodyPr/>
          <a:lstStyle/>
          <a:p>
            <a:fld id="{339A6E09-F5C8-4E88-8A4B-297BF10FE49A}" type="slidenum">
              <a:rPr lang="zh-CN" altLang="en-US" smtClean="0"/>
              <a:pPr/>
              <a:t>22</a:t>
            </a:fld>
            <a:endParaRPr lang="zh-CN" altLang="en-US" dirty="0"/>
          </a:p>
        </p:txBody>
      </p:sp>
      <p:pic>
        <p:nvPicPr>
          <p:cNvPr id="5" name="Picture 2" descr="Picture 2">
            <a:extLst>
              <a:ext uri="{FF2B5EF4-FFF2-40B4-BE49-F238E27FC236}">
                <a16:creationId xmlns="" xmlns:a16="http://schemas.microsoft.com/office/drawing/2014/main" id="{4B2E0981-A4A8-1341-9816-E366756B8480}"/>
              </a:ext>
            </a:extLst>
          </p:cNvPr>
          <p:cNvPicPr>
            <a:picLocks noChangeAspect="1"/>
          </p:cNvPicPr>
          <p:nvPr/>
        </p:nvPicPr>
        <p:blipFill>
          <a:blip r:embed="rId3"/>
          <a:stretch>
            <a:fillRect/>
          </a:stretch>
        </p:blipFill>
        <p:spPr>
          <a:xfrm>
            <a:off x="1980917" y="1337288"/>
            <a:ext cx="5740335" cy="3222960"/>
          </a:xfrm>
          <a:prstGeom prst="rect">
            <a:avLst/>
          </a:prstGeom>
          <a:ln w="12700">
            <a:miter lim="400000"/>
          </a:ln>
        </p:spPr>
      </p:pic>
      <p:sp>
        <p:nvSpPr>
          <p:cNvPr id="6" name="文本框 7">
            <a:extLst>
              <a:ext uri="{FF2B5EF4-FFF2-40B4-BE49-F238E27FC236}">
                <a16:creationId xmlns="" xmlns:a16="http://schemas.microsoft.com/office/drawing/2014/main" id="{E96D0437-AB0E-B04E-8500-A491E464BC2C}"/>
              </a:ext>
            </a:extLst>
          </p:cNvPr>
          <p:cNvSpPr txBox="1"/>
          <p:nvPr/>
        </p:nvSpPr>
        <p:spPr>
          <a:xfrm>
            <a:off x="2327740" y="4456919"/>
            <a:ext cx="2477623" cy="287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nSpc>
                <a:spcPct val="150000"/>
              </a:lnSpc>
              <a:spcBef>
                <a:spcPts val="600"/>
              </a:spcBef>
              <a:defRPr sz="1400">
                <a:solidFill>
                  <a:srgbClr val="003262"/>
                </a:solidFill>
                <a:latin typeface="Times New Roman"/>
                <a:ea typeface="Times New Roman"/>
                <a:cs typeface="Times New Roman"/>
                <a:sym typeface="Times New Roman"/>
              </a:defRPr>
            </a:lvl1pPr>
          </a:lstStyle>
          <a:p>
            <a:r>
              <a:t>Source: Six Kin Development</a:t>
            </a:r>
          </a:p>
        </p:txBody>
      </p:sp>
      <p:sp>
        <p:nvSpPr>
          <p:cNvPr id="7" name="左大括号 2">
            <a:extLst>
              <a:ext uri="{FF2B5EF4-FFF2-40B4-BE49-F238E27FC236}">
                <a16:creationId xmlns="" xmlns:a16="http://schemas.microsoft.com/office/drawing/2014/main" id="{E90CC376-35F8-E947-9779-15807DD8597E}"/>
              </a:ext>
            </a:extLst>
          </p:cNvPr>
          <p:cNvSpPr/>
          <p:nvPr/>
        </p:nvSpPr>
        <p:spPr>
          <a:xfrm rot="16200000">
            <a:off x="4538043" y="2592734"/>
            <a:ext cx="626083" cy="488406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5635" y="21600"/>
                  <a:pt x="10800" y="21497"/>
                  <a:pt x="10800" y="21369"/>
                </a:cubicBezTo>
                <a:lnTo>
                  <a:pt x="10800" y="11031"/>
                </a:lnTo>
                <a:cubicBezTo>
                  <a:pt x="10800" y="10903"/>
                  <a:pt x="5965" y="10800"/>
                  <a:pt x="0" y="10800"/>
                </a:cubicBezTo>
                <a:cubicBezTo>
                  <a:pt x="5965" y="10800"/>
                  <a:pt x="10800" y="10697"/>
                  <a:pt x="10800" y="10569"/>
                </a:cubicBezTo>
                <a:lnTo>
                  <a:pt x="10800" y="231"/>
                </a:lnTo>
                <a:cubicBezTo>
                  <a:pt x="10800" y="103"/>
                  <a:pt x="15635" y="0"/>
                  <a:pt x="21600" y="0"/>
                </a:cubicBezTo>
              </a:path>
            </a:pathLst>
          </a:custGeom>
          <a:ln w="38100">
            <a:solidFill>
              <a:schemeClr val="accent2"/>
            </a:solidFill>
            <a:miter/>
          </a:ln>
        </p:spPr>
        <p:txBody>
          <a:bodyPr lIns="45719" rIns="45719" anchor="ctr"/>
          <a:lstStyle/>
          <a:p>
            <a:pPr algn="ctr"/>
            <a:endParaRPr/>
          </a:p>
        </p:txBody>
      </p:sp>
      <p:sp>
        <p:nvSpPr>
          <p:cNvPr id="8" name="文本框 5">
            <a:extLst>
              <a:ext uri="{FF2B5EF4-FFF2-40B4-BE49-F238E27FC236}">
                <a16:creationId xmlns="" xmlns:a16="http://schemas.microsoft.com/office/drawing/2014/main" id="{20AF0211-B28F-3D4D-91B0-49409C74AC2F}"/>
              </a:ext>
            </a:extLst>
          </p:cNvPr>
          <p:cNvSpPr txBox="1"/>
          <p:nvPr/>
        </p:nvSpPr>
        <p:spPr>
          <a:xfrm>
            <a:off x="740644" y="5357964"/>
            <a:ext cx="8220881" cy="51054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rIns="45719" anchor="ctr">
            <a:spAutoFit/>
          </a:bodyPr>
          <a:lstStyle>
            <a:lvl1pPr>
              <a:lnSpc>
                <a:spcPct val="150000"/>
              </a:lnSpc>
              <a:spcBef>
                <a:spcPts val="600"/>
              </a:spcBef>
              <a:defRPr sz="2400">
                <a:solidFill>
                  <a:srgbClr val="003262"/>
                </a:solidFill>
                <a:latin typeface="+mn-lt"/>
                <a:ea typeface="+mn-ea"/>
                <a:cs typeface="+mn-cs"/>
                <a:sym typeface="Helvetica"/>
              </a:defRPr>
            </a:lvl1pPr>
          </a:lstStyle>
          <a:p>
            <a:r>
              <a:t>感知环境、求解问题、做出决策（包括计划、实时动作等）</a:t>
            </a:r>
          </a:p>
        </p:txBody>
      </p:sp>
    </p:spTree>
    <p:extLst>
      <p:ext uri="{BB962C8B-B14F-4D97-AF65-F5344CB8AC3E}">
        <p14:creationId xmlns:p14="http://schemas.microsoft.com/office/powerpoint/2010/main" val="21915676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 xmlns:a16="http://schemas.microsoft.com/office/drawing/2014/main" id="{2AECC13E-7F43-497C-B345-03838320FBC9}"/>
              </a:ext>
            </a:extLst>
          </p:cNvPr>
          <p:cNvSpPr>
            <a:spLocks noGrp="1"/>
          </p:cNvSpPr>
          <p:nvPr>
            <p:ph type="title"/>
          </p:nvPr>
        </p:nvSpPr>
        <p:spPr/>
        <p:txBody>
          <a:bodyPr/>
          <a:lstStyle/>
          <a:p>
            <a:r>
              <a:rPr lang="zh-CN" altLang="en-US" dirty="0"/>
              <a:t>搜索求解策略</a:t>
            </a:r>
          </a:p>
        </p:txBody>
      </p:sp>
      <p:sp>
        <p:nvSpPr>
          <p:cNvPr id="8" name="内容占位符 7">
            <a:extLst>
              <a:ext uri="{FF2B5EF4-FFF2-40B4-BE49-F238E27FC236}">
                <a16:creationId xmlns="" xmlns:a16="http://schemas.microsoft.com/office/drawing/2014/main" id="{97C63558-DA42-4BA5-9A96-C27626F891DC}"/>
              </a:ext>
            </a:extLst>
          </p:cNvPr>
          <p:cNvSpPr>
            <a:spLocks noGrp="1"/>
          </p:cNvSpPr>
          <p:nvPr>
            <p:ph idx="1"/>
          </p:nvPr>
        </p:nvSpPr>
        <p:spPr/>
        <p:txBody>
          <a:bodyPr/>
          <a:lstStyle/>
          <a:p>
            <a:r>
              <a:rPr lang="zh-CN" altLang="en-US" dirty="0">
                <a:solidFill>
                  <a:srgbClr val="003262"/>
                </a:solidFill>
                <a:latin typeface="Times New Roman" panose="02020603050405020304" pitchFamily="18" charset="0"/>
              </a:rPr>
              <a:t>在求解一个问题时：</a:t>
            </a:r>
            <a:endParaRPr lang="en-US" altLang="zh-CN" dirty="0">
              <a:solidFill>
                <a:srgbClr val="003262"/>
              </a:solidFill>
              <a:latin typeface="Times New Roman" panose="02020603050405020304" pitchFamily="18" charset="0"/>
            </a:endParaRPr>
          </a:p>
          <a:p>
            <a:pPr lvl="1"/>
            <a:r>
              <a:rPr lang="zh-CN" altLang="en-US" dirty="0">
                <a:solidFill>
                  <a:srgbClr val="003262"/>
                </a:solidFill>
                <a:latin typeface="Times New Roman" panose="02020603050405020304" pitchFamily="18" charset="0"/>
              </a:rPr>
              <a:t>问题的表示，找到一个合适的表示方法</a:t>
            </a:r>
            <a:endParaRPr lang="en-US" altLang="zh-CN" dirty="0">
              <a:solidFill>
                <a:srgbClr val="003262"/>
              </a:solidFill>
              <a:latin typeface="Times New Roman" panose="02020603050405020304" pitchFamily="18" charset="0"/>
            </a:endParaRPr>
          </a:p>
          <a:p>
            <a:pPr lvl="1"/>
            <a:r>
              <a:rPr lang="zh-CN" altLang="en-US" dirty="0">
                <a:solidFill>
                  <a:srgbClr val="003262"/>
                </a:solidFill>
                <a:latin typeface="Times New Roman" panose="02020603050405020304" pitchFamily="18" charset="0"/>
              </a:rPr>
              <a:t>选择一种相对合适的求解方法。由于绝大多数需要人工智能方法求解的问题缺乏直接求解的方法，因此，</a:t>
            </a:r>
            <a:r>
              <a:rPr lang="zh-CN" altLang="en-US" dirty="0">
                <a:solidFill>
                  <a:srgbClr val="C00000"/>
                </a:solidFill>
                <a:latin typeface="Times New Roman" panose="02020603050405020304" pitchFamily="18" charset="0"/>
              </a:rPr>
              <a:t>搜索不失为一种求解问题的一般方法</a:t>
            </a:r>
            <a:r>
              <a:rPr lang="zh-CN" altLang="en-US" dirty="0">
                <a:latin typeface="Times New Roman" panose="02020603050405020304" pitchFamily="18" charset="0"/>
              </a:rPr>
              <a:t>。</a:t>
            </a:r>
            <a:r>
              <a:rPr lang="en-US" altLang="zh-CN" dirty="0">
                <a:solidFill>
                  <a:srgbClr val="C00000"/>
                </a:solidFill>
                <a:latin typeface="Times New Roman" panose="02020603050405020304" pitchFamily="18" charset="0"/>
              </a:rPr>
              <a:t>Search is useful for agents that plan ahead!</a:t>
            </a:r>
          </a:p>
          <a:p>
            <a:pPr lvl="1"/>
            <a:endParaRPr lang="zh-CN" altLang="en-US" dirty="0">
              <a:latin typeface="Times New Roman" panose="02020603050405020304" pitchFamily="18" charset="0"/>
            </a:endParaRPr>
          </a:p>
          <a:p>
            <a:r>
              <a:rPr lang="zh-CN" altLang="en-US" dirty="0">
                <a:solidFill>
                  <a:srgbClr val="003262"/>
                </a:solidFill>
                <a:latin typeface="Times New Roman" panose="02020603050405020304" pitchFamily="18" charset="0"/>
              </a:rPr>
              <a:t>本章概要：</a:t>
            </a:r>
            <a:endParaRPr lang="en-US" altLang="zh-CN" dirty="0">
              <a:solidFill>
                <a:srgbClr val="003262"/>
              </a:solidFill>
              <a:latin typeface="Times New Roman" panose="02020603050405020304" pitchFamily="18" charset="0"/>
            </a:endParaRPr>
          </a:p>
          <a:p>
            <a:pPr lvl="1"/>
            <a:r>
              <a:rPr lang="zh-CN" altLang="en-US" dirty="0">
                <a:solidFill>
                  <a:srgbClr val="003262"/>
                </a:solidFill>
                <a:latin typeface="Times New Roman" panose="02020603050405020304" pitchFamily="18" charset="0"/>
              </a:rPr>
              <a:t>搜索的基本概念</a:t>
            </a:r>
            <a:endParaRPr lang="en-US" altLang="zh-CN" dirty="0">
              <a:solidFill>
                <a:srgbClr val="003262"/>
              </a:solidFill>
              <a:latin typeface="Times New Roman" panose="02020603050405020304" pitchFamily="18" charset="0"/>
            </a:endParaRPr>
          </a:p>
          <a:p>
            <a:pPr lvl="1"/>
            <a:r>
              <a:rPr lang="zh-CN" altLang="en-US" dirty="0">
                <a:solidFill>
                  <a:srgbClr val="003262"/>
                </a:solidFill>
                <a:latin typeface="Times New Roman" panose="02020603050405020304" pitchFamily="18" charset="0"/>
              </a:rPr>
              <a:t>状态空间知识表示和搜索策略</a:t>
            </a:r>
            <a:endParaRPr lang="en-US" altLang="zh-CN" dirty="0">
              <a:solidFill>
                <a:srgbClr val="003262"/>
              </a:solidFill>
              <a:latin typeface="Times New Roman" panose="02020603050405020304" pitchFamily="18" charset="0"/>
            </a:endParaRPr>
          </a:p>
          <a:p>
            <a:pPr lvl="2"/>
            <a:r>
              <a:rPr lang="zh-CN" altLang="en-US" dirty="0">
                <a:solidFill>
                  <a:srgbClr val="003262"/>
                </a:solidFill>
                <a:latin typeface="Times New Roman" panose="02020603050405020304" pitchFamily="18" charset="0"/>
              </a:rPr>
              <a:t>盲目搜索</a:t>
            </a:r>
            <a:endParaRPr lang="en-US" altLang="zh-CN" dirty="0">
              <a:solidFill>
                <a:srgbClr val="003262"/>
              </a:solidFill>
              <a:latin typeface="Times New Roman" panose="02020603050405020304" pitchFamily="18" charset="0"/>
            </a:endParaRPr>
          </a:p>
          <a:p>
            <a:pPr lvl="2"/>
            <a:r>
              <a:rPr lang="zh-CN" altLang="en-US" dirty="0">
                <a:solidFill>
                  <a:srgbClr val="003262"/>
                </a:solidFill>
                <a:latin typeface="Times New Roman" panose="02020603050405020304" pitchFamily="18" charset="0"/>
              </a:rPr>
              <a:t>启发式搜索</a:t>
            </a:r>
            <a:endParaRPr lang="zh-CN" altLang="en-US" dirty="0">
              <a:solidFill>
                <a:srgbClr val="003262"/>
              </a:solidFill>
            </a:endParaRPr>
          </a:p>
        </p:txBody>
      </p:sp>
      <p:sp>
        <p:nvSpPr>
          <p:cNvPr id="4" name="灯片编号占位符 3">
            <a:extLst>
              <a:ext uri="{FF2B5EF4-FFF2-40B4-BE49-F238E27FC236}">
                <a16:creationId xmlns="" xmlns:a16="http://schemas.microsoft.com/office/drawing/2014/main" id="{E8AD0550-D7CD-4414-9BED-53A400807C86}"/>
              </a:ext>
            </a:extLst>
          </p:cNvPr>
          <p:cNvSpPr>
            <a:spLocks noGrp="1"/>
          </p:cNvSpPr>
          <p:nvPr>
            <p:ph type="sldNum" sz="quarter" idx="11"/>
          </p:nvPr>
        </p:nvSpPr>
        <p:spPr>
          <a:prstGeom prst="rect">
            <a:avLst/>
          </a:prstGeom>
        </p:spPr>
        <p:txBody>
          <a:bodyPr/>
          <a:lstStyle/>
          <a:p>
            <a:fld id="{BF7D7EFC-8E11-4219-AB29-0E9EE6BDFA74}" type="slidenum">
              <a:rPr lang="zh-CN" altLang="en-US" smtClean="0"/>
              <a:t>23</a:t>
            </a:fld>
            <a:endParaRPr lang="zh-CN" altLang="en-US"/>
          </a:p>
        </p:txBody>
      </p:sp>
    </p:spTree>
    <p:extLst>
      <p:ext uri="{BB962C8B-B14F-4D97-AF65-F5344CB8AC3E}">
        <p14:creationId xmlns:p14="http://schemas.microsoft.com/office/powerpoint/2010/main" val="89518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xEl>
                                              <p:pRg st="1" end="1"/>
                                            </p:txEl>
                                          </p:spTgt>
                                        </p:tgtEl>
                                        <p:attrNameLst>
                                          <p:attrName>style.visibility</p:attrName>
                                        </p:attrNameLst>
                                      </p:cBhvr>
                                      <p:to>
                                        <p:strVal val="visible"/>
                                      </p:to>
                                    </p:set>
                                    <p:animEffect transition="in" filter="fade">
                                      <p:cBhvr>
                                        <p:cTn id="10" dur="500"/>
                                        <p:tgtEl>
                                          <p:spTgt spid="8">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xEl>
                                              <p:pRg st="4" end="4"/>
                                            </p:txEl>
                                          </p:spTgt>
                                        </p:tgtEl>
                                        <p:attrNameLst>
                                          <p:attrName>style.visibility</p:attrName>
                                        </p:attrNameLst>
                                      </p:cBhvr>
                                      <p:to>
                                        <p:strVal val="visible"/>
                                      </p:to>
                                    </p:set>
                                    <p:animEffect transition="in" filter="fade">
                                      <p:cBhvr>
                                        <p:cTn id="18" dur="500"/>
                                        <p:tgtEl>
                                          <p:spTgt spid="8">
                                            <p:txEl>
                                              <p:pRg st="4" end="4"/>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animEffect transition="in" filter="fade">
                                      <p:cBhvr>
                                        <p:cTn id="21" dur="500"/>
                                        <p:tgtEl>
                                          <p:spTgt spid="8">
                                            <p:txEl>
                                              <p:pRg st="5" end="5"/>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
                                            <p:txEl>
                                              <p:pRg st="6" end="6"/>
                                            </p:txEl>
                                          </p:spTgt>
                                        </p:tgtEl>
                                        <p:attrNameLst>
                                          <p:attrName>style.visibility</p:attrName>
                                        </p:attrNameLst>
                                      </p:cBhvr>
                                      <p:to>
                                        <p:strVal val="visible"/>
                                      </p:to>
                                    </p:set>
                                    <p:animEffect transition="in" filter="fade">
                                      <p:cBhvr>
                                        <p:cTn id="24" dur="500"/>
                                        <p:tgtEl>
                                          <p:spTgt spid="8">
                                            <p:txEl>
                                              <p:pRg st="6" end="6"/>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8">
                                            <p:txEl>
                                              <p:pRg st="7" end="7"/>
                                            </p:txEl>
                                          </p:spTgt>
                                        </p:tgtEl>
                                        <p:attrNameLst>
                                          <p:attrName>style.visibility</p:attrName>
                                        </p:attrNameLst>
                                      </p:cBhvr>
                                      <p:to>
                                        <p:strVal val="visible"/>
                                      </p:to>
                                    </p:set>
                                    <p:animEffect transition="in" filter="fade">
                                      <p:cBhvr>
                                        <p:cTn id="27" dur="500"/>
                                        <p:tgtEl>
                                          <p:spTgt spid="8">
                                            <p:txEl>
                                              <p:pRg st="7" end="7"/>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8">
                                            <p:txEl>
                                              <p:pRg st="8" end="8"/>
                                            </p:txEl>
                                          </p:spTgt>
                                        </p:tgtEl>
                                        <p:attrNameLst>
                                          <p:attrName>style.visibility</p:attrName>
                                        </p:attrNameLst>
                                      </p:cBhvr>
                                      <p:to>
                                        <p:strVal val="visible"/>
                                      </p:to>
                                    </p:set>
                                    <p:animEffect transition="in" filter="fade">
                                      <p:cBhvr>
                                        <p:cTn id="30" dur="500"/>
                                        <p:tgtEl>
                                          <p:spTgt spid="8">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lstStyle/>
          <a:p>
            <a:pPr>
              <a:lnSpc>
                <a:spcPct val="150000"/>
              </a:lnSpc>
            </a:pPr>
            <a:r>
              <a:rPr lang="zh-CN" altLang="en-US" sz="3200" dirty="0">
                <a:solidFill>
                  <a:srgbClr val="C00000"/>
                </a:solidFill>
              </a:rPr>
              <a:t>搜索的基本概念</a:t>
            </a:r>
          </a:p>
          <a:p>
            <a:pPr>
              <a:lnSpc>
                <a:spcPct val="150000"/>
              </a:lnSpc>
            </a:pPr>
            <a:r>
              <a:rPr lang="zh-CN" altLang="en-US" sz="3200" dirty="0">
                <a:solidFill>
                  <a:srgbClr val="003161"/>
                </a:solidFill>
              </a:rPr>
              <a:t>状态空间表示方法</a:t>
            </a:r>
            <a:endParaRPr lang="en-US" altLang="zh-CN" sz="3200" dirty="0">
              <a:solidFill>
                <a:srgbClr val="003161"/>
              </a:solidFill>
            </a:endParaRPr>
          </a:p>
          <a:p>
            <a:pPr>
              <a:lnSpc>
                <a:spcPct val="150000"/>
              </a:lnSpc>
            </a:pPr>
            <a:r>
              <a:rPr lang="zh-CN" altLang="en-US" sz="3200" dirty="0">
                <a:solidFill>
                  <a:srgbClr val="003161"/>
                </a:solidFill>
              </a:rPr>
              <a:t>盲目搜索策略</a:t>
            </a:r>
          </a:p>
          <a:p>
            <a:pPr>
              <a:lnSpc>
                <a:spcPct val="150000"/>
              </a:lnSpc>
            </a:pPr>
            <a:r>
              <a:rPr lang="zh-CN" altLang="en-US" sz="3200" dirty="0">
                <a:solidFill>
                  <a:srgbClr val="003161"/>
                </a:solidFill>
              </a:rPr>
              <a:t>启发式搜索策略</a:t>
            </a:r>
          </a:p>
          <a:p>
            <a:pPr>
              <a:lnSpc>
                <a:spcPct val="150000"/>
              </a:lnSpc>
            </a:pPr>
            <a:endParaRPr lang="zh-CN" altLang="en-US" dirty="0"/>
          </a:p>
        </p:txBody>
      </p:sp>
      <p:sp>
        <p:nvSpPr>
          <p:cNvPr id="4" name="灯片编号占位符 3"/>
          <p:cNvSpPr>
            <a:spLocks noGrp="1"/>
          </p:cNvSpPr>
          <p:nvPr>
            <p:ph type="sldNum" sz="quarter" idx="11"/>
          </p:nvPr>
        </p:nvSpPr>
        <p:spPr/>
        <p:txBody>
          <a:bodyPr/>
          <a:lstStyle/>
          <a:p>
            <a:fld id="{339A6E09-F5C8-4E88-8A4B-297BF10FE49A}" type="slidenum">
              <a:rPr lang="zh-CN" altLang="en-US" smtClean="0"/>
              <a:pPr/>
              <a:t>24</a:t>
            </a:fld>
            <a:endParaRPr lang="zh-CN" altLang="en-US" dirty="0"/>
          </a:p>
        </p:txBody>
      </p:sp>
    </p:spTree>
    <p:extLst>
      <p:ext uri="{BB962C8B-B14F-4D97-AF65-F5344CB8AC3E}">
        <p14:creationId xmlns:p14="http://schemas.microsoft.com/office/powerpoint/2010/main" val="2479137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搜索的基本问题与主要过程</a:t>
            </a:r>
          </a:p>
        </p:txBody>
      </p:sp>
      <p:sp>
        <p:nvSpPr>
          <p:cNvPr id="3" name="内容占位符 2"/>
          <p:cNvSpPr>
            <a:spLocks noGrp="1"/>
          </p:cNvSpPr>
          <p:nvPr>
            <p:ph idx="1"/>
          </p:nvPr>
        </p:nvSpPr>
        <p:spPr>
          <a:xfrm>
            <a:off x="628650" y="1392766"/>
            <a:ext cx="7886700" cy="4531783"/>
          </a:xfrm>
        </p:spPr>
        <p:txBody>
          <a:bodyPr>
            <a:normAutofit/>
          </a:bodyPr>
          <a:lstStyle/>
          <a:p>
            <a:r>
              <a:rPr lang="zh-CN" altLang="en-US" dirty="0">
                <a:solidFill>
                  <a:srgbClr val="003262"/>
                </a:solidFill>
                <a:latin typeface="Times New Roman" panose="02020603050405020304" pitchFamily="18" charset="0"/>
                <a:cs typeface="Times New Roman" panose="02020603050405020304" pitchFamily="18" charset="0"/>
              </a:rPr>
              <a:t>搜索中需要解决的基本问题：</a:t>
            </a:r>
            <a:endParaRPr lang="en-US" altLang="zh-CN" dirty="0">
              <a:solidFill>
                <a:srgbClr val="003262"/>
              </a:solidFill>
              <a:latin typeface="Times New Roman" panose="02020603050405020304" pitchFamily="18" charset="0"/>
              <a:cs typeface="Times New Roman" panose="02020603050405020304" pitchFamily="18" charset="0"/>
            </a:endParaRPr>
          </a:p>
          <a:p>
            <a:pPr marL="457200" lvl="1" indent="0">
              <a:buNone/>
            </a:pPr>
            <a:r>
              <a:rPr lang="zh-CN" altLang="en-US" dirty="0">
                <a:solidFill>
                  <a:srgbClr val="003262"/>
                </a:solidFill>
                <a:latin typeface="Times New Roman" panose="02020603050405020304" pitchFamily="18" charset="0"/>
                <a:cs typeface="Times New Roman" panose="02020603050405020304" pitchFamily="18" charset="0"/>
              </a:rPr>
              <a:t>（</a:t>
            </a:r>
            <a:r>
              <a:rPr lang="en-US" altLang="zh-CN" dirty="0">
                <a:solidFill>
                  <a:srgbClr val="003262"/>
                </a:solidFill>
                <a:latin typeface="Times New Roman" panose="02020603050405020304" pitchFamily="18" charset="0"/>
                <a:cs typeface="Times New Roman" panose="02020603050405020304" pitchFamily="18" charset="0"/>
              </a:rPr>
              <a:t>1</a:t>
            </a:r>
            <a:r>
              <a:rPr lang="zh-CN" altLang="en-US" dirty="0">
                <a:solidFill>
                  <a:srgbClr val="003262"/>
                </a:solidFill>
                <a:latin typeface="Times New Roman" panose="02020603050405020304" pitchFamily="18" charset="0"/>
                <a:cs typeface="Times New Roman" panose="02020603050405020304" pitchFamily="18" charset="0"/>
              </a:rPr>
              <a:t>）是否一定能找到一个解</a:t>
            </a:r>
            <a:r>
              <a:rPr lang="en-US" altLang="zh-CN" dirty="0">
                <a:solidFill>
                  <a:srgbClr val="003262"/>
                </a:solidFill>
                <a:latin typeface="Times New Roman" panose="02020603050405020304" pitchFamily="18" charset="0"/>
                <a:cs typeface="Times New Roman" panose="02020603050405020304" pitchFamily="18" charset="0"/>
              </a:rPr>
              <a:t> Completeness</a:t>
            </a:r>
            <a:endParaRPr lang="zh-CN" altLang="en-US" dirty="0">
              <a:solidFill>
                <a:srgbClr val="003262"/>
              </a:solidFill>
              <a:latin typeface="Times New Roman" panose="02020603050405020304" pitchFamily="18" charset="0"/>
              <a:cs typeface="Times New Roman" panose="02020603050405020304" pitchFamily="18" charset="0"/>
            </a:endParaRPr>
          </a:p>
          <a:p>
            <a:pPr marL="457200" lvl="1" indent="0">
              <a:buNone/>
            </a:pPr>
            <a:r>
              <a:rPr lang="zh-CN" altLang="en-US" dirty="0">
                <a:solidFill>
                  <a:srgbClr val="003262"/>
                </a:solidFill>
                <a:latin typeface="Times New Roman" panose="02020603050405020304" pitchFamily="18" charset="0"/>
                <a:cs typeface="Times New Roman" panose="02020603050405020304" pitchFamily="18" charset="0"/>
              </a:rPr>
              <a:t>（</a:t>
            </a:r>
            <a:r>
              <a:rPr lang="en-US" altLang="zh-CN" dirty="0">
                <a:solidFill>
                  <a:srgbClr val="003262"/>
                </a:solidFill>
                <a:latin typeface="Times New Roman" panose="02020603050405020304" pitchFamily="18" charset="0"/>
                <a:cs typeface="Times New Roman" panose="02020603050405020304" pitchFamily="18" charset="0"/>
              </a:rPr>
              <a:t>2</a:t>
            </a:r>
            <a:r>
              <a:rPr lang="zh-CN" altLang="en-US" dirty="0">
                <a:solidFill>
                  <a:srgbClr val="003262"/>
                </a:solidFill>
                <a:latin typeface="Times New Roman" panose="02020603050405020304" pitchFamily="18" charset="0"/>
                <a:cs typeface="Times New Roman" panose="02020603050405020304" pitchFamily="18" charset="0"/>
              </a:rPr>
              <a:t>）找到的解是否是最佳解</a:t>
            </a:r>
            <a:r>
              <a:rPr lang="en-US" altLang="zh-CN" dirty="0">
                <a:solidFill>
                  <a:srgbClr val="003262"/>
                </a:solidFill>
                <a:latin typeface="Times New Roman" panose="02020603050405020304" pitchFamily="18" charset="0"/>
                <a:cs typeface="Times New Roman" panose="02020603050405020304" pitchFamily="18" charset="0"/>
              </a:rPr>
              <a:t> Optimality</a:t>
            </a:r>
            <a:endParaRPr lang="zh-CN" altLang="en-US" dirty="0">
              <a:solidFill>
                <a:srgbClr val="003262"/>
              </a:solidFill>
              <a:latin typeface="Times New Roman" panose="02020603050405020304" pitchFamily="18" charset="0"/>
              <a:cs typeface="Times New Roman" panose="02020603050405020304" pitchFamily="18" charset="0"/>
            </a:endParaRPr>
          </a:p>
          <a:p>
            <a:pPr marL="457200" lvl="1" indent="0">
              <a:buNone/>
            </a:pPr>
            <a:r>
              <a:rPr lang="zh-CN" altLang="en-US" dirty="0">
                <a:solidFill>
                  <a:srgbClr val="003262"/>
                </a:solidFill>
                <a:latin typeface="Times New Roman" panose="02020603050405020304" pitchFamily="18" charset="0"/>
                <a:cs typeface="Times New Roman" panose="02020603050405020304" pitchFamily="18" charset="0"/>
              </a:rPr>
              <a:t>（</a:t>
            </a:r>
            <a:r>
              <a:rPr lang="en-US" altLang="zh-CN" dirty="0">
                <a:solidFill>
                  <a:srgbClr val="003262"/>
                </a:solidFill>
                <a:latin typeface="Times New Roman" panose="02020603050405020304" pitchFamily="18" charset="0"/>
                <a:cs typeface="Times New Roman" panose="02020603050405020304" pitchFamily="18" charset="0"/>
              </a:rPr>
              <a:t>3</a:t>
            </a:r>
            <a:r>
              <a:rPr lang="zh-CN" altLang="en-US" dirty="0">
                <a:solidFill>
                  <a:srgbClr val="003262"/>
                </a:solidFill>
                <a:latin typeface="Times New Roman" panose="02020603050405020304" pitchFamily="18" charset="0"/>
                <a:cs typeface="Times New Roman" panose="02020603050405020304" pitchFamily="18" charset="0"/>
              </a:rPr>
              <a:t>）时间与空间复杂性如何</a:t>
            </a:r>
            <a:r>
              <a:rPr lang="en-US" altLang="zh-CN" dirty="0">
                <a:solidFill>
                  <a:srgbClr val="003262"/>
                </a:solidFill>
                <a:latin typeface="Times New Roman" panose="02020603050405020304" pitchFamily="18" charset="0"/>
                <a:cs typeface="Times New Roman" panose="02020603050405020304" pitchFamily="18" charset="0"/>
              </a:rPr>
              <a:t> Time &amp; space complexity</a:t>
            </a:r>
            <a:endParaRPr lang="zh-CN" altLang="en-US" dirty="0">
              <a:solidFill>
                <a:srgbClr val="003262"/>
              </a:solidFill>
              <a:latin typeface="Times New Roman" panose="02020603050405020304" pitchFamily="18" charset="0"/>
              <a:cs typeface="Times New Roman" panose="02020603050405020304" pitchFamily="18" charset="0"/>
            </a:endParaRPr>
          </a:p>
          <a:p>
            <a:pPr marL="457200" lvl="1" indent="0">
              <a:spcAft>
                <a:spcPts val="600"/>
              </a:spcAft>
              <a:buNone/>
            </a:pPr>
            <a:r>
              <a:rPr lang="zh-CN" altLang="en-US" dirty="0">
                <a:solidFill>
                  <a:srgbClr val="003262"/>
                </a:solidFill>
                <a:latin typeface="Times New Roman" panose="02020603050405020304" pitchFamily="18" charset="0"/>
                <a:cs typeface="Times New Roman" panose="02020603050405020304" pitchFamily="18" charset="0"/>
              </a:rPr>
              <a:t>（</a:t>
            </a:r>
            <a:r>
              <a:rPr lang="en-US" altLang="zh-CN" dirty="0">
                <a:solidFill>
                  <a:srgbClr val="003262"/>
                </a:solidFill>
                <a:latin typeface="Times New Roman" panose="02020603050405020304" pitchFamily="18" charset="0"/>
                <a:cs typeface="Times New Roman" panose="02020603050405020304" pitchFamily="18" charset="0"/>
              </a:rPr>
              <a:t>4</a:t>
            </a:r>
            <a:r>
              <a:rPr lang="zh-CN" altLang="en-US" dirty="0">
                <a:solidFill>
                  <a:srgbClr val="003262"/>
                </a:solidFill>
                <a:latin typeface="Times New Roman" panose="02020603050405020304" pitchFamily="18" charset="0"/>
                <a:cs typeface="Times New Roman" panose="02020603050405020304" pitchFamily="18" charset="0"/>
              </a:rPr>
              <a:t>）是否终止运行或是否会陷入一个死循环</a:t>
            </a:r>
            <a:r>
              <a:rPr lang="en-US" altLang="zh-CN" dirty="0">
                <a:solidFill>
                  <a:srgbClr val="003262"/>
                </a:solidFill>
                <a:latin typeface="Times New Roman" panose="02020603050405020304" pitchFamily="18" charset="0"/>
                <a:cs typeface="Times New Roman" panose="02020603050405020304" pitchFamily="18" charset="0"/>
              </a:rPr>
              <a:t> Goal test</a:t>
            </a:r>
          </a:p>
          <a:p>
            <a:r>
              <a:rPr lang="zh-CN" altLang="en-US" dirty="0">
                <a:solidFill>
                  <a:srgbClr val="003262"/>
                </a:solidFill>
              </a:rPr>
              <a:t>搜索的主要过程：</a:t>
            </a:r>
            <a:endParaRPr lang="en-US" altLang="zh-CN" dirty="0">
              <a:solidFill>
                <a:srgbClr val="003262"/>
              </a:solidFill>
            </a:endParaRPr>
          </a:p>
          <a:p>
            <a:pPr marL="1076325" lvl="1" indent="-619125">
              <a:buNone/>
            </a:pPr>
            <a:r>
              <a:rPr lang="zh-CN" altLang="en-US" dirty="0">
                <a:solidFill>
                  <a:srgbClr val="003262"/>
                </a:solidFill>
                <a:latin typeface="+mn-ea"/>
              </a:rPr>
              <a:t>（</a:t>
            </a:r>
            <a:r>
              <a:rPr lang="en-US" altLang="zh-CN" dirty="0">
                <a:solidFill>
                  <a:srgbClr val="003262"/>
                </a:solidFill>
                <a:latin typeface="+mn-ea"/>
              </a:rPr>
              <a:t>1</a:t>
            </a:r>
            <a:r>
              <a:rPr lang="zh-CN" altLang="en-US" dirty="0">
                <a:solidFill>
                  <a:srgbClr val="003262"/>
                </a:solidFill>
                <a:latin typeface="+mn-ea"/>
              </a:rPr>
              <a:t>）出发点：初始（正向）或目标（逆向）</a:t>
            </a:r>
            <a:r>
              <a:rPr lang="zh-CN" altLang="en-US" dirty="0" smtClean="0">
                <a:solidFill>
                  <a:srgbClr val="003262"/>
                </a:solidFill>
                <a:latin typeface="+mn-ea"/>
              </a:rPr>
              <a:t>状态</a:t>
            </a:r>
            <a:r>
              <a:rPr lang="zh-CN" altLang="en-US" dirty="0">
                <a:latin typeface="+mn-ea"/>
              </a:rPr>
              <a:t>，</a:t>
            </a:r>
            <a:r>
              <a:rPr lang="zh-CN" altLang="en-US" dirty="0" smtClean="0">
                <a:solidFill>
                  <a:srgbClr val="003262"/>
                </a:solidFill>
                <a:latin typeface="+mn-ea"/>
              </a:rPr>
              <a:t>当前</a:t>
            </a:r>
            <a:r>
              <a:rPr lang="zh-CN" altLang="en-US" dirty="0">
                <a:solidFill>
                  <a:srgbClr val="003262"/>
                </a:solidFill>
                <a:latin typeface="+mn-ea"/>
              </a:rPr>
              <a:t>状态；</a:t>
            </a:r>
          </a:p>
          <a:p>
            <a:pPr marL="1076325" lvl="1" indent="-619125">
              <a:buNone/>
            </a:pPr>
            <a:r>
              <a:rPr lang="zh-CN" altLang="en-US" dirty="0">
                <a:solidFill>
                  <a:srgbClr val="003262"/>
                </a:solidFill>
                <a:latin typeface="+mn-ea"/>
              </a:rPr>
              <a:t>（</a:t>
            </a:r>
            <a:r>
              <a:rPr lang="en-US" altLang="zh-CN" dirty="0">
                <a:solidFill>
                  <a:srgbClr val="003262"/>
                </a:solidFill>
                <a:latin typeface="+mn-ea"/>
              </a:rPr>
              <a:t>2</a:t>
            </a:r>
            <a:r>
              <a:rPr lang="zh-CN" altLang="en-US" dirty="0">
                <a:solidFill>
                  <a:srgbClr val="003262"/>
                </a:solidFill>
                <a:latin typeface="+mn-ea"/>
              </a:rPr>
              <a:t>）扫描操作算子集，选择适当的操作，生成新状态</a:t>
            </a:r>
          </a:p>
          <a:p>
            <a:pPr marL="1076325" lvl="1" indent="-619125">
              <a:buNone/>
            </a:pPr>
            <a:r>
              <a:rPr lang="zh-CN" altLang="en-US" dirty="0">
                <a:solidFill>
                  <a:srgbClr val="003262"/>
                </a:solidFill>
                <a:latin typeface="+mn-ea"/>
              </a:rPr>
              <a:t>（</a:t>
            </a:r>
            <a:r>
              <a:rPr lang="en-US" altLang="zh-CN" dirty="0">
                <a:solidFill>
                  <a:srgbClr val="003262"/>
                </a:solidFill>
                <a:latin typeface="+mn-ea"/>
              </a:rPr>
              <a:t>3</a:t>
            </a:r>
            <a:r>
              <a:rPr lang="zh-CN" altLang="en-US" dirty="0">
                <a:solidFill>
                  <a:srgbClr val="003262"/>
                </a:solidFill>
                <a:latin typeface="+mn-ea"/>
              </a:rPr>
              <a:t>）检查所生成的新状态是否满足结束状态，</a:t>
            </a:r>
            <a:endParaRPr lang="en-US" altLang="zh-CN" dirty="0">
              <a:latin typeface="+mn-ea"/>
            </a:endParaRPr>
          </a:p>
          <a:p>
            <a:pPr lvl="2"/>
            <a:r>
              <a:rPr lang="zh-CN" altLang="en-US" dirty="0">
                <a:solidFill>
                  <a:srgbClr val="003262"/>
                </a:solidFill>
                <a:latin typeface="+mn-ea"/>
              </a:rPr>
              <a:t>满足：得到问题的一个解，包含解答路径</a:t>
            </a:r>
            <a:endParaRPr lang="en-US" altLang="zh-CN" dirty="0">
              <a:solidFill>
                <a:srgbClr val="003262"/>
              </a:solidFill>
              <a:latin typeface="+mn-ea"/>
            </a:endParaRPr>
          </a:p>
          <a:p>
            <a:pPr lvl="2"/>
            <a:r>
              <a:rPr lang="zh-CN" altLang="en-US" dirty="0">
                <a:solidFill>
                  <a:srgbClr val="003262"/>
                </a:solidFill>
                <a:latin typeface="+mn-ea"/>
              </a:rPr>
              <a:t>不满足，将新状态作为当前状态，返回第</a:t>
            </a:r>
            <a:r>
              <a:rPr lang="en-US" altLang="zh-CN" dirty="0">
                <a:solidFill>
                  <a:srgbClr val="003262"/>
                </a:solidFill>
                <a:latin typeface="+mn-ea"/>
              </a:rPr>
              <a:t>(2)</a:t>
            </a:r>
            <a:r>
              <a:rPr lang="zh-CN" altLang="en-US" dirty="0">
                <a:solidFill>
                  <a:srgbClr val="003262"/>
                </a:solidFill>
                <a:latin typeface="+mn-ea"/>
              </a:rPr>
              <a:t>步再进行搜索。 </a:t>
            </a:r>
          </a:p>
        </p:txBody>
      </p:sp>
      <p:sp>
        <p:nvSpPr>
          <p:cNvPr id="4" name="灯片编号占位符 3"/>
          <p:cNvSpPr>
            <a:spLocks noGrp="1"/>
          </p:cNvSpPr>
          <p:nvPr>
            <p:ph type="sldNum" sz="quarter" idx="11"/>
          </p:nvPr>
        </p:nvSpPr>
        <p:spPr/>
        <p:txBody>
          <a:bodyPr/>
          <a:lstStyle/>
          <a:p>
            <a:fld id="{339A6E09-F5C8-4E88-8A4B-297BF10FE49A}" type="slidenum">
              <a:rPr lang="zh-CN" altLang="en-US" smtClean="0"/>
              <a:pPr/>
              <a:t>25</a:t>
            </a:fld>
            <a:endParaRPr lang="zh-CN" altLang="en-US" dirty="0"/>
          </a:p>
        </p:txBody>
      </p:sp>
    </p:spTree>
    <p:extLst>
      <p:ext uri="{BB962C8B-B14F-4D97-AF65-F5344CB8AC3E}">
        <p14:creationId xmlns:p14="http://schemas.microsoft.com/office/powerpoint/2010/main" val="3490955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animEffect transition="in" filter="fade">
                                      <p:cBhvr>
                                        <p:cTn id="33" dur="500"/>
                                        <p:tgtEl>
                                          <p:spTgt spid="3">
                                            <p:txEl>
                                              <p:pRg st="8" end="8"/>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3">
                                            <p:txEl>
                                              <p:pRg st="9" end="9"/>
                                            </p:txEl>
                                          </p:spTgt>
                                        </p:tgtEl>
                                        <p:attrNameLst>
                                          <p:attrName>style.visibility</p:attrName>
                                        </p:attrNameLst>
                                      </p:cBhvr>
                                      <p:to>
                                        <p:strVal val="visible"/>
                                      </p:to>
                                    </p:set>
                                    <p:animEffect transition="in" filter="fade">
                                      <p:cBhvr>
                                        <p:cTn id="36" dur="500"/>
                                        <p:tgtEl>
                                          <p:spTgt spid="3">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animEffect transition="in" filter="fade">
                                      <p:cBhvr>
                                        <p:cTn id="39"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搜索方向</a:t>
            </a:r>
          </a:p>
        </p:txBody>
      </p:sp>
      <p:sp>
        <p:nvSpPr>
          <p:cNvPr id="3" name="内容占位符 2"/>
          <p:cNvSpPr>
            <a:spLocks noGrp="1"/>
          </p:cNvSpPr>
          <p:nvPr>
            <p:ph idx="1"/>
          </p:nvPr>
        </p:nvSpPr>
        <p:spPr/>
        <p:txBody>
          <a:bodyPr/>
          <a:lstStyle/>
          <a:p>
            <a:pPr marL="0" indent="0">
              <a:spcBef>
                <a:spcPts val="1200"/>
              </a:spcBef>
              <a:buNone/>
            </a:pPr>
            <a:r>
              <a:rPr lang="zh-CN" altLang="en-US" dirty="0">
                <a:solidFill>
                  <a:srgbClr val="C00000"/>
                </a:solidFill>
                <a:latin typeface="+mn-ea"/>
              </a:rPr>
              <a:t>（</a:t>
            </a:r>
            <a:r>
              <a:rPr lang="en-US" altLang="zh-CN" dirty="0">
                <a:solidFill>
                  <a:srgbClr val="C00000"/>
                </a:solidFill>
                <a:latin typeface="+mn-ea"/>
              </a:rPr>
              <a:t>1</a:t>
            </a:r>
            <a:r>
              <a:rPr lang="zh-CN" altLang="en-US" dirty="0">
                <a:solidFill>
                  <a:srgbClr val="C00000"/>
                </a:solidFill>
                <a:latin typeface="+mn-ea"/>
              </a:rPr>
              <a:t>）数据驱动</a:t>
            </a:r>
            <a:r>
              <a:rPr lang="zh-CN" altLang="en-US" dirty="0">
                <a:latin typeface="+mn-ea"/>
              </a:rPr>
              <a:t>：从初始状态出发的正向搜索</a:t>
            </a:r>
            <a:endParaRPr lang="en-US" altLang="zh-CN" dirty="0">
              <a:latin typeface="+mn-ea"/>
            </a:endParaRPr>
          </a:p>
          <a:p>
            <a:pPr lvl="1">
              <a:spcBef>
                <a:spcPts val="1200"/>
              </a:spcBef>
            </a:pPr>
            <a:r>
              <a:rPr lang="zh-CN" altLang="en-US" dirty="0">
                <a:solidFill>
                  <a:srgbClr val="C00000"/>
                </a:solidFill>
                <a:latin typeface="+mn-ea"/>
              </a:rPr>
              <a:t>正向搜索</a:t>
            </a:r>
            <a:r>
              <a:rPr lang="en-US" altLang="zh-CN" dirty="0">
                <a:latin typeface="+mn-ea"/>
              </a:rPr>
              <a:t>——</a:t>
            </a:r>
            <a:r>
              <a:rPr lang="zh-CN" altLang="en-US" dirty="0">
                <a:latin typeface="+mn-ea"/>
              </a:rPr>
              <a:t>从问题给出的条件出发。</a:t>
            </a:r>
            <a:endParaRPr lang="en-US" altLang="zh-CN" dirty="0">
              <a:latin typeface="+mn-ea"/>
            </a:endParaRPr>
          </a:p>
          <a:p>
            <a:pPr marL="0" indent="0">
              <a:spcBef>
                <a:spcPts val="1200"/>
              </a:spcBef>
              <a:buNone/>
            </a:pPr>
            <a:r>
              <a:rPr lang="zh-CN" altLang="en-US" dirty="0">
                <a:solidFill>
                  <a:srgbClr val="C00000"/>
                </a:solidFill>
                <a:latin typeface="+mn-ea"/>
              </a:rPr>
              <a:t>（</a:t>
            </a:r>
            <a:r>
              <a:rPr lang="en-US" altLang="zh-CN" dirty="0">
                <a:solidFill>
                  <a:srgbClr val="C00000"/>
                </a:solidFill>
                <a:latin typeface="+mn-ea"/>
              </a:rPr>
              <a:t>2</a:t>
            </a:r>
            <a:r>
              <a:rPr lang="zh-CN" altLang="en-US" dirty="0">
                <a:solidFill>
                  <a:srgbClr val="C00000"/>
                </a:solidFill>
                <a:latin typeface="+mn-ea"/>
              </a:rPr>
              <a:t>）目的驱动</a:t>
            </a:r>
            <a:r>
              <a:rPr lang="zh-CN" altLang="en-US" dirty="0">
                <a:latin typeface="+mn-ea"/>
              </a:rPr>
              <a:t>：从目的状态出发的逆向搜索</a:t>
            </a:r>
            <a:endParaRPr lang="en-US" altLang="zh-CN" dirty="0">
              <a:latin typeface="+mn-ea"/>
            </a:endParaRPr>
          </a:p>
          <a:p>
            <a:pPr lvl="1">
              <a:spcBef>
                <a:spcPts val="1200"/>
              </a:spcBef>
            </a:pPr>
            <a:r>
              <a:rPr lang="zh-CN" altLang="en-US" dirty="0">
                <a:solidFill>
                  <a:srgbClr val="C00000"/>
                </a:solidFill>
                <a:latin typeface="+mn-ea"/>
              </a:rPr>
              <a:t>逆向搜索</a:t>
            </a:r>
            <a:r>
              <a:rPr lang="en-US" altLang="zh-CN" dirty="0">
                <a:latin typeface="+mn-ea"/>
              </a:rPr>
              <a:t>——</a:t>
            </a:r>
            <a:r>
              <a:rPr lang="zh-CN" altLang="en-US" dirty="0">
                <a:latin typeface="+mn-ea"/>
              </a:rPr>
              <a:t>从想达到的目的入手，看哪些操作算子能产生该目的以及应用这些操作算子产生目的时需要哪些条件。</a:t>
            </a:r>
          </a:p>
          <a:p>
            <a:pPr marL="0" indent="0">
              <a:spcBef>
                <a:spcPts val="1200"/>
              </a:spcBef>
              <a:buNone/>
            </a:pPr>
            <a:r>
              <a:rPr lang="zh-CN" altLang="en-US" dirty="0">
                <a:solidFill>
                  <a:srgbClr val="C00000"/>
                </a:solidFill>
                <a:latin typeface="+mn-ea"/>
              </a:rPr>
              <a:t>（</a:t>
            </a:r>
            <a:r>
              <a:rPr lang="en-US" altLang="zh-CN" dirty="0">
                <a:solidFill>
                  <a:srgbClr val="C00000"/>
                </a:solidFill>
                <a:latin typeface="+mn-ea"/>
              </a:rPr>
              <a:t>3</a:t>
            </a:r>
            <a:r>
              <a:rPr lang="zh-CN" altLang="en-US" dirty="0">
                <a:solidFill>
                  <a:srgbClr val="C00000"/>
                </a:solidFill>
                <a:latin typeface="+mn-ea"/>
              </a:rPr>
              <a:t>）双向搜索</a:t>
            </a:r>
          </a:p>
          <a:p>
            <a:pPr lvl="1">
              <a:spcBef>
                <a:spcPts val="1200"/>
              </a:spcBef>
            </a:pPr>
            <a:r>
              <a:rPr lang="zh-CN" altLang="en-US" dirty="0">
                <a:latin typeface="+mn-ea"/>
              </a:rPr>
              <a:t>双向搜索</a:t>
            </a:r>
            <a:r>
              <a:rPr lang="en-US" altLang="zh-CN" dirty="0">
                <a:latin typeface="+mn-ea"/>
              </a:rPr>
              <a:t>——</a:t>
            </a:r>
            <a:r>
              <a:rPr lang="zh-CN" altLang="en-US" dirty="0">
                <a:latin typeface="+mn-ea"/>
              </a:rPr>
              <a:t>从开始状态出发正向搜索，同时又从目的状态出发逆向搜索，直到两条路径在中间的某处汇合为止。</a:t>
            </a:r>
            <a:endParaRPr lang="zh-CN" altLang="en-US" dirty="0">
              <a:solidFill>
                <a:srgbClr val="003262"/>
              </a:solidFill>
              <a:latin typeface="+mn-ea"/>
            </a:endParaRPr>
          </a:p>
        </p:txBody>
      </p:sp>
      <p:sp>
        <p:nvSpPr>
          <p:cNvPr id="4" name="灯片编号占位符 3"/>
          <p:cNvSpPr>
            <a:spLocks noGrp="1"/>
          </p:cNvSpPr>
          <p:nvPr>
            <p:ph type="sldNum" sz="quarter" idx="11"/>
          </p:nvPr>
        </p:nvSpPr>
        <p:spPr/>
        <p:txBody>
          <a:bodyPr/>
          <a:lstStyle/>
          <a:p>
            <a:fld id="{339A6E09-F5C8-4E88-8A4B-297BF10FE49A}" type="slidenum">
              <a:rPr lang="zh-CN" altLang="en-US" smtClean="0"/>
              <a:pPr/>
              <a:t>26</a:t>
            </a:fld>
            <a:endParaRPr lang="zh-CN" altLang="en-US" dirty="0"/>
          </a:p>
        </p:txBody>
      </p:sp>
    </p:spTree>
    <p:extLst>
      <p:ext uri="{BB962C8B-B14F-4D97-AF65-F5344CB8AC3E}">
        <p14:creationId xmlns:p14="http://schemas.microsoft.com/office/powerpoint/2010/main" val="3399150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搜索策略</a:t>
            </a:r>
          </a:p>
        </p:txBody>
      </p:sp>
      <p:sp>
        <p:nvSpPr>
          <p:cNvPr id="3" name="内容占位符 2"/>
          <p:cNvSpPr>
            <a:spLocks noGrp="1"/>
          </p:cNvSpPr>
          <p:nvPr>
            <p:ph idx="1"/>
          </p:nvPr>
        </p:nvSpPr>
        <p:spPr/>
        <p:txBody>
          <a:bodyPr/>
          <a:lstStyle/>
          <a:p>
            <a:pPr marL="714375" indent="-714375">
              <a:lnSpc>
                <a:spcPct val="150000"/>
              </a:lnSpc>
              <a:spcBef>
                <a:spcPts val="1200"/>
              </a:spcBef>
              <a:buNone/>
            </a:pPr>
            <a:r>
              <a:rPr lang="zh-CN" altLang="en-US" dirty="0"/>
              <a:t>（</a:t>
            </a:r>
            <a:r>
              <a:rPr lang="en-US" altLang="zh-CN" dirty="0"/>
              <a:t>1</a:t>
            </a:r>
            <a:r>
              <a:rPr lang="zh-CN" altLang="en-US" dirty="0"/>
              <a:t>）</a:t>
            </a:r>
            <a:r>
              <a:rPr lang="zh-CN" altLang="en-US" dirty="0">
                <a:solidFill>
                  <a:srgbClr val="C00000"/>
                </a:solidFill>
              </a:rPr>
              <a:t>盲目搜索</a:t>
            </a:r>
            <a:r>
              <a:rPr lang="zh-CN" altLang="en-US" dirty="0"/>
              <a:t>：在不具有对特定问题的任何有关信息的条件下，按固定的步骤（依次或随机调用操作算子）进行的搜索。 </a:t>
            </a:r>
          </a:p>
          <a:p>
            <a:pPr marL="714375" indent="-714375">
              <a:lnSpc>
                <a:spcPct val="150000"/>
              </a:lnSpc>
              <a:spcBef>
                <a:spcPts val="1200"/>
              </a:spcBef>
              <a:buNone/>
            </a:pPr>
            <a:r>
              <a:rPr lang="zh-CN" altLang="en-US" dirty="0"/>
              <a:t>（</a:t>
            </a:r>
            <a:r>
              <a:rPr lang="en-US" altLang="zh-CN" dirty="0"/>
              <a:t>2</a:t>
            </a:r>
            <a:r>
              <a:rPr lang="zh-CN" altLang="en-US" dirty="0"/>
              <a:t>）</a:t>
            </a:r>
            <a:r>
              <a:rPr lang="zh-CN" altLang="en-US" dirty="0">
                <a:solidFill>
                  <a:srgbClr val="C00000"/>
                </a:solidFill>
              </a:rPr>
              <a:t>启发式搜索</a:t>
            </a:r>
            <a:r>
              <a:rPr lang="zh-CN" altLang="en-US" dirty="0"/>
              <a:t>：考虑特定问题领域可应用的知识，动态地确定调用操作算子的步骤，优先选择较适合的操作算子，尽量减少不必要的搜索，以求尽快地到达结束状态。</a:t>
            </a:r>
          </a:p>
          <a:p>
            <a:pPr marL="714375" indent="-714375">
              <a:lnSpc>
                <a:spcPct val="150000"/>
              </a:lnSpc>
              <a:spcBef>
                <a:spcPts val="1200"/>
              </a:spcBef>
            </a:pPr>
            <a:endParaRPr lang="zh-CN" altLang="en-US" dirty="0"/>
          </a:p>
        </p:txBody>
      </p:sp>
      <p:sp>
        <p:nvSpPr>
          <p:cNvPr id="4" name="灯片编号占位符 3"/>
          <p:cNvSpPr>
            <a:spLocks noGrp="1"/>
          </p:cNvSpPr>
          <p:nvPr>
            <p:ph type="sldNum" sz="quarter" idx="11"/>
          </p:nvPr>
        </p:nvSpPr>
        <p:spPr/>
        <p:txBody>
          <a:bodyPr/>
          <a:lstStyle/>
          <a:p>
            <a:fld id="{339A6E09-F5C8-4E88-8A4B-297BF10FE49A}" type="slidenum">
              <a:rPr lang="zh-CN" altLang="en-US" smtClean="0"/>
              <a:pPr/>
              <a:t>27</a:t>
            </a:fld>
            <a:endParaRPr lang="zh-CN" altLang="en-US" dirty="0"/>
          </a:p>
        </p:txBody>
      </p:sp>
    </p:spTree>
    <p:extLst>
      <p:ext uri="{BB962C8B-B14F-4D97-AF65-F5344CB8AC3E}">
        <p14:creationId xmlns:p14="http://schemas.microsoft.com/office/powerpoint/2010/main" val="1884113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lstStyle/>
          <a:p>
            <a:pPr>
              <a:lnSpc>
                <a:spcPct val="150000"/>
              </a:lnSpc>
            </a:pPr>
            <a:r>
              <a:rPr lang="zh-CN" altLang="en-US" sz="3200" dirty="0">
                <a:solidFill>
                  <a:srgbClr val="003161"/>
                </a:solidFill>
              </a:rPr>
              <a:t>搜索的基本概念</a:t>
            </a:r>
          </a:p>
          <a:p>
            <a:pPr>
              <a:lnSpc>
                <a:spcPct val="150000"/>
              </a:lnSpc>
            </a:pPr>
            <a:r>
              <a:rPr lang="zh-CN" altLang="en-US" sz="3200" dirty="0">
                <a:solidFill>
                  <a:srgbClr val="C00000"/>
                </a:solidFill>
              </a:rPr>
              <a:t>问题建模</a:t>
            </a:r>
            <a:r>
              <a:rPr lang="en-US" altLang="zh-CN" sz="3200" dirty="0">
                <a:solidFill>
                  <a:srgbClr val="C00000"/>
                </a:solidFill>
              </a:rPr>
              <a:t>—</a:t>
            </a:r>
            <a:r>
              <a:rPr lang="zh-CN" altLang="en-US" sz="3200" dirty="0">
                <a:solidFill>
                  <a:srgbClr val="C00000"/>
                </a:solidFill>
              </a:rPr>
              <a:t>状态空间表示方法</a:t>
            </a:r>
            <a:endParaRPr lang="en-US" altLang="zh-CN" sz="3200" dirty="0">
              <a:solidFill>
                <a:srgbClr val="C00000"/>
              </a:solidFill>
            </a:endParaRPr>
          </a:p>
          <a:p>
            <a:pPr>
              <a:lnSpc>
                <a:spcPct val="150000"/>
              </a:lnSpc>
            </a:pPr>
            <a:r>
              <a:rPr lang="zh-CN" altLang="en-US" sz="3200" dirty="0">
                <a:solidFill>
                  <a:srgbClr val="003161"/>
                </a:solidFill>
              </a:rPr>
              <a:t>盲目搜索策略</a:t>
            </a:r>
          </a:p>
          <a:p>
            <a:pPr>
              <a:lnSpc>
                <a:spcPct val="150000"/>
              </a:lnSpc>
            </a:pPr>
            <a:r>
              <a:rPr lang="zh-CN" altLang="en-US" sz="3200" dirty="0">
                <a:solidFill>
                  <a:srgbClr val="003161"/>
                </a:solidFill>
              </a:rPr>
              <a:t>启发式搜索策略</a:t>
            </a:r>
          </a:p>
          <a:p>
            <a:pPr>
              <a:lnSpc>
                <a:spcPct val="150000"/>
              </a:lnSpc>
            </a:pPr>
            <a:endParaRPr lang="zh-CN" altLang="en-US" dirty="0"/>
          </a:p>
        </p:txBody>
      </p:sp>
      <p:sp>
        <p:nvSpPr>
          <p:cNvPr id="4" name="灯片编号占位符 3"/>
          <p:cNvSpPr>
            <a:spLocks noGrp="1"/>
          </p:cNvSpPr>
          <p:nvPr>
            <p:ph type="sldNum" sz="quarter" idx="11"/>
          </p:nvPr>
        </p:nvSpPr>
        <p:spPr/>
        <p:txBody>
          <a:bodyPr/>
          <a:lstStyle/>
          <a:p>
            <a:fld id="{339A6E09-F5C8-4E88-8A4B-297BF10FE49A}" type="slidenum">
              <a:rPr lang="zh-CN" altLang="en-US" smtClean="0"/>
              <a:pPr/>
              <a:t>28</a:t>
            </a:fld>
            <a:endParaRPr lang="zh-CN" altLang="en-US" dirty="0"/>
          </a:p>
        </p:txBody>
      </p:sp>
    </p:spTree>
    <p:extLst>
      <p:ext uri="{BB962C8B-B14F-4D97-AF65-F5344CB8AC3E}">
        <p14:creationId xmlns:p14="http://schemas.microsoft.com/office/powerpoint/2010/main" val="18132311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title"/>
          </p:nvPr>
        </p:nvSpPr>
        <p:spPr/>
        <p:txBody>
          <a:bodyPr/>
          <a:lstStyle/>
          <a:p>
            <a:pPr eaLnBrk="1" hangingPunct="1"/>
            <a:r>
              <a:rPr lang="zh-CN" altLang="en-US" dirty="0"/>
              <a:t>规划智能体</a:t>
            </a:r>
            <a:endParaRPr lang="en-US" dirty="0"/>
          </a:p>
        </p:txBody>
      </p:sp>
      <p:sp>
        <p:nvSpPr>
          <p:cNvPr id="2053" name="Rectangle 3"/>
          <p:cNvSpPr>
            <a:spLocks noGrp="1" noChangeArrowheads="1"/>
          </p:cNvSpPr>
          <p:nvPr>
            <p:ph idx="1"/>
          </p:nvPr>
        </p:nvSpPr>
        <p:spPr>
          <a:xfrm>
            <a:off x="628650" y="1514480"/>
            <a:ext cx="8012910" cy="3394472"/>
          </a:xfrm>
        </p:spPr>
        <p:txBody>
          <a:bodyPr>
            <a:normAutofit/>
          </a:bodyPr>
          <a:lstStyle/>
          <a:p>
            <a:pPr eaLnBrk="1" hangingPunct="1">
              <a:lnSpc>
                <a:spcPct val="90000"/>
              </a:lnSpc>
            </a:pPr>
            <a:r>
              <a:rPr lang="en-US" sz="2000" dirty="0"/>
              <a:t>Planning agents decide based on evaluating future action sequences</a:t>
            </a:r>
          </a:p>
          <a:p>
            <a:pPr>
              <a:lnSpc>
                <a:spcPct val="90000"/>
              </a:lnSpc>
            </a:pPr>
            <a:r>
              <a:rPr lang="en-US" sz="2000" dirty="0"/>
              <a:t>Must have a model of how the world evolves in response to actions</a:t>
            </a:r>
          </a:p>
          <a:p>
            <a:pPr>
              <a:lnSpc>
                <a:spcPct val="90000"/>
              </a:lnSpc>
            </a:pPr>
            <a:r>
              <a:rPr lang="en-US" sz="2000" dirty="0"/>
              <a:t>Usually have a definite goal</a:t>
            </a:r>
          </a:p>
          <a:p>
            <a:pPr>
              <a:lnSpc>
                <a:spcPct val="90000"/>
              </a:lnSpc>
            </a:pPr>
            <a:r>
              <a:rPr lang="en-US" sz="2000" dirty="0"/>
              <a:t>Optimal: Achieve goal at least cost</a:t>
            </a:r>
          </a:p>
        </p:txBody>
      </p:sp>
      <p:graphicFrame>
        <p:nvGraphicFramePr>
          <p:cNvPr id="2050" name="Object 4"/>
          <p:cNvGraphicFramePr>
            <a:graphicFrameLocks noChangeAspect="1"/>
          </p:cNvGraphicFramePr>
          <p:nvPr>
            <p:extLst>
              <p:ext uri="{D42A27DB-BD31-4B8C-83A1-F6EECF244321}">
                <p14:modId xmlns:p14="http://schemas.microsoft.com/office/powerpoint/2010/main" val="763658008"/>
              </p:ext>
            </p:extLst>
          </p:nvPr>
        </p:nvGraphicFramePr>
        <p:xfrm>
          <a:off x="5194700" y="4473183"/>
          <a:ext cx="3446860" cy="1216819"/>
        </p:xfrm>
        <a:graphic>
          <a:graphicData uri="http://schemas.openxmlformats.org/presentationml/2006/ole">
            <mc:AlternateContent xmlns:mc="http://schemas.openxmlformats.org/markup-compatibility/2006">
              <mc:Choice xmlns:v="urn:schemas-microsoft-com:vml" Requires="v">
                <p:oleObj spid="_x0000_s1527" name="Photo Editor Photo" r:id="rId4" imgW="4595258" imgH="1623201" progId="MSPhotoEd.3">
                  <p:embed/>
                </p:oleObj>
              </mc:Choice>
              <mc:Fallback>
                <p:oleObj name="Photo Editor Photo" r:id="rId4" imgW="4595258" imgH="1623201" progId="MSPhotoEd.3">
                  <p:embed/>
                  <p:pic>
                    <p:nvPicPr>
                      <p:cNvPr id="205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4700" y="4473183"/>
                        <a:ext cx="3446860" cy="12168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graphicFrame>
        <p:nvGraphicFramePr>
          <p:cNvPr id="2051" name="Object 5"/>
          <p:cNvGraphicFramePr>
            <a:graphicFrameLocks noChangeAspect="1"/>
          </p:cNvGraphicFramePr>
          <p:nvPr>
            <p:extLst>
              <p:ext uri="{D42A27DB-BD31-4B8C-83A1-F6EECF244321}">
                <p14:modId xmlns:p14="http://schemas.microsoft.com/office/powerpoint/2010/main" val="1959222524"/>
              </p:ext>
            </p:extLst>
          </p:nvPr>
        </p:nvGraphicFramePr>
        <p:xfrm>
          <a:off x="5194700" y="2938462"/>
          <a:ext cx="3434953" cy="1206104"/>
        </p:xfrm>
        <a:graphic>
          <a:graphicData uri="http://schemas.openxmlformats.org/presentationml/2006/ole">
            <mc:AlternateContent xmlns:mc="http://schemas.openxmlformats.org/markup-compatibility/2006">
              <mc:Choice xmlns:v="urn:schemas-microsoft-com:vml" Requires="v">
                <p:oleObj spid="_x0000_s1528" name="Photo Editor Photo" r:id="rId6" imgW="4580017" imgH="1607619" progId="MSPhotoEd.3">
                  <p:embed/>
                </p:oleObj>
              </mc:Choice>
              <mc:Fallback>
                <p:oleObj name="Photo Editor Photo" r:id="rId6" imgW="4580017" imgH="1607619" progId="MSPhotoEd.3">
                  <p:embed/>
                  <p:pic>
                    <p:nvPicPr>
                      <p:cNvPr id="2051"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4700" y="2938462"/>
                        <a:ext cx="3434953" cy="120610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pic>
        <p:nvPicPr>
          <p:cNvPr id="7" name="Picture 2"/>
          <p:cNvPicPr preferRelativeResize="0">
            <a:picLocks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965778" y="3202681"/>
            <a:ext cx="3245860" cy="2541004"/>
          </a:xfrm>
          <a:prstGeom prst="rect">
            <a:avLst/>
          </a:prstGeom>
          <a:noFill/>
          <a:ln w="38100">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67444AEB-8E27-AB4F-BEC1-ED94C503225E}"/>
              </a:ext>
            </a:extLst>
          </p:cNvPr>
          <p:cNvSpPr>
            <a:spLocks noGrp="1"/>
          </p:cNvSpPr>
          <p:nvPr>
            <p:ph type="title"/>
          </p:nvPr>
        </p:nvSpPr>
        <p:spPr/>
        <p:txBody>
          <a:bodyPr>
            <a:normAutofit fontScale="90000"/>
          </a:bodyPr>
          <a:lstStyle/>
          <a:p>
            <a:r>
              <a:rPr lang="zh-CN" altLang="en-US" dirty="0"/>
              <a:t>基于算法的系统</a:t>
            </a:r>
            <a:r>
              <a:rPr lang="en-US" altLang="zh-CN" dirty="0"/>
              <a:t/>
            </a:r>
            <a:br>
              <a:rPr lang="en-US" altLang="zh-CN" dirty="0"/>
            </a:br>
            <a:r>
              <a:rPr lang="en-US" altLang="zh-CN" sz="2200" dirty="0"/>
              <a:t>(</a:t>
            </a:r>
            <a:r>
              <a:rPr lang="en" altLang="zh-CN" sz="2200" dirty="0"/>
              <a:t>Algorithm-Based Systems, ABS)</a:t>
            </a:r>
            <a:endParaRPr kumimoji="1" lang="zh-CN" altLang="en-US" sz="22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 xmlns:a16="http://schemas.microsoft.com/office/drawing/2014/main" id="{269A48D7-E378-6043-86F1-EDD9A60279EF}"/>
                  </a:ext>
                </a:extLst>
              </p:cNvPr>
              <p:cNvSpPr>
                <a:spLocks noGrp="1"/>
              </p:cNvSpPr>
              <p:nvPr>
                <p:ph idx="1"/>
              </p:nvPr>
            </p:nvSpPr>
            <p:spPr>
              <a:xfrm>
                <a:off x="628650" y="1392766"/>
                <a:ext cx="7886700" cy="4687993"/>
              </a:xfrm>
            </p:spPr>
            <p:txBody>
              <a:bodyPr>
                <a:normAutofit/>
              </a:bodyPr>
              <a:lstStyle/>
              <a:p>
                <a:pPr>
                  <a:spcAft>
                    <a:spcPts val="600"/>
                  </a:spcAft>
                </a:pPr>
                <a:r>
                  <a:rPr lang="zh-CN" altLang="en-US" dirty="0"/>
                  <a:t>算法要求对问题的</a:t>
                </a:r>
                <a:r>
                  <a:rPr lang="zh-CN" altLang="en-US" dirty="0">
                    <a:solidFill>
                      <a:srgbClr val="C00000"/>
                    </a:solidFill>
                  </a:rPr>
                  <a:t>全面认识</a:t>
                </a:r>
                <a:endParaRPr lang="en-US" altLang="zh-CN" dirty="0">
                  <a:solidFill>
                    <a:srgbClr val="C00000"/>
                  </a:solidFill>
                </a:endParaRPr>
              </a:p>
              <a:p>
                <a:r>
                  <a:rPr lang="zh-CN" altLang="en-US" dirty="0"/>
                  <a:t>任何有穷问题都有算法。但，</a:t>
                </a:r>
                <a:r>
                  <a:rPr kumimoji="1" lang="zh-CN" altLang="en-US" dirty="0"/>
                  <a:t>以围棋为例：</a:t>
                </a:r>
                <a:endParaRPr kumimoji="1" lang="en-US" altLang="zh-CN" dirty="0"/>
              </a:p>
              <a:p>
                <a:pPr lvl="1"/>
                <a:r>
                  <a:rPr lang="zh-CN" altLang="en-US" dirty="0"/>
                  <a:t>对任何棋局，确定下一个棋子的最佳位置。</a:t>
                </a:r>
                <a:endParaRPr lang="en-US" altLang="zh-CN" dirty="0"/>
              </a:p>
              <a:p>
                <a:pPr lvl="2"/>
                <a:r>
                  <a:rPr lang="zh-CN" altLang="en-US" dirty="0"/>
                  <a:t>有穷问题。理论上存在最佳算法；</a:t>
                </a:r>
                <a:endParaRPr lang="en-US" altLang="zh-CN" dirty="0"/>
              </a:p>
              <a:p>
                <a:pPr lvl="1"/>
                <a:r>
                  <a:rPr lang="zh-CN" altLang="en-US" dirty="0"/>
                  <a:t>可能局面太多（约为</a:t>
                </a:r>
                <a14:m>
                  <m:oMath xmlns:m="http://schemas.openxmlformats.org/officeDocument/2006/math">
                    <m:sSup>
                      <m:sSupPr>
                        <m:ctrlPr>
                          <a:rPr lang="en-US" altLang="zh-CN" i="1" dirty="0" smtClean="0">
                            <a:latin typeface="Cambria Math" panose="02040503050406030204" pitchFamily="18" charset="0"/>
                          </a:rPr>
                        </m:ctrlPr>
                      </m:sSupPr>
                      <m:e>
                        <m:r>
                          <a:rPr lang="en-US" altLang="zh-CN" i="1" dirty="0" smtClean="0">
                            <a:latin typeface="Cambria Math" panose="02040503050406030204" pitchFamily="18" charset="0"/>
                          </a:rPr>
                          <m:t>3</m:t>
                        </m:r>
                      </m:e>
                      <m:sup>
                        <m:r>
                          <a:rPr lang="en-US" altLang="zh-CN" i="1" dirty="0" smtClean="0">
                            <a:latin typeface="Cambria Math" panose="02040503050406030204" pitchFamily="18" charset="0"/>
                          </a:rPr>
                          <m:t>361</m:t>
                        </m:r>
                      </m:sup>
                    </m:sSup>
                    <m:r>
                      <a:rPr lang="en-US" altLang="zh-CN"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i="1" dirty="0" smtClean="0">
                            <a:latin typeface="Cambria Math" panose="02040503050406030204" pitchFamily="18" charset="0"/>
                          </a:rPr>
                          <m:t>10</m:t>
                        </m:r>
                      </m:e>
                      <m:sup>
                        <m:r>
                          <a:rPr lang="en-US" altLang="zh-CN" i="1" dirty="0" smtClean="0">
                            <a:latin typeface="Cambria Math" panose="02040503050406030204" pitchFamily="18" charset="0"/>
                          </a:rPr>
                          <m:t>172</m:t>
                        </m:r>
                      </m:sup>
                    </m:sSup>
                  </m:oMath>
                </a14:m>
                <a:r>
                  <a:rPr lang="zh-CN" altLang="en-US" dirty="0"/>
                  <a:t>）</a:t>
                </a:r>
                <a:endParaRPr lang="en-US" altLang="zh-CN" dirty="0"/>
              </a:p>
              <a:p>
                <a:pPr lvl="2"/>
                <a:r>
                  <a:rPr lang="zh-CN" altLang="en-US" dirty="0"/>
                  <a:t>分析每个局面需要的时间太长；</a:t>
                </a:r>
                <a:endParaRPr lang="en-US" altLang="zh-CN" dirty="0"/>
              </a:p>
              <a:p>
                <a:pPr lvl="1">
                  <a:spcAft>
                    <a:spcPts val="600"/>
                  </a:spcAft>
                </a:pPr>
                <a:r>
                  <a:rPr lang="zh-CN" altLang="en-US" dirty="0"/>
                  <a:t>程序太长，没有足够的存储器存放；</a:t>
                </a:r>
                <a:endParaRPr lang="en-US" altLang="zh-CN" dirty="0"/>
              </a:p>
              <a:p>
                <a:r>
                  <a:rPr kumimoji="1" lang="zh-CN" altLang="en-US" dirty="0"/>
                  <a:t>能用算法解决的问题，必须：</a:t>
                </a:r>
                <a:endParaRPr kumimoji="1" lang="en-US" altLang="zh-CN" dirty="0"/>
              </a:p>
              <a:p>
                <a:pPr lvl="1"/>
                <a:r>
                  <a:rPr lang="zh-CN" altLang="en-US" dirty="0"/>
                  <a:t>建模后得到的抽象问题是可计算的</a:t>
                </a:r>
                <a:endParaRPr lang="en-US" altLang="zh-CN" dirty="0"/>
              </a:p>
              <a:p>
                <a:pPr lvl="1"/>
                <a:r>
                  <a:rPr lang="zh-CN" altLang="en-US" dirty="0"/>
                  <a:t>算法存在有穷长度的描述，而且描述不“过于长”</a:t>
                </a:r>
                <a:endParaRPr lang="en-US" altLang="zh-CN" dirty="0"/>
              </a:p>
              <a:p>
                <a:pPr lvl="1"/>
                <a:r>
                  <a:rPr lang="zh-CN" altLang="en-US" dirty="0"/>
                  <a:t>每个实例的求解都能在合理时间内完成</a:t>
                </a:r>
                <a:endParaRPr kumimoji="1" lang="zh-CN" altLang="en-US" dirty="0"/>
              </a:p>
            </p:txBody>
          </p:sp>
        </mc:Choice>
        <mc:Fallback xmlns="">
          <p:sp>
            <p:nvSpPr>
              <p:cNvPr id="3" name="内容占位符 2">
                <a:extLst>
                  <a:ext uri="{FF2B5EF4-FFF2-40B4-BE49-F238E27FC236}">
                    <a16:creationId xmlns:a16="http://schemas.microsoft.com/office/drawing/2014/main" id="{269A48D7-E378-6043-86F1-EDD9A60279EF}"/>
                  </a:ext>
                </a:extLst>
              </p:cNvPr>
              <p:cNvSpPr>
                <a:spLocks noGrp="1" noRot="1" noChangeAspect="1" noMove="1" noResize="1" noEditPoints="1" noAdjustHandles="1" noChangeArrowheads="1" noChangeShapeType="1" noTextEdit="1"/>
              </p:cNvSpPr>
              <p:nvPr>
                <p:ph idx="1"/>
              </p:nvPr>
            </p:nvSpPr>
            <p:spPr>
              <a:xfrm>
                <a:off x="628650" y="1392766"/>
                <a:ext cx="7886700" cy="4687993"/>
              </a:xfrm>
              <a:blipFill>
                <a:blip r:embed="rId3"/>
                <a:stretch>
                  <a:fillRect l="-965" t="-1351"/>
                </a:stretch>
              </a:blipFill>
            </p:spPr>
            <p:txBody>
              <a:bodyPr/>
              <a:lstStyle/>
              <a:p>
                <a:r>
                  <a:rPr lang="zh-CN" altLang="en-US">
                    <a:noFill/>
                  </a:rPr>
                  <a:t> </a:t>
                </a:r>
              </a:p>
            </p:txBody>
          </p:sp>
        </mc:Fallback>
      </mc:AlternateContent>
      <p:sp>
        <p:nvSpPr>
          <p:cNvPr id="4" name="灯片编号占位符 3">
            <a:extLst>
              <a:ext uri="{FF2B5EF4-FFF2-40B4-BE49-F238E27FC236}">
                <a16:creationId xmlns="" xmlns:a16="http://schemas.microsoft.com/office/drawing/2014/main" id="{F1A1F1AD-379E-1047-AD7D-66A62B4EDD90}"/>
              </a:ext>
            </a:extLst>
          </p:cNvPr>
          <p:cNvSpPr>
            <a:spLocks noGrp="1"/>
          </p:cNvSpPr>
          <p:nvPr>
            <p:ph type="sldNum" sz="quarter" idx="11"/>
          </p:nvPr>
        </p:nvSpPr>
        <p:spPr/>
        <p:txBody>
          <a:bodyPr/>
          <a:lstStyle/>
          <a:p>
            <a:fld id="{339A6E09-F5C8-4E88-8A4B-297BF10FE49A}" type="slidenum">
              <a:rPr lang="zh-CN" altLang="en-US" smtClean="0"/>
              <a:pPr/>
              <a:t>3</a:t>
            </a:fld>
            <a:endParaRPr lang="zh-CN" altLang="en-US" dirty="0"/>
          </a:p>
        </p:txBody>
      </p:sp>
      <p:pic>
        <p:nvPicPr>
          <p:cNvPr id="17410" name="Picture 2" descr="围棋棋盘图片免费下载_围棋棋盘素材_围棋棋盘模板-新图网">
            <a:extLst>
              <a:ext uri="{FF2B5EF4-FFF2-40B4-BE49-F238E27FC236}">
                <a16:creationId xmlns="" xmlns:a16="http://schemas.microsoft.com/office/drawing/2014/main" id="{00442623-868C-FA46-B767-D7AA11763C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6291" y="2406094"/>
            <a:ext cx="2226866" cy="2226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8303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randombar(horizontal)">
                                      <p:cBhvr>
                                        <p:cTn id="7" dur="500"/>
                                        <p:tgtEl>
                                          <p:spTgt spid="3">
                                            <p:txEl>
                                              <p:pRg st="7" end="7"/>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8" end="8"/>
                                            </p:txEl>
                                          </p:spTgt>
                                        </p:tgtEl>
                                        <p:attrNameLst>
                                          <p:attrName>style.visibility</p:attrName>
                                        </p:attrNameLst>
                                      </p:cBhvr>
                                      <p:to>
                                        <p:strVal val="visible"/>
                                      </p:to>
                                    </p:set>
                                    <p:animEffect transition="in" filter="randombar(horizontal)">
                                      <p:cBhvr>
                                        <p:cTn id="10" dur="500"/>
                                        <p:tgtEl>
                                          <p:spTgt spid="3">
                                            <p:txEl>
                                              <p:pRg st="8" end="8"/>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animEffect transition="in" filter="randombar(horizontal)">
                                      <p:cBhvr>
                                        <p:cTn id="13" dur="500"/>
                                        <p:tgtEl>
                                          <p:spTgt spid="3">
                                            <p:txEl>
                                              <p:pRg st="9" end="9"/>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
                                            <p:txEl>
                                              <p:pRg st="10" end="10"/>
                                            </p:txEl>
                                          </p:spTgt>
                                        </p:tgtEl>
                                        <p:attrNameLst>
                                          <p:attrName>style.visibility</p:attrName>
                                        </p:attrNameLst>
                                      </p:cBhvr>
                                      <p:to>
                                        <p:strVal val="visible"/>
                                      </p:to>
                                    </p:set>
                                    <p:animEffect transition="in" filter="randombar(horizontal)">
                                      <p:cBhvr>
                                        <p:cTn id="16"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zh-CN" altLang="en-US" dirty="0" smtClean="0"/>
              <a:t>搜索问题</a:t>
            </a:r>
            <a:endParaRPr lang="en-US" dirty="0"/>
          </a:p>
        </p:txBody>
      </p:sp>
      <p:sp>
        <p:nvSpPr>
          <p:cNvPr id="8195" name="Rectangle 3"/>
          <p:cNvSpPr>
            <a:spLocks noGrp="1" noChangeArrowheads="1"/>
          </p:cNvSpPr>
          <p:nvPr>
            <p:ph idx="1"/>
          </p:nvPr>
        </p:nvSpPr>
        <p:spPr>
          <a:xfrm>
            <a:off x="514350" y="1400175"/>
            <a:ext cx="7706912" cy="4310399"/>
          </a:xfrm>
        </p:spPr>
        <p:txBody>
          <a:bodyPr>
            <a:noAutofit/>
          </a:bodyPr>
          <a:lstStyle/>
          <a:p>
            <a:pPr eaLnBrk="1" hangingPunct="1">
              <a:lnSpc>
                <a:spcPct val="80000"/>
              </a:lnSpc>
            </a:pPr>
            <a:r>
              <a:rPr lang="zh-CN" altLang="en-US" dirty="0"/>
              <a:t>一个</a:t>
            </a:r>
            <a:r>
              <a:rPr lang="zh-CN" altLang="en-US" dirty="0">
                <a:solidFill>
                  <a:srgbClr val="C00000"/>
                </a:solidFill>
              </a:rPr>
              <a:t>搜索问题</a:t>
            </a:r>
            <a:r>
              <a:rPr lang="zh-CN" altLang="en-US" dirty="0"/>
              <a:t>包含</a:t>
            </a:r>
            <a:r>
              <a:rPr lang="en-US" dirty="0"/>
              <a:t>:</a:t>
            </a:r>
          </a:p>
          <a:p>
            <a:pPr lvl="1" eaLnBrk="1" hangingPunct="1">
              <a:lnSpc>
                <a:spcPct val="80000"/>
              </a:lnSpc>
            </a:pPr>
            <a:endParaRPr lang="en-US" sz="1800" dirty="0"/>
          </a:p>
          <a:p>
            <a:pPr lvl="1" eaLnBrk="1" hangingPunct="1">
              <a:lnSpc>
                <a:spcPct val="80000"/>
              </a:lnSpc>
            </a:pPr>
            <a:r>
              <a:rPr lang="zh-CN" altLang="en-US" dirty="0">
                <a:solidFill>
                  <a:srgbClr val="C00000"/>
                </a:solidFill>
              </a:rPr>
              <a:t>状态空间</a:t>
            </a:r>
            <a:r>
              <a:rPr lang="en-US" dirty="0">
                <a:solidFill>
                  <a:srgbClr val="FF0000"/>
                </a:solidFill>
              </a:rPr>
              <a:t> </a:t>
            </a:r>
            <a:r>
              <a:rPr lang="en-US" i="1" dirty="0">
                <a:solidFill>
                  <a:srgbClr val="CC00CC"/>
                </a:solidFill>
                <a:latin typeface="Lucida Calligraphy" panose="03010101010101010101" pitchFamily="66" charset="77"/>
              </a:rPr>
              <a:t>S</a:t>
            </a:r>
            <a:r>
              <a:rPr lang="en-US" dirty="0"/>
              <a:t> </a:t>
            </a:r>
          </a:p>
          <a:p>
            <a:pPr lvl="1">
              <a:lnSpc>
                <a:spcPct val="80000"/>
              </a:lnSpc>
            </a:pPr>
            <a:r>
              <a:rPr lang="zh-CN" altLang="en-US" dirty="0">
                <a:solidFill>
                  <a:srgbClr val="C00000"/>
                </a:solidFill>
              </a:rPr>
              <a:t>初始状态</a:t>
            </a:r>
            <a:r>
              <a:rPr lang="en-US" dirty="0">
                <a:solidFill>
                  <a:srgbClr val="FF0000"/>
                </a:solidFill>
              </a:rPr>
              <a:t> </a:t>
            </a:r>
            <a:r>
              <a:rPr lang="en-US" i="1" dirty="0">
                <a:solidFill>
                  <a:srgbClr val="CC00CC"/>
                </a:solidFill>
              </a:rPr>
              <a:t>s</a:t>
            </a:r>
            <a:r>
              <a:rPr lang="en-US" baseline="-25000" dirty="0">
                <a:solidFill>
                  <a:srgbClr val="CC00CC"/>
                </a:solidFill>
              </a:rPr>
              <a:t>0</a:t>
            </a:r>
          </a:p>
          <a:p>
            <a:pPr lvl="1">
              <a:lnSpc>
                <a:spcPct val="80000"/>
              </a:lnSpc>
            </a:pPr>
            <a:r>
              <a:rPr lang="zh-CN" altLang="en-US" dirty="0"/>
              <a:t>每个状态下的</a:t>
            </a:r>
            <a:r>
              <a:rPr lang="zh-CN" altLang="en-US" dirty="0">
                <a:solidFill>
                  <a:srgbClr val="C00000"/>
                </a:solidFill>
              </a:rPr>
              <a:t>动作集合</a:t>
            </a:r>
            <a:r>
              <a:rPr lang="en-US" dirty="0">
                <a:solidFill>
                  <a:srgbClr val="C00000"/>
                </a:solidFill>
              </a:rPr>
              <a:t> </a:t>
            </a:r>
            <a:r>
              <a:rPr lang="en-US" i="1" dirty="0" smtClean="0">
                <a:solidFill>
                  <a:srgbClr val="CC00CC"/>
                </a:solidFill>
                <a:latin typeface="Lucida Calligraphy" panose="03010101010101010101" pitchFamily="66" charset="77"/>
              </a:rPr>
              <a:t>A </a:t>
            </a:r>
            <a:r>
              <a:rPr lang="en-US" dirty="0" smtClean="0">
                <a:solidFill>
                  <a:srgbClr val="CC00CC"/>
                </a:solidFill>
              </a:rPr>
              <a:t>(</a:t>
            </a:r>
            <a:r>
              <a:rPr lang="en-US" i="1" dirty="0">
                <a:solidFill>
                  <a:srgbClr val="CC00CC"/>
                </a:solidFill>
              </a:rPr>
              <a:t>s</a:t>
            </a:r>
            <a:r>
              <a:rPr lang="en-US" dirty="0">
                <a:solidFill>
                  <a:srgbClr val="CC00CC"/>
                </a:solidFill>
              </a:rPr>
              <a:t>)</a:t>
            </a:r>
            <a:endParaRPr lang="en-US" baseline="-25000" dirty="0">
              <a:solidFill>
                <a:srgbClr val="CC00CC"/>
              </a:solidFill>
            </a:endParaRPr>
          </a:p>
          <a:p>
            <a:pPr lvl="1">
              <a:lnSpc>
                <a:spcPct val="80000"/>
              </a:lnSpc>
            </a:pPr>
            <a:r>
              <a:rPr lang="zh-CN" altLang="en-US" dirty="0">
                <a:solidFill>
                  <a:srgbClr val="C00000"/>
                </a:solidFill>
              </a:rPr>
              <a:t>转移模型</a:t>
            </a:r>
            <a:r>
              <a:rPr lang="en-US" dirty="0">
                <a:solidFill>
                  <a:srgbClr val="C00000"/>
                </a:solidFill>
              </a:rPr>
              <a:t> </a:t>
            </a:r>
            <a:r>
              <a:rPr lang="en-US" i="1" dirty="0">
                <a:solidFill>
                  <a:srgbClr val="CC00CC"/>
                </a:solidFill>
              </a:rPr>
              <a:t>Result</a:t>
            </a:r>
            <a:r>
              <a:rPr lang="en-US" dirty="0">
                <a:solidFill>
                  <a:srgbClr val="CC00CC"/>
                </a:solidFill>
              </a:rPr>
              <a:t>(</a:t>
            </a:r>
            <a:r>
              <a:rPr lang="en-US" i="1" dirty="0" err="1">
                <a:solidFill>
                  <a:srgbClr val="CC00CC"/>
                </a:solidFill>
              </a:rPr>
              <a:t>s,a</a:t>
            </a:r>
            <a:r>
              <a:rPr lang="en-US" dirty="0">
                <a:solidFill>
                  <a:srgbClr val="CC00CC"/>
                </a:solidFill>
              </a:rPr>
              <a:t>)</a:t>
            </a:r>
            <a:endParaRPr lang="en-US" dirty="0"/>
          </a:p>
          <a:p>
            <a:pPr lvl="1">
              <a:lnSpc>
                <a:spcPct val="80000"/>
              </a:lnSpc>
            </a:pPr>
            <a:r>
              <a:rPr lang="zh-CN" altLang="en-US" dirty="0">
                <a:solidFill>
                  <a:srgbClr val="C00000"/>
                </a:solidFill>
              </a:rPr>
              <a:t>目标验证</a:t>
            </a:r>
            <a:r>
              <a:rPr lang="en-US" dirty="0">
                <a:solidFill>
                  <a:srgbClr val="C00000"/>
                </a:solidFill>
              </a:rPr>
              <a:t> </a:t>
            </a:r>
            <a:r>
              <a:rPr lang="en-US" i="1" dirty="0">
                <a:solidFill>
                  <a:srgbClr val="CC00CC"/>
                </a:solidFill>
              </a:rPr>
              <a:t>G</a:t>
            </a:r>
            <a:r>
              <a:rPr lang="en-US" dirty="0">
                <a:solidFill>
                  <a:srgbClr val="CC00CC"/>
                </a:solidFill>
              </a:rPr>
              <a:t>(</a:t>
            </a:r>
            <a:r>
              <a:rPr lang="en-US" i="1" dirty="0">
                <a:solidFill>
                  <a:srgbClr val="CC00CC"/>
                </a:solidFill>
              </a:rPr>
              <a:t>s</a:t>
            </a:r>
            <a:r>
              <a:rPr lang="en-US" dirty="0">
                <a:solidFill>
                  <a:srgbClr val="CC00CC"/>
                </a:solidFill>
              </a:rPr>
              <a:t>)</a:t>
            </a:r>
          </a:p>
          <a:p>
            <a:pPr lvl="2">
              <a:lnSpc>
                <a:spcPct val="80000"/>
              </a:lnSpc>
            </a:pPr>
            <a:r>
              <a:rPr lang="zh-CN" altLang="en-US" dirty="0"/>
              <a:t>没有豆子剩下的 </a:t>
            </a:r>
            <a:r>
              <a:rPr lang="en-US" i="1" dirty="0">
                <a:solidFill>
                  <a:srgbClr val="CC00CC"/>
                </a:solidFill>
              </a:rPr>
              <a:t>S</a:t>
            </a:r>
            <a:endParaRPr lang="en-US" dirty="0">
              <a:solidFill>
                <a:srgbClr val="CC00CC"/>
              </a:solidFill>
            </a:endParaRPr>
          </a:p>
          <a:p>
            <a:pPr lvl="1">
              <a:lnSpc>
                <a:spcPct val="80000"/>
              </a:lnSpc>
            </a:pPr>
            <a:r>
              <a:rPr lang="zh-CN" altLang="en-US" dirty="0">
                <a:solidFill>
                  <a:srgbClr val="C00000"/>
                </a:solidFill>
              </a:rPr>
              <a:t>动作代价</a:t>
            </a:r>
            <a:r>
              <a:rPr lang="en-US" dirty="0">
                <a:solidFill>
                  <a:srgbClr val="C00000"/>
                </a:solidFill>
              </a:rPr>
              <a:t> </a:t>
            </a:r>
            <a:r>
              <a:rPr lang="en-US" i="1" dirty="0">
                <a:solidFill>
                  <a:srgbClr val="CC00CC"/>
                </a:solidFill>
              </a:rPr>
              <a:t>c</a:t>
            </a:r>
            <a:r>
              <a:rPr lang="en-US" dirty="0">
                <a:solidFill>
                  <a:srgbClr val="CC00CC"/>
                </a:solidFill>
              </a:rPr>
              <a:t>(</a:t>
            </a:r>
            <a:r>
              <a:rPr lang="en-US" i="1" dirty="0" err="1">
                <a:solidFill>
                  <a:srgbClr val="CC00CC"/>
                </a:solidFill>
              </a:rPr>
              <a:t>s,a,s</a:t>
            </a:r>
            <a:r>
              <a:rPr lang="en-US" i="1" dirty="0">
                <a:solidFill>
                  <a:srgbClr val="CC00CC"/>
                </a:solidFill>
              </a:rPr>
              <a:t>’</a:t>
            </a:r>
            <a:r>
              <a:rPr lang="en-US" dirty="0">
                <a:solidFill>
                  <a:srgbClr val="CC00CC"/>
                </a:solidFill>
              </a:rPr>
              <a:t>)</a:t>
            </a:r>
          </a:p>
          <a:p>
            <a:pPr lvl="2">
              <a:lnSpc>
                <a:spcPct val="80000"/>
              </a:lnSpc>
            </a:pPr>
            <a:r>
              <a:rPr lang="en-US" dirty="0"/>
              <a:t>+1 per step; -10 food; -500 win; +500 die; -200 eat ghost</a:t>
            </a:r>
          </a:p>
          <a:p>
            <a:pPr marL="0" indent="0">
              <a:lnSpc>
                <a:spcPct val="80000"/>
              </a:lnSpc>
              <a:buNone/>
            </a:pPr>
            <a:endParaRPr lang="en-US" dirty="0"/>
          </a:p>
          <a:p>
            <a:pPr eaLnBrk="1" hangingPunct="1">
              <a:lnSpc>
                <a:spcPct val="80000"/>
              </a:lnSpc>
            </a:pPr>
            <a:r>
              <a:rPr lang="zh-CN" altLang="en-US" dirty="0"/>
              <a:t>一个</a:t>
            </a:r>
            <a:r>
              <a:rPr lang="zh-CN" altLang="en-US" dirty="0">
                <a:solidFill>
                  <a:srgbClr val="C00000"/>
                </a:solidFill>
              </a:rPr>
              <a:t>解</a:t>
            </a:r>
            <a:r>
              <a:rPr lang="zh-CN" altLang="en-US" dirty="0"/>
              <a:t>是一个能达到目标状态的动作序列</a:t>
            </a:r>
            <a:endParaRPr lang="en-US" dirty="0"/>
          </a:p>
          <a:p>
            <a:pPr eaLnBrk="1" hangingPunct="1">
              <a:lnSpc>
                <a:spcPct val="80000"/>
              </a:lnSpc>
            </a:pPr>
            <a:r>
              <a:rPr lang="zh-CN" altLang="en-US" dirty="0">
                <a:solidFill>
                  <a:srgbClr val="C00000"/>
                </a:solidFill>
              </a:rPr>
              <a:t>最优解</a:t>
            </a:r>
            <a:r>
              <a:rPr lang="zh-CN" altLang="en-US" dirty="0"/>
              <a:t>有所有解中最低的</a:t>
            </a:r>
            <a:r>
              <a:rPr lang="en-US" altLang="zh-CN" dirty="0"/>
              <a:t>cost</a:t>
            </a:r>
            <a:endParaRPr lang="en-US" dirty="0"/>
          </a:p>
        </p:txBody>
      </p:sp>
      <p:pic>
        <p:nvPicPr>
          <p:cNvPr id="8203" name="Picture 11"/>
          <p:cNvPicPr>
            <a:picLocks noChangeAspect="1" noChangeArrowheads="1"/>
          </p:cNvPicPr>
          <p:nvPr/>
        </p:nvPicPr>
        <p:blipFill>
          <a:blip r:embed="rId3" cstate="print"/>
          <a:srcRect/>
          <a:stretch>
            <a:fillRect/>
          </a:stretch>
        </p:blipFill>
        <p:spPr bwMode="auto">
          <a:xfrm>
            <a:off x="6000819" y="3125502"/>
            <a:ext cx="420291" cy="426244"/>
          </a:xfrm>
          <a:prstGeom prst="rect">
            <a:avLst/>
          </a:prstGeom>
          <a:noFill/>
          <a:ln w="9525">
            <a:noFill/>
            <a:miter lim="800000"/>
            <a:headEnd/>
            <a:tailEnd/>
          </a:ln>
        </p:spPr>
      </p:pic>
      <p:pic>
        <p:nvPicPr>
          <p:cNvPr id="8204" name="Picture 12"/>
          <p:cNvPicPr>
            <a:picLocks noChangeAspect="1" noChangeArrowheads="1"/>
          </p:cNvPicPr>
          <p:nvPr/>
        </p:nvPicPr>
        <p:blipFill>
          <a:blip r:embed="rId4" cstate="print"/>
          <a:srcRect/>
          <a:stretch>
            <a:fillRect/>
          </a:stretch>
        </p:blipFill>
        <p:spPr bwMode="auto">
          <a:xfrm>
            <a:off x="7235423" y="2813410"/>
            <a:ext cx="414338" cy="420290"/>
          </a:xfrm>
          <a:prstGeom prst="rect">
            <a:avLst/>
          </a:prstGeom>
          <a:noFill/>
          <a:ln w="9525">
            <a:noFill/>
            <a:miter lim="800000"/>
            <a:headEnd/>
            <a:tailEnd/>
          </a:ln>
        </p:spPr>
      </p:pic>
      <p:pic>
        <p:nvPicPr>
          <p:cNvPr id="8205" name="Picture 13"/>
          <p:cNvPicPr>
            <a:picLocks noChangeAspect="1" noChangeArrowheads="1"/>
          </p:cNvPicPr>
          <p:nvPr/>
        </p:nvPicPr>
        <p:blipFill>
          <a:blip r:embed="rId5" cstate="print"/>
          <a:srcRect/>
          <a:stretch>
            <a:fillRect/>
          </a:stretch>
        </p:blipFill>
        <p:spPr bwMode="auto">
          <a:xfrm>
            <a:off x="7235424" y="3410976"/>
            <a:ext cx="414338" cy="420290"/>
          </a:xfrm>
          <a:prstGeom prst="rect">
            <a:avLst/>
          </a:prstGeom>
          <a:noFill/>
          <a:ln w="9525">
            <a:noFill/>
            <a:miter lim="800000"/>
            <a:headEnd/>
            <a:tailEnd/>
          </a:ln>
        </p:spPr>
      </p:pic>
      <p:grpSp>
        <p:nvGrpSpPr>
          <p:cNvPr id="5" name="Group 4">
            <a:extLst>
              <a:ext uri="{FF2B5EF4-FFF2-40B4-BE49-F238E27FC236}">
                <a16:creationId xmlns="" xmlns:a16="http://schemas.microsoft.com/office/drawing/2014/main" id="{EC6D8963-C8C1-0642-87B6-32D2A4174E6E}"/>
              </a:ext>
            </a:extLst>
          </p:cNvPr>
          <p:cNvGrpSpPr/>
          <p:nvPr/>
        </p:nvGrpSpPr>
        <p:grpSpPr>
          <a:xfrm>
            <a:off x="6421110" y="2974291"/>
            <a:ext cx="635216" cy="677047"/>
            <a:chOff x="8039099" y="3124200"/>
            <a:chExt cx="846954" cy="902729"/>
          </a:xfrm>
        </p:grpSpPr>
        <p:sp>
          <p:nvSpPr>
            <p:cNvPr id="8206" name="Line 14"/>
            <p:cNvSpPr>
              <a:spLocks noChangeShapeType="1"/>
            </p:cNvSpPr>
            <p:nvPr/>
          </p:nvSpPr>
          <p:spPr bwMode="auto">
            <a:xfrm flipV="1">
              <a:off x="8039099" y="3296293"/>
              <a:ext cx="846954" cy="273435"/>
            </a:xfrm>
            <a:prstGeom prst="line">
              <a:avLst/>
            </a:prstGeom>
            <a:noFill/>
            <a:ln w="9525">
              <a:solidFill>
                <a:schemeClr val="tx1"/>
              </a:solidFill>
              <a:round/>
              <a:headEnd/>
              <a:tailEnd type="triangle" w="med" len="med"/>
            </a:ln>
          </p:spPr>
          <p:txBody>
            <a:bodyPr lIns="68574" tIns="34289" rIns="68574" bIns="34289"/>
            <a:lstStyle/>
            <a:p>
              <a:endParaRPr lang="en-US" sz="1350">
                <a:latin typeface="Calibri" pitchFamily="34" charset="0"/>
              </a:endParaRPr>
            </a:p>
          </p:txBody>
        </p:sp>
        <p:sp>
          <p:nvSpPr>
            <p:cNvPr id="8207" name="Line 15"/>
            <p:cNvSpPr>
              <a:spLocks noChangeShapeType="1"/>
            </p:cNvSpPr>
            <p:nvPr/>
          </p:nvSpPr>
          <p:spPr bwMode="auto">
            <a:xfrm>
              <a:off x="8047032" y="3569728"/>
              <a:ext cx="830270" cy="273435"/>
            </a:xfrm>
            <a:prstGeom prst="line">
              <a:avLst/>
            </a:prstGeom>
            <a:noFill/>
            <a:ln w="9525">
              <a:solidFill>
                <a:schemeClr val="tx1"/>
              </a:solidFill>
              <a:round/>
              <a:headEnd/>
              <a:tailEnd type="triangle" w="med" len="med"/>
            </a:ln>
          </p:spPr>
          <p:txBody>
            <a:bodyPr lIns="68574" tIns="34289" rIns="68574" bIns="34289"/>
            <a:lstStyle/>
            <a:p>
              <a:endParaRPr lang="en-US" sz="1350">
                <a:latin typeface="Calibri" pitchFamily="34" charset="0"/>
              </a:endParaRPr>
            </a:p>
          </p:txBody>
        </p:sp>
        <p:sp>
          <p:nvSpPr>
            <p:cNvPr id="8208" name="Text Box 16"/>
            <p:cNvSpPr txBox="1">
              <a:spLocks noChangeArrowheads="1"/>
            </p:cNvSpPr>
            <p:nvPr/>
          </p:nvSpPr>
          <p:spPr bwMode="auto">
            <a:xfrm>
              <a:off x="8153400" y="3124200"/>
              <a:ext cx="446082" cy="369329"/>
            </a:xfrm>
            <a:prstGeom prst="rect">
              <a:avLst/>
            </a:prstGeom>
            <a:noFill/>
            <a:ln w="9525">
              <a:noFill/>
              <a:miter lim="800000"/>
              <a:headEnd/>
              <a:tailEnd/>
            </a:ln>
          </p:spPr>
          <p:txBody>
            <a:bodyPr wrap="square" lIns="68574" tIns="34289" rIns="68574" bIns="34289">
              <a:spAutoFit/>
            </a:bodyPr>
            <a:lstStyle/>
            <a:p>
              <a:pPr>
                <a:spcBef>
                  <a:spcPct val="50000"/>
                </a:spcBef>
              </a:pPr>
              <a:r>
                <a:rPr lang="en-US" sz="1350" dirty="0">
                  <a:latin typeface="Calibri" pitchFamily="34" charset="0"/>
                </a:rPr>
                <a:t>N</a:t>
              </a:r>
            </a:p>
          </p:txBody>
        </p:sp>
        <p:sp>
          <p:nvSpPr>
            <p:cNvPr id="8209" name="Text Box 17"/>
            <p:cNvSpPr txBox="1">
              <a:spLocks noChangeArrowheads="1"/>
            </p:cNvSpPr>
            <p:nvPr/>
          </p:nvSpPr>
          <p:spPr bwMode="auto">
            <a:xfrm>
              <a:off x="8153400" y="3657600"/>
              <a:ext cx="446082" cy="369329"/>
            </a:xfrm>
            <a:prstGeom prst="rect">
              <a:avLst/>
            </a:prstGeom>
            <a:noFill/>
            <a:ln w="9525">
              <a:noFill/>
              <a:miter lim="800000"/>
              <a:headEnd/>
              <a:tailEnd/>
            </a:ln>
          </p:spPr>
          <p:txBody>
            <a:bodyPr wrap="square" lIns="68574" tIns="34289" rIns="68574" bIns="34289">
              <a:spAutoFit/>
            </a:bodyPr>
            <a:lstStyle/>
            <a:p>
              <a:pPr>
                <a:spcBef>
                  <a:spcPct val="50000"/>
                </a:spcBef>
              </a:pPr>
              <a:r>
                <a:rPr lang="en-US" sz="1350" dirty="0">
                  <a:latin typeface="Calibri" pitchFamily="34" charset="0"/>
                </a:rPr>
                <a:t>E</a:t>
              </a:r>
            </a:p>
          </p:txBody>
        </p:sp>
      </p:grpSp>
      <p:grpSp>
        <p:nvGrpSpPr>
          <p:cNvPr id="4" name="Group 3">
            <a:extLst>
              <a:ext uri="{FF2B5EF4-FFF2-40B4-BE49-F238E27FC236}">
                <a16:creationId xmlns="" xmlns:a16="http://schemas.microsoft.com/office/drawing/2014/main" id="{E3CDA27F-9AC7-4945-8153-DD9546AEFC79}"/>
              </a:ext>
            </a:extLst>
          </p:cNvPr>
          <p:cNvGrpSpPr/>
          <p:nvPr/>
        </p:nvGrpSpPr>
        <p:grpSpPr>
          <a:xfrm>
            <a:off x="4677965" y="1893671"/>
            <a:ext cx="4171947" cy="426244"/>
            <a:chOff x="6008687" y="2057401"/>
            <a:chExt cx="5562596" cy="568325"/>
          </a:xfrm>
        </p:grpSpPr>
        <p:pic>
          <p:nvPicPr>
            <p:cNvPr id="8196" name="Picture 4"/>
            <p:cNvPicPr>
              <a:picLocks noChangeAspect="1" noChangeArrowheads="1"/>
            </p:cNvPicPr>
            <p:nvPr/>
          </p:nvPicPr>
          <p:blipFill>
            <a:blip r:embed="rId3" cstate="print"/>
            <a:srcRect/>
            <a:stretch>
              <a:fillRect/>
            </a:stretch>
          </p:blipFill>
          <p:spPr bwMode="auto">
            <a:xfrm>
              <a:off x="6694485" y="2057401"/>
              <a:ext cx="560388" cy="568325"/>
            </a:xfrm>
            <a:prstGeom prst="rect">
              <a:avLst/>
            </a:prstGeom>
            <a:noFill/>
            <a:ln w="9525">
              <a:noFill/>
              <a:miter lim="800000"/>
              <a:headEnd/>
              <a:tailEnd/>
            </a:ln>
          </p:spPr>
        </p:pic>
        <p:pic>
          <p:nvPicPr>
            <p:cNvPr id="8197" name="Picture 5"/>
            <p:cNvPicPr>
              <a:picLocks noChangeAspect="1" noChangeArrowheads="1"/>
            </p:cNvPicPr>
            <p:nvPr/>
          </p:nvPicPr>
          <p:blipFill>
            <a:blip r:embed="rId5" cstate="print"/>
            <a:srcRect/>
            <a:stretch>
              <a:fillRect/>
            </a:stretch>
          </p:blipFill>
          <p:spPr bwMode="auto">
            <a:xfrm>
              <a:off x="8047031" y="2061369"/>
              <a:ext cx="552451" cy="560388"/>
            </a:xfrm>
            <a:prstGeom prst="rect">
              <a:avLst/>
            </a:prstGeom>
            <a:noFill/>
            <a:ln w="9525">
              <a:noFill/>
              <a:miter lim="800000"/>
              <a:headEnd/>
              <a:tailEnd/>
            </a:ln>
          </p:spPr>
        </p:pic>
        <p:pic>
          <p:nvPicPr>
            <p:cNvPr id="8198" name="Picture 6"/>
            <p:cNvPicPr>
              <a:picLocks noChangeAspect="1" noChangeArrowheads="1"/>
            </p:cNvPicPr>
            <p:nvPr/>
          </p:nvPicPr>
          <p:blipFill>
            <a:blip r:embed="rId6" cstate="print"/>
            <a:srcRect/>
            <a:stretch>
              <a:fillRect/>
            </a:stretch>
          </p:blipFill>
          <p:spPr bwMode="auto">
            <a:xfrm>
              <a:off x="10123487" y="2061369"/>
              <a:ext cx="544513" cy="560388"/>
            </a:xfrm>
            <a:prstGeom prst="rect">
              <a:avLst/>
            </a:prstGeom>
            <a:noFill/>
            <a:ln w="9525">
              <a:noFill/>
              <a:miter lim="800000"/>
              <a:headEnd/>
              <a:tailEnd/>
            </a:ln>
          </p:spPr>
        </p:pic>
        <p:pic>
          <p:nvPicPr>
            <p:cNvPr id="8199" name="Picture 7"/>
            <p:cNvPicPr>
              <a:picLocks noChangeAspect="1" noChangeArrowheads="1"/>
            </p:cNvPicPr>
            <p:nvPr/>
          </p:nvPicPr>
          <p:blipFill>
            <a:blip r:embed="rId4" cstate="print"/>
            <a:srcRect/>
            <a:stretch>
              <a:fillRect/>
            </a:stretch>
          </p:blipFill>
          <p:spPr bwMode="auto">
            <a:xfrm>
              <a:off x="7380283" y="2061369"/>
              <a:ext cx="552451" cy="560388"/>
            </a:xfrm>
            <a:prstGeom prst="rect">
              <a:avLst/>
            </a:prstGeom>
            <a:noFill/>
            <a:ln w="9525">
              <a:noFill/>
              <a:miter lim="800000"/>
              <a:headEnd/>
              <a:tailEnd/>
            </a:ln>
          </p:spPr>
        </p:pic>
        <p:pic>
          <p:nvPicPr>
            <p:cNvPr id="8200" name="Picture 8"/>
            <p:cNvPicPr>
              <a:picLocks noChangeAspect="1" noChangeArrowheads="1"/>
            </p:cNvPicPr>
            <p:nvPr/>
          </p:nvPicPr>
          <p:blipFill>
            <a:blip r:embed="rId7" cstate="print"/>
            <a:srcRect/>
            <a:stretch>
              <a:fillRect/>
            </a:stretch>
          </p:blipFill>
          <p:spPr bwMode="auto">
            <a:xfrm>
              <a:off x="9418631" y="2065338"/>
              <a:ext cx="552451" cy="552451"/>
            </a:xfrm>
            <a:prstGeom prst="rect">
              <a:avLst/>
            </a:prstGeom>
            <a:noFill/>
            <a:ln w="9525">
              <a:noFill/>
              <a:miter lim="800000"/>
              <a:headEnd/>
              <a:tailEnd/>
            </a:ln>
          </p:spPr>
        </p:pic>
        <p:pic>
          <p:nvPicPr>
            <p:cNvPr id="8201" name="Picture 9"/>
            <p:cNvPicPr>
              <a:picLocks noChangeAspect="1" noChangeArrowheads="1"/>
            </p:cNvPicPr>
            <p:nvPr/>
          </p:nvPicPr>
          <p:blipFill>
            <a:blip r:embed="rId8" cstate="print"/>
            <a:srcRect/>
            <a:stretch>
              <a:fillRect/>
            </a:stretch>
          </p:blipFill>
          <p:spPr bwMode="auto">
            <a:xfrm>
              <a:off x="8724895" y="2061369"/>
              <a:ext cx="560387" cy="560388"/>
            </a:xfrm>
            <a:prstGeom prst="rect">
              <a:avLst/>
            </a:prstGeom>
            <a:noFill/>
            <a:ln w="9525">
              <a:noFill/>
              <a:miter lim="800000"/>
              <a:headEnd/>
              <a:tailEnd/>
            </a:ln>
          </p:spPr>
        </p:pic>
        <p:pic>
          <p:nvPicPr>
            <p:cNvPr id="8202" name="Picture 10"/>
            <p:cNvPicPr>
              <a:picLocks noChangeAspect="1" noChangeArrowheads="1"/>
            </p:cNvPicPr>
            <p:nvPr/>
          </p:nvPicPr>
          <p:blipFill>
            <a:blip r:embed="rId9" cstate="print"/>
            <a:srcRect/>
            <a:stretch>
              <a:fillRect/>
            </a:stretch>
          </p:blipFill>
          <p:spPr bwMode="auto">
            <a:xfrm>
              <a:off x="6008687" y="2061369"/>
              <a:ext cx="544513" cy="560388"/>
            </a:xfrm>
            <a:prstGeom prst="rect">
              <a:avLst/>
            </a:prstGeom>
            <a:noFill/>
            <a:ln w="9525">
              <a:noFill/>
              <a:miter lim="800000"/>
              <a:headEnd/>
              <a:tailEnd/>
            </a:ln>
          </p:spPr>
        </p:pic>
        <p:sp>
          <p:nvSpPr>
            <p:cNvPr id="3" name="Rectangle 2">
              <a:extLst>
                <a:ext uri="{FF2B5EF4-FFF2-40B4-BE49-F238E27FC236}">
                  <a16:creationId xmlns="" xmlns:a16="http://schemas.microsoft.com/office/drawing/2014/main" id="{3C8F2725-E8A5-BE41-B8B7-2173E6C6FE50}"/>
                </a:ext>
              </a:extLst>
            </p:cNvPr>
            <p:cNvSpPr/>
            <p:nvPr/>
          </p:nvSpPr>
          <p:spPr>
            <a:xfrm>
              <a:off x="10820400" y="2265364"/>
              <a:ext cx="152400" cy="152398"/>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0" name="Rectangle 19">
              <a:extLst>
                <a:ext uri="{FF2B5EF4-FFF2-40B4-BE49-F238E27FC236}">
                  <a16:creationId xmlns="" xmlns:a16="http://schemas.microsoft.com/office/drawing/2014/main" id="{8C5C2B50-19A6-5349-9A9B-594A25F1BE24}"/>
                </a:ext>
              </a:extLst>
            </p:cNvPr>
            <p:cNvSpPr/>
            <p:nvPr/>
          </p:nvSpPr>
          <p:spPr>
            <a:xfrm>
              <a:off x="11114083" y="2265364"/>
              <a:ext cx="152400" cy="152398"/>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1" name="Rectangle 20">
              <a:extLst>
                <a:ext uri="{FF2B5EF4-FFF2-40B4-BE49-F238E27FC236}">
                  <a16:creationId xmlns="" xmlns:a16="http://schemas.microsoft.com/office/drawing/2014/main" id="{9CC1F598-038D-654D-B17C-816D68EDB5EE}"/>
                </a:ext>
              </a:extLst>
            </p:cNvPr>
            <p:cNvSpPr/>
            <p:nvPr/>
          </p:nvSpPr>
          <p:spPr>
            <a:xfrm>
              <a:off x="11418883" y="2265364"/>
              <a:ext cx="152400" cy="152398"/>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7" name="Group 6">
            <a:extLst>
              <a:ext uri="{FF2B5EF4-FFF2-40B4-BE49-F238E27FC236}">
                <a16:creationId xmlns="" xmlns:a16="http://schemas.microsoft.com/office/drawing/2014/main" id="{DE2EA8FC-042D-1943-B2B2-C6BE0B8A8898}"/>
              </a:ext>
            </a:extLst>
          </p:cNvPr>
          <p:cNvGrpSpPr/>
          <p:nvPr/>
        </p:nvGrpSpPr>
        <p:grpSpPr>
          <a:xfrm>
            <a:off x="6664856" y="2976186"/>
            <a:ext cx="349059" cy="687588"/>
            <a:chOff x="8364084" y="3126725"/>
            <a:chExt cx="465412" cy="916784"/>
          </a:xfrm>
        </p:grpSpPr>
        <p:sp>
          <p:nvSpPr>
            <p:cNvPr id="6" name="TextBox 5">
              <a:extLst>
                <a:ext uri="{FF2B5EF4-FFF2-40B4-BE49-F238E27FC236}">
                  <a16:creationId xmlns="" xmlns:a16="http://schemas.microsoft.com/office/drawing/2014/main" id="{DFFA6B8B-607F-054E-8E2E-69B3C17B8378}"/>
                </a:ext>
              </a:extLst>
            </p:cNvPr>
            <p:cNvSpPr txBox="1"/>
            <p:nvPr/>
          </p:nvSpPr>
          <p:spPr>
            <a:xfrm>
              <a:off x="8364084" y="3643400"/>
              <a:ext cx="459955" cy="400109"/>
            </a:xfrm>
            <a:prstGeom prst="rect">
              <a:avLst/>
            </a:prstGeom>
            <a:noFill/>
          </p:spPr>
          <p:txBody>
            <a:bodyPr wrap="none" rtlCol="0">
              <a:spAutoFit/>
            </a:bodyPr>
            <a:lstStyle/>
            <a:p>
              <a:r>
                <a:rPr lang="en-US" sz="1350" dirty="0">
                  <a:solidFill>
                    <a:srgbClr val="FF0000"/>
                  </a:solidFill>
                </a:rPr>
                <a:t>-9</a:t>
              </a:r>
            </a:p>
          </p:txBody>
        </p:sp>
        <p:sp>
          <p:nvSpPr>
            <p:cNvPr id="25" name="TextBox 24">
              <a:extLst>
                <a:ext uri="{FF2B5EF4-FFF2-40B4-BE49-F238E27FC236}">
                  <a16:creationId xmlns="" xmlns:a16="http://schemas.microsoft.com/office/drawing/2014/main" id="{D6CA906B-3F0A-4041-BDF4-DEB268442576}"/>
                </a:ext>
              </a:extLst>
            </p:cNvPr>
            <p:cNvSpPr txBox="1"/>
            <p:nvPr/>
          </p:nvSpPr>
          <p:spPr>
            <a:xfrm>
              <a:off x="8369541" y="3126725"/>
              <a:ext cx="459955" cy="400109"/>
            </a:xfrm>
            <a:prstGeom prst="rect">
              <a:avLst/>
            </a:prstGeom>
            <a:noFill/>
          </p:spPr>
          <p:txBody>
            <a:bodyPr wrap="none" rtlCol="0">
              <a:spAutoFit/>
            </a:bodyPr>
            <a:lstStyle/>
            <a:p>
              <a:r>
                <a:rPr lang="en-US" sz="1350" dirty="0">
                  <a:solidFill>
                    <a:srgbClr val="FF0000"/>
                  </a:solidFill>
                </a:rPr>
                <a:t>-9</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20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19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195">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20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20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8195">
                                            <p:txEl>
                                              <p:pRg st="6" end="6"/>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8195">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195">
                                            <p:txEl>
                                              <p:pRg st="8" end="8"/>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195">
                                            <p:txEl>
                                              <p:pRg st="9" end="9"/>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8195">
                                            <p:txEl>
                                              <p:pRg st="11" end="11"/>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819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dirty="0"/>
              <a:t>Example: Traveling in Romania</a:t>
            </a:r>
          </a:p>
        </p:txBody>
      </p:sp>
      <p:pic>
        <p:nvPicPr>
          <p:cNvPr id="7" name="Picture 6" descr="A picture containing outdoor, tree, street, city&#10;&#10;Description automatically generated">
            <a:extLst>
              <a:ext uri="{FF2B5EF4-FFF2-40B4-BE49-F238E27FC236}">
                <a16:creationId xmlns="" xmlns:a16="http://schemas.microsoft.com/office/drawing/2014/main" id="{78BD6572-ED0A-7D43-83A7-4A0633E8F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657350"/>
            <a:ext cx="3421856" cy="5143500"/>
          </a:xfrm>
          <a:prstGeom prst="rect">
            <a:avLst/>
          </a:prstGeom>
        </p:spPr>
      </p:pic>
      <p:pic>
        <p:nvPicPr>
          <p:cNvPr id="9" name="Picture 8" descr="An aerial view of a city&#10;&#10;Description automatically generated with medium confidence">
            <a:extLst>
              <a:ext uri="{FF2B5EF4-FFF2-40B4-BE49-F238E27FC236}">
                <a16:creationId xmlns="" xmlns:a16="http://schemas.microsoft.com/office/drawing/2014/main" id="{7666C6AA-BB99-7344-A7A4-052DCC992833}"/>
              </a:ext>
            </a:extLst>
          </p:cNvPr>
          <p:cNvPicPr>
            <a:picLocks noChangeAspect="1"/>
          </p:cNvPicPr>
          <p:nvPr/>
        </p:nvPicPr>
        <p:blipFill rotWithShape="1">
          <a:blip r:embed="rId4">
            <a:extLst>
              <a:ext uri="{28A0092B-C50C-407E-A947-70E740481C1C}">
                <a14:useLocalDpi xmlns:a14="http://schemas.microsoft.com/office/drawing/2010/main" val="0"/>
              </a:ext>
            </a:extLst>
          </a:blip>
          <a:srcRect l="15655" r="10196"/>
          <a:stretch/>
        </p:blipFill>
        <p:spPr>
          <a:xfrm>
            <a:off x="3436145" y="1828800"/>
            <a:ext cx="5715000" cy="342900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en-US" dirty="0"/>
              <a:t>Example: Traveling in Romania</a:t>
            </a:r>
          </a:p>
        </p:txBody>
      </p:sp>
      <p:sp>
        <p:nvSpPr>
          <p:cNvPr id="11267" name="Rectangle 3"/>
          <p:cNvSpPr>
            <a:spLocks noGrp="1" noChangeArrowheads="1"/>
          </p:cNvSpPr>
          <p:nvPr>
            <p:ph idx="1"/>
          </p:nvPr>
        </p:nvSpPr>
        <p:spPr>
          <a:xfrm>
            <a:off x="6000751" y="1365689"/>
            <a:ext cx="2914650" cy="4551363"/>
          </a:xfrm>
        </p:spPr>
        <p:txBody>
          <a:bodyPr>
            <a:noAutofit/>
          </a:bodyPr>
          <a:lstStyle/>
          <a:p>
            <a:pPr eaLnBrk="1" hangingPunct="1"/>
            <a:r>
              <a:rPr lang="zh-CN" altLang="en-US" sz="1800" dirty="0"/>
              <a:t>状态空间</a:t>
            </a:r>
            <a:r>
              <a:rPr lang="en-US" sz="1800" dirty="0"/>
              <a:t>:</a:t>
            </a:r>
          </a:p>
          <a:p>
            <a:pPr lvl="1" eaLnBrk="1" hangingPunct="1"/>
            <a:r>
              <a:rPr lang="zh-CN" altLang="en-US" sz="1600" dirty="0"/>
              <a:t>访问的城市</a:t>
            </a:r>
            <a:endParaRPr lang="en-US" sz="1600" dirty="0"/>
          </a:p>
          <a:p>
            <a:r>
              <a:rPr lang="zh-CN" altLang="en-US" sz="1800" dirty="0"/>
              <a:t>初始状态</a:t>
            </a:r>
            <a:endParaRPr lang="en-US" sz="1800" dirty="0"/>
          </a:p>
          <a:p>
            <a:pPr lvl="1"/>
            <a:r>
              <a:rPr lang="en-US" sz="1600" dirty="0"/>
              <a:t>Arad</a:t>
            </a:r>
          </a:p>
          <a:p>
            <a:pPr eaLnBrk="1" hangingPunct="1"/>
            <a:r>
              <a:rPr lang="zh-CN" altLang="en-US" sz="1800" dirty="0"/>
              <a:t>动作</a:t>
            </a:r>
            <a:r>
              <a:rPr lang="en-US" sz="1800" dirty="0"/>
              <a:t>:</a:t>
            </a:r>
          </a:p>
          <a:p>
            <a:pPr lvl="1"/>
            <a:r>
              <a:rPr lang="zh-CN" altLang="en-US" sz="1600" dirty="0"/>
              <a:t>旅行到相邻的城市</a:t>
            </a:r>
            <a:endParaRPr lang="en-US" sz="1600" dirty="0"/>
          </a:p>
          <a:p>
            <a:pPr eaLnBrk="1" hangingPunct="1"/>
            <a:r>
              <a:rPr lang="zh-CN" altLang="en-US" sz="1800" dirty="0"/>
              <a:t>转移模型</a:t>
            </a:r>
            <a:r>
              <a:rPr lang="en-US" sz="1800" dirty="0"/>
              <a:t>:</a:t>
            </a:r>
          </a:p>
          <a:p>
            <a:pPr lvl="1"/>
            <a:r>
              <a:rPr lang="zh-CN" altLang="en-US" sz="1600" dirty="0"/>
              <a:t>到达相邻的城市</a:t>
            </a:r>
            <a:endParaRPr lang="en-US" sz="1600" dirty="0"/>
          </a:p>
          <a:p>
            <a:pPr eaLnBrk="1" hangingPunct="1"/>
            <a:r>
              <a:rPr lang="zh-CN" altLang="en-US" sz="1800" dirty="0"/>
              <a:t>目标检验</a:t>
            </a:r>
            <a:r>
              <a:rPr lang="en-US" sz="1800" dirty="0"/>
              <a:t>:</a:t>
            </a:r>
          </a:p>
          <a:p>
            <a:pPr lvl="1"/>
            <a:r>
              <a:rPr lang="en-US" sz="1600" i="1" dirty="0">
                <a:solidFill>
                  <a:srgbClr val="CC00CC"/>
                </a:solidFill>
              </a:rPr>
              <a:t>s = </a:t>
            </a:r>
            <a:r>
              <a:rPr lang="en-US" sz="1600" dirty="0"/>
              <a:t>Bucharest?</a:t>
            </a:r>
          </a:p>
          <a:p>
            <a:r>
              <a:rPr lang="zh-CN" altLang="en-US" sz="1800" dirty="0"/>
              <a:t>动作代价</a:t>
            </a:r>
            <a:r>
              <a:rPr lang="en-US" sz="1800" dirty="0"/>
              <a:t>:</a:t>
            </a:r>
          </a:p>
          <a:p>
            <a:pPr lvl="1"/>
            <a:r>
              <a:rPr lang="zh-CN" altLang="en-US" sz="1600" dirty="0"/>
              <a:t>从</a:t>
            </a:r>
            <a:r>
              <a:rPr lang="en-US" sz="1600" dirty="0"/>
              <a:t> </a:t>
            </a:r>
            <a:r>
              <a:rPr lang="en-US" sz="1600" i="1" dirty="0">
                <a:solidFill>
                  <a:srgbClr val="CC00CC"/>
                </a:solidFill>
              </a:rPr>
              <a:t>s</a:t>
            </a:r>
            <a:r>
              <a:rPr lang="en-US" sz="1600" dirty="0"/>
              <a:t> to </a:t>
            </a:r>
            <a:r>
              <a:rPr lang="en-US" sz="1600" i="1" dirty="0">
                <a:solidFill>
                  <a:srgbClr val="CC00CC"/>
                </a:solidFill>
              </a:rPr>
              <a:t>s</a:t>
            </a:r>
            <a:r>
              <a:rPr lang="en-US" sz="1600" dirty="0">
                <a:solidFill>
                  <a:srgbClr val="CC00CC"/>
                </a:solidFill>
              </a:rPr>
              <a:t>’ </a:t>
            </a:r>
            <a:r>
              <a:rPr lang="zh-CN" altLang="en-US" sz="1600" dirty="0"/>
              <a:t>的路径长度</a:t>
            </a:r>
            <a:endParaRPr lang="en-US" sz="900" dirty="0"/>
          </a:p>
          <a:p>
            <a:pPr eaLnBrk="1" hangingPunct="1"/>
            <a:r>
              <a:rPr lang="zh-CN" altLang="en-US" sz="1800" dirty="0"/>
              <a:t>解是什么</a:t>
            </a:r>
            <a:r>
              <a:rPr lang="en-US" sz="1800" dirty="0"/>
              <a:t>?</a:t>
            </a:r>
          </a:p>
        </p:txBody>
      </p:sp>
      <p:pic>
        <p:nvPicPr>
          <p:cNvPr id="3" name="Picture 2">
            <a:extLst>
              <a:ext uri="{FF2B5EF4-FFF2-40B4-BE49-F238E27FC236}">
                <a16:creationId xmlns="" xmlns:a16="http://schemas.microsoft.com/office/drawing/2014/main" id="{60CA9D95-54A3-1D44-9FEC-3221B9EC6B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50" y="1861237"/>
            <a:ext cx="5489062" cy="3282263"/>
          </a:xfrm>
          <a:prstGeom prst="rect">
            <a:avLst/>
          </a:prstGeom>
        </p:spPr>
      </p:pic>
    </p:spTree>
    <p:extLst>
      <p:ext uri="{BB962C8B-B14F-4D97-AF65-F5344CB8AC3E}">
        <p14:creationId xmlns:p14="http://schemas.microsoft.com/office/powerpoint/2010/main" val="3423033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7">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67">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67">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6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zh-CN" altLang="en-US" dirty="0"/>
              <a:t>状态空间图</a:t>
            </a:r>
            <a:endParaRPr lang="en-US" dirty="0"/>
          </a:p>
        </p:txBody>
      </p:sp>
      <p:grpSp>
        <p:nvGrpSpPr>
          <p:cNvPr id="99" name="Group 98"/>
          <p:cNvGrpSpPr/>
          <p:nvPr/>
        </p:nvGrpSpPr>
        <p:grpSpPr>
          <a:xfrm>
            <a:off x="5486400" y="2105025"/>
            <a:ext cx="3371850" cy="3943350"/>
            <a:chOff x="7086600" y="1219200"/>
            <a:chExt cx="4876800" cy="5410200"/>
          </a:xfrm>
        </p:grpSpPr>
        <p:pic>
          <p:nvPicPr>
            <p:cNvPr id="34" name="Picture 11"/>
            <p:cNvPicPr>
              <a:picLocks noChangeAspect="1" noChangeArrowheads="1"/>
            </p:cNvPicPr>
            <p:nvPr/>
          </p:nvPicPr>
          <p:blipFill>
            <a:blip r:embed="rId3" cstate="print"/>
            <a:srcRect/>
            <a:stretch>
              <a:fillRect/>
            </a:stretch>
          </p:blipFill>
          <p:spPr bwMode="auto">
            <a:xfrm>
              <a:off x="7086600" y="3622676"/>
              <a:ext cx="560388" cy="568325"/>
            </a:xfrm>
            <a:prstGeom prst="rect">
              <a:avLst/>
            </a:prstGeom>
            <a:noFill/>
            <a:ln w="9525">
              <a:noFill/>
              <a:miter lim="800000"/>
              <a:headEnd/>
              <a:tailEnd/>
            </a:ln>
          </p:spPr>
        </p:pic>
        <p:pic>
          <p:nvPicPr>
            <p:cNvPr id="35" name="Picture 12"/>
            <p:cNvPicPr>
              <a:picLocks noChangeAspect="1" noChangeArrowheads="1"/>
            </p:cNvPicPr>
            <p:nvPr/>
          </p:nvPicPr>
          <p:blipFill>
            <a:blip r:embed="rId4" cstate="print"/>
            <a:srcRect/>
            <a:stretch>
              <a:fillRect/>
            </a:stretch>
          </p:blipFill>
          <p:spPr bwMode="auto">
            <a:xfrm>
              <a:off x="8382000" y="2922589"/>
              <a:ext cx="552451" cy="560387"/>
            </a:xfrm>
            <a:prstGeom prst="rect">
              <a:avLst/>
            </a:prstGeom>
            <a:noFill/>
            <a:ln w="9525">
              <a:noFill/>
              <a:miter lim="800000"/>
              <a:headEnd/>
              <a:tailEnd/>
            </a:ln>
          </p:spPr>
        </p:pic>
        <p:pic>
          <p:nvPicPr>
            <p:cNvPr id="36" name="Picture 13"/>
            <p:cNvPicPr>
              <a:picLocks noChangeAspect="1" noChangeArrowheads="1"/>
            </p:cNvPicPr>
            <p:nvPr/>
          </p:nvPicPr>
          <p:blipFill>
            <a:blip r:embed="rId5" cstate="print"/>
            <a:srcRect/>
            <a:stretch>
              <a:fillRect/>
            </a:stretch>
          </p:blipFill>
          <p:spPr bwMode="auto">
            <a:xfrm>
              <a:off x="8401048" y="4378326"/>
              <a:ext cx="552451" cy="560387"/>
            </a:xfrm>
            <a:prstGeom prst="rect">
              <a:avLst/>
            </a:prstGeom>
            <a:noFill/>
            <a:ln w="9525">
              <a:noFill/>
              <a:miter lim="800000"/>
              <a:headEnd/>
              <a:tailEnd/>
            </a:ln>
          </p:spPr>
        </p:pic>
        <p:sp>
          <p:nvSpPr>
            <p:cNvPr id="37" name="Line 14"/>
            <p:cNvSpPr>
              <a:spLocks noChangeShapeType="1"/>
            </p:cNvSpPr>
            <p:nvPr/>
          </p:nvSpPr>
          <p:spPr bwMode="auto">
            <a:xfrm flipV="1">
              <a:off x="7772401" y="3227388"/>
              <a:ext cx="457200" cy="304800"/>
            </a:xfrm>
            <a:prstGeom prst="line">
              <a:avLst/>
            </a:prstGeom>
            <a:noFill/>
            <a:ln w="9525">
              <a:solidFill>
                <a:schemeClr val="tx1"/>
              </a:solidFill>
              <a:round/>
              <a:headEnd/>
              <a:tailEnd type="triangle" w="med" len="med"/>
            </a:ln>
          </p:spPr>
          <p:txBody>
            <a:bodyPr lIns="68577" tIns="34289" rIns="68577" bIns="34289"/>
            <a:lstStyle/>
            <a:p>
              <a:endParaRPr lang="en-US" sz="1350"/>
            </a:p>
          </p:txBody>
        </p:sp>
        <p:sp>
          <p:nvSpPr>
            <p:cNvPr id="38" name="Line 15"/>
            <p:cNvSpPr>
              <a:spLocks noChangeShapeType="1"/>
            </p:cNvSpPr>
            <p:nvPr/>
          </p:nvSpPr>
          <p:spPr bwMode="auto">
            <a:xfrm>
              <a:off x="7772400" y="4294188"/>
              <a:ext cx="457200" cy="304800"/>
            </a:xfrm>
            <a:prstGeom prst="line">
              <a:avLst/>
            </a:prstGeom>
            <a:noFill/>
            <a:ln w="9525">
              <a:solidFill>
                <a:schemeClr val="tx1"/>
              </a:solidFill>
              <a:round/>
              <a:headEnd/>
              <a:tailEnd type="triangle" w="med" len="med"/>
            </a:ln>
          </p:spPr>
          <p:txBody>
            <a:bodyPr lIns="68577" tIns="34289" rIns="68577" bIns="34289"/>
            <a:lstStyle/>
            <a:p>
              <a:endParaRPr lang="en-US" sz="1350"/>
            </a:p>
          </p:txBody>
        </p:sp>
        <p:grpSp>
          <p:nvGrpSpPr>
            <p:cNvPr id="50" name="Group 49"/>
            <p:cNvGrpSpPr/>
            <p:nvPr/>
          </p:nvGrpSpPr>
          <p:grpSpPr>
            <a:xfrm>
              <a:off x="9739122" y="2922588"/>
              <a:ext cx="566928" cy="560388"/>
              <a:chOff x="10634472" y="3581400"/>
              <a:chExt cx="566928" cy="560388"/>
            </a:xfrm>
          </p:grpSpPr>
          <p:pic>
            <p:nvPicPr>
              <p:cNvPr id="42" name="Picture 11"/>
              <p:cNvPicPr preferRelativeResize="0">
                <a:picLocks noChangeArrowheads="1"/>
              </p:cNvPicPr>
              <p:nvPr/>
            </p:nvPicPr>
            <p:blipFill>
              <a:blip r:embed="rId3" cstate="print"/>
              <a:srcRect/>
              <a:stretch>
                <a:fillRect/>
              </a:stretch>
            </p:blipFill>
            <p:spPr bwMode="auto">
              <a:xfrm rot="16200000" flipV="1">
                <a:off x="10637742" y="3578130"/>
                <a:ext cx="560388" cy="566928"/>
              </a:xfrm>
              <a:prstGeom prst="rect">
                <a:avLst/>
              </a:prstGeom>
              <a:noFill/>
              <a:ln w="9525">
                <a:noFill/>
                <a:miter lim="800000"/>
                <a:headEnd/>
                <a:tailEnd/>
              </a:ln>
            </p:spPr>
          </p:pic>
          <p:sp>
            <p:nvSpPr>
              <p:cNvPr id="43" name="Rectangle 42"/>
              <p:cNvSpPr/>
              <p:nvPr/>
            </p:nvSpPr>
            <p:spPr>
              <a:xfrm>
                <a:off x="10786872" y="3810000"/>
                <a:ext cx="76200" cy="76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48" name="Group 47"/>
            <p:cNvGrpSpPr/>
            <p:nvPr/>
          </p:nvGrpSpPr>
          <p:grpSpPr>
            <a:xfrm>
              <a:off x="9772650" y="4370388"/>
              <a:ext cx="560388" cy="568325"/>
              <a:chOff x="8534400" y="4918075"/>
              <a:chExt cx="560388" cy="568325"/>
            </a:xfrm>
          </p:grpSpPr>
          <p:pic>
            <p:nvPicPr>
              <p:cNvPr id="44" name="Picture 11"/>
              <p:cNvPicPr>
                <a:picLocks noChangeAspect="1" noChangeArrowheads="1"/>
              </p:cNvPicPr>
              <p:nvPr/>
            </p:nvPicPr>
            <p:blipFill>
              <a:blip r:embed="rId3" cstate="print"/>
              <a:srcRect/>
              <a:stretch>
                <a:fillRect/>
              </a:stretch>
            </p:blipFill>
            <p:spPr bwMode="auto">
              <a:xfrm>
                <a:off x="8534400" y="4918075"/>
                <a:ext cx="560388" cy="568325"/>
              </a:xfrm>
              <a:prstGeom prst="rect">
                <a:avLst/>
              </a:prstGeom>
              <a:noFill/>
              <a:ln w="9525">
                <a:noFill/>
                <a:miter lim="800000"/>
                <a:headEnd/>
                <a:tailEnd/>
              </a:ln>
            </p:spPr>
          </p:pic>
          <p:sp>
            <p:nvSpPr>
              <p:cNvPr id="45" name="Rectangle 44"/>
              <p:cNvSpPr/>
              <p:nvPr/>
            </p:nvSpPr>
            <p:spPr>
              <a:xfrm>
                <a:off x="8763000" y="5257800"/>
                <a:ext cx="76200" cy="76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49" name="Group 48"/>
            <p:cNvGrpSpPr/>
            <p:nvPr/>
          </p:nvGrpSpPr>
          <p:grpSpPr>
            <a:xfrm>
              <a:off x="11049000" y="3684588"/>
              <a:ext cx="552451" cy="560387"/>
              <a:chOff x="10572749" y="4849813"/>
              <a:chExt cx="552451" cy="560387"/>
            </a:xfrm>
          </p:grpSpPr>
          <p:pic>
            <p:nvPicPr>
              <p:cNvPr id="46" name="Picture 12"/>
              <p:cNvPicPr>
                <a:picLocks noChangeAspect="1" noChangeArrowheads="1"/>
              </p:cNvPicPr>
              <p:nvPr/>
            </p:nvPicPr>
            <p:blipFill>
              <a:blip r:embed="rId4" cstate="print"/>
              <a:srcRect/>
              <a:stretch>
                <a:fillRect/>
              </a:stretch>
            </p:blipFill>
            <p:spPr bwMode="auto">
              <a:xfrm>
                <a:off x="10572749" y="4849813"/>
                <a:ext cx="552451" cy="560387"/>
              </a:xfrm>
              <a:prstGeom prst="rect">
                <a:avLst/>
              </a:prstGeom>
              <a:noFill/>
              <a:ln w="9525">
                <a:noFill/>
                <a:miter lim="800000"/>
                <a:headEnd/>
                <a:tailEnd/>
              </a:ln>
            </p:spPr>
          </p:pic>
          <p:sp>
            <p:nvSpPr>
              <p:cNvPr id="47" name="Rectangle 46"/>
              <p:cNvSpPr/>
              <p:nvPr/>
            </p:nvSpPr>
            <p:spPr>
              <a:xfrm>
                <a:off x="10820400" y="5181600"/>
                <a:ext cx="76200" cy="76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51" name="Line 14"/>
            <p:cNvSpPr>
              <a:spLocks noChangeShapeType="1"/>
            </p:cNvSpPr>
            <p:nvPr/>
          </p:nvSpPr>
          <p:spPr bwMode="auto">
            <a:xfrm>
              <a:off x="9067801" y="3227388"/>
              <a:ext cx="533399" cy="0"/>
            </a:xfrm>
            <a:prstGeom prst="line">
              <a:avLst/>
            </a:prstGeom>
            <a:noFill/>
            <a:ln w="9525">
              <a:solidFill>
                <a:schemeClr val="tx1"/>
              </a:solidFill>
              <a:round/>
              <a:headEnd/>
              <a:tailEnd type="triangle" w="med" len="med"/>
            </a:ln>
          </p:spPr>
          <p:txBody>
            <a:bodyPr lIns="68577" tIns="34289" rIns="68577" bIns="34289"/>
            <a:lstStyle/>
            <a:p>
              <a:endParaRPr lang="en-US" sz="1350"/>
            </a:p>
          </p:txBody>
        </p:sp>
        <p:sp>
          <p:nvSpPr>
            <p:cNvPr id="52" name="Line 14"/>
            <p:cNvSpPr>
              <a:spLocks noChangeShapeType="1"/>
            </p:cNvSpPr>
            <p:nvPr/>
          </p:nvSpPr>
          <p:spPr bwMode="auto">
            <a:xfrm>
              <a:off x="9067800" y="4675188"/>
              <a:ext cx="533399" cy="0"/>
            </a:xfrm>
            <a:prstGeom prst="line">
              <a:avLst/>
            </a:prstGeom>
            <a:noFill/>
            <a:ln w="9525">
              <a:solidFill>
                <a:schemeClr val="tx1"/>
              </a:solidFill>
              <a:round/>
              <a:headEnd/>
              <a:tailEnd type="triangle" w="med" len="med"/>
            </a:ln>
          </p:spPr>
          <p:txBody>
            <a:bodyPr lIns="68577" tIns="34289" rIns="68577" bIns="34289"/>
            <a:lstStyle/>
            <a:p>
              <a:endParaRPr lang="en-US" sz="1350"/>
            </a:p>
          </p:txBody>
        </p:sp>
        <p:sp>
          <p:nvSpPr>
            <p:cNvPr id="53" name="Line 14"/>
            <p:cNvSpPr>
              <a:spLocks noChangeShapeType="1"/>
            </p:cNvSpPr>
            <p:nvPr/>
          </p:nvSpPr>
          <p:spPr bwMode="auto">
            <a:xfrm flipV="1">
              <a:off x="10515600" y="4294188"/>
              <a:ext cx="457200" cy="381000"/>
            </a:xfrm>
            <a:prstGeom prst="line">
              <a:avLst/>
            </a:prstGeom>
            <a:noFill/>
            <a:ln w="9525">
              <a:solidFill>
                <a:schemeClr val="tx1"/>
              </a:solidFill>
              <a:round/>
              <a:headEnd/>
              <a:tailEnd type="triangle" w="med" len="med"/>
            </a:ln>
          </p:spPr>
          <p:txBody>
            <a:bodyPr lIns="68577" tIns="34289" rIns="68577" bIns="34289"/>
            <a:lstStyle/>
            <a:p>
              <a:endParaRPr lang="en-US" sz="1350"/>
            </a:p>
          </p:txBody>
        </p:sp>
        <p:sp>
          <p:nvSpPr>
            <p:cNvPr id="54" name="Line 14"/>
            <p:cNvSpPr>
              <a:spLocks noChangeShapeType="1"/>
            </p:cNvSpPr>
            <p:nvPr/>
          </p:nvSpPr>
          <p:spPr bwMode="auto">
            <a:xfrm>
              <a:off x="10439400" y="3303588"/>
              <a:ext cx="457200" cy="381000"/>
            </a:xfrm>
            <a:prstGeom prst="line">
              <a:avLst/>
            </a:prstGeom>
            <a:noFill/>
            <a:ln w="9525">
              <a:solidFill>
                <a:schemeClr val="tx1"/>
              </a:solidFill>
              <a:round/>
              <a:headEnd/>
              <a:tailEnd type="triangle" w="med" len="med"/>
            </a:ln>
          </p:spPr>
          <p:txBody>
            <a:bodyPr lIns="68577" tIns="34289" rIns="68577" bIns="34289"/>
            <a:lstStyle/>
            <a:p>
              <a:endParaRPr lang="en-US" sz="1350"/>
            </a:p>
          </p:txBody>
        </p:sp>
        <p:sp>
          <p:nvSpPr>
            <p:cNvPr id="64" name="Line 14"/>
            <p:cNvSpPr>
              <a:spLocks noChangeShapeType="1"/>
            </p:cNvSpPr>
            <p:nvPr/>
          </p:nvSpPr>
          <p:spPr bwMode="auto">
            <a:xfrm flipV="1">
              <a:off x="8686800" y="2312988"/>
              <a:ext cx="0" cy="457200"/>
            </a:xfrm>
            <a:prstGeom prst="line">
              <a:avLst/>
            </a:prstGeom>
            <a:noFill/>
            <a:ln w="9525">
              <a:solidFill>
                <a:schemeClr val="tx1"/>
              </a:solidFill>
              <a:round/>
              <a:headEnd/>
              <a:tailEnd type="triangle" w="med" len="med"/>
            </a:ln>
          </p:spPr>
          <p:txBody>
            <a:bodyPr lIns="68577" tIns="34289" rIns="68577" bIns="34289"/>
            <a:lstStyle/>
            <a:p>
              <a:endParaRPr lang="en-US" sz="1350"/>
            </a:p>
          </p:txBody>
        </p:sp>
        <p:grpSp>
          <p:nvGrpSpPr>
            <p:cNvPr id="70" name="Group 69"/>
            <p:cNvGrpSpPr/>
            <p:nvPr/>
          </p:nvGrpSpPr>
          <p:grpSpPr>
            <a:xfrm>
              <a:off x="8382000" y="1676400"/>
              <a:ext cx="3233928" cy="560388"/>
              <a:chOff x="8534400" y="1573212"/>
              <a:chExt cx="3233928" cy="560388"/>
            </a:xfrm>
          </p:grpSpPr>
          <p:grpSp>
            <p:nvGrpSpPr>
              <p:cNvPr id="57" name="Group 56"/>
              <p:cNvGrpSpPr/>
              <p:nvPr/>
            </p:nvGrpSpPr>
            <p:grpSpPr>
              <a:xfrm>
                <a:off x="9829800" y="1573213"/>
                <a:ext cx="552451" cy="560387"/>
                <a:chOff x="9201149" y="1447800"/>
                <a:chExt cx="552451" cy="560387"/>
              </a:xfrm>
            </p:grpSpPr>
            <p:pic>
              <p:nvPicPr>
                <p:cNvPr id="55" name="Picture 12"/>
                <p:cNvPicPr>
                  <a:picLocks noChangeAspect="1" noChangeArrowheads="1"/>
                </p:cNvPicPr>
                <p:nvPr/>
              </p:nvPicPr>
              <p:blipFill>
                <a:blip r:embed="rId4" cstate="print"/>
                <a:srcRect/>
                <a:stretch>
                  <a:fillRect/>
                </a:stretch>
              </p:blipFill>
              <p:spPr bwMode="auto">
                <a:xfrm>
                  <a:off x="9201149" y="1447800"/>
                  <a:ext cx="552451" cy="560387"/>
                </a:xfrm>
                <a:prstGeom prst="rect">
                  <a:avLst/>
                </a:prstGeom>
                <a:noFill/>
                <a:ln w="9525">
                  <a:noFill/>
                  <a:miter lim="800000"/>
                  <a:headEnd/>
                  <a:tailEnd/>
                </a:ln>
              </p:spPr>
            </p:pic>
            <p:sp>
              <p:nvSpPr>
                <p:cNvPr id="56" name="Rectangle 55"/>
                <p:cNvSpPr/>
                <p:nvPr/>
              </p:nvSpPr>
              <p:spPr>
                <a:xfrm>
                  <a:off x="9296400" y="1600200"/>
                  <a:ext cx="152400" cy="76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58" name="Group 57"/>
              <p:cNvGrpSpPr/>
              <p:nvPr/>
            </p:nvGrpSpPr>
            <p:grpSpPr>
              <a:xfrm>
                <a:off x="11201400" y="1573212"/>
                <a:ext cx="566928" cy="560388"/>
                <a:chOff x="10634472" y="3581400"/>
                <a:chExt cx="566928" cy="560388"/>
              </a:xfrm>
            </p:grpSpPr>
            <p:pic>
              <p:nvPicPr>
                <p:cNvPr id="59" name="Picture 11"/>
                <p:cNvPicPr preferRelativeResize="0">
                  <a:picLocks noChangeArrowheads="1"/>
                </p:cNvPicPr>
                <p:nvPr/>
              </p:nvPicPr>
              <p:blipFill>
                <a:blip r:embed="rId3" cstate="print"/>
                <a:srcRect/>
                <a:stretch>
                  <a:fillRect/>
                </a:stretch>
              </p:blipFill>
              <p:spPr bwMode="auto">
                <a:xfrm rot="16200000" flipV="1">
                  <a:off x="10637742" y="3578130"/>
                  <a:ext cx="560388" cy="566928"/>
                </a:xfrm>
                <a:prstGeom prst="rect">
                  <a:avLst/>
                </a:prstGeom>
                <a:noFill/>
                <a:ln w="9525">
                  <a:noFill/>
                  <a:miter lim="800000"/>
                  <a:headEnd/>
                  <a:tailEnd/>
                </a:ln>
              </p:spPr>
            </p:pic>
            <p:sp>
              <p:nvSpPr>
                <p:cNvPr id="60" name="Rectangle 59"/>
                <p:cNvSpPr/>
                <p:nvPr/>
              </p:nvSpPr>
              <p:spPr>
                <a:xfrm>
                  <a:off x="10744201" y="3684588"/>
                  <a:ext cx="76200" cy="2016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61" name="Group 60"/>
              <p:cNvGrpSpPr/>
              <p:nvPr/>
            </p:nvGrpSpPr>
            <p:grpSpPr>
              <a:xfrm flipV="1">
                <a:off x="8534400" y="1575816"/>
                <a:ext cx="566928" cy="557784"/>
                <a:chOff x="10634472" y="3581400"/>
                <a:chExt cx="566928" cy="560388"/>
              </a:xfrm>
            </p:grpSpPr>
            <p:pic>
              <p:nvPicPr>
                <p:cNvPr id="62" name="Picture 11"/>
                <p:cNvPicPr preferRelativeResize="0">
                  <a:picLocks noChangeArrowheads="1"/>
                </p:cNvPicPr>
                <p:nvPr/>
              </p:nvPicPr>
              <p:blipFill>
                <a:blip r:embed="rId3" cstate="print"/>
                <a:srcRect/>
                <a:stretch>
                  <a:fillRect/>
                </a:stretch>
              </p:blipFill>
              <p:spPr bwMode="auto">
                <a:xfrm rot="16200000" flipV="1">
                  <a:off x="10637742" y="3578130"/>
                  <a:ext cx="560388" cy="566928"/>
                </a:xfrm>
                <a:prstGeom prst="rect">
                  <a:avLst/>
                </a:prstGeom>
                <a:noFill/>
                <a:ln w="9525">
                  <a:noFill/>
                  <a:miter lim="800000"/>
                  <a:headEnd/>
                  <a:tailEnd/>
                </a:ln>
              </p:spPr>
            </p:pic>
            <p:sp>
              <p:nvSpPr>
                <p:cNvPr id="63" name="Rectangle 62"/>
                <p:cNvSpPr/>
                <p:nvPr/>
              </p:nvSpPr>
              <p:spPr>
                <a:xfrm>
                  <a:off x="10744201" y="3684588"/>
                  <a:ext cx="76200" cy="2016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65" name="Line 14"/>
              <p:cNvSpPr>
                <a:spLocks noChangeShapeType="1"/>
              </p:cNvSpPr>
              <p:nvPr/>
            </p:nvSpPr>
            <p:spPr bwMode="auto">
              <a:xfrm flipV="1">
                <a:off x="9296400" y="1752600"/>
                <a:ext cx="381000" cy="0"/>
              </a:xfrm>
              <a:prstGeom prst="line">
                <a:avLst/>
              </a:prstGeom>
              <a:noFill/>
              <a:ln w="9525">
                <a:solidFill>
                  <a:schemeClr val="tx1"/>
                </a:solidFill>
                <a:round/>
                <a:headEnd/>
                <a:tailEnd type="triangle" w="med" len="med"/>
              </a:ln>
            </p:spPr>
            <p:txBody>
              <a:bodyPr lIns="68577" tIns="34289" rIns="68577" bIns="34289"/>
              <a:lstStyle/>
              <a:p>
                <a:endParaRPr lang="en-US" sz="1350"/>
              </a:p>
            </p:txBody>
          </p:sp>
          <p:sp>
            <p:nvSpPr>
              <p:cNvPr id="67" name="Line 14"/>
              <p:cNvSpPr>
                <a:spLocks noChangeShapeType="1"/>
              </p:cNvSpPr>
              <p:nvPr/>
            </p:nvSpPr>
            <p:spPr bwMode="auto">
              <a:xfrm flipH="1" flipV="1">
                <a:off x="9296400" y="1981200"/>
                <a:ext cx="381000" cy="0"/>
              </a:xfrm>
              <a:prstGeom prst="line">
                <a:avLst/>
              </a:prstGeom>
              <a:noFill/>
              <a:ln w="9525">
                <a:solidFill>
                  <a:schemeClr val="tx1"/>
                </a:solidFill>
                <a:round/>
                <a:headEnd/>
                <a:tailEnd type="triangle" w="med" len="med"/>
              </a:ln>
            </p:spPr>
            <p:txBody>
              <a:bodyPr lIns="68577" tIns="34289" rIns="68577" bIns="34289"/>
              <a:lstStyle/>
              <a:p>
                <a:endParaRPr lang="en-US" sz="1350"/>
              </a:p>
            </p:txBody>
          </p:sp>
          <p:sp>
            <p:nvSpPr>
              <p:cNvPr id="68" name="Line 14"/>
              <p:cNvSpPr>
                <a:spLocks noChangeShapeType="1"/>
              </p:cNvSpPr>
              <p:nvPr/>
            </p:nvSpPr>
            <p:spPr bwMode="auto">
              <a:xfrm flipV="1">
                <a:off x="10591800" y="1752600"/>
                <a:ext cx="381000" cy="0"/>
              </a:xfrm>
              <a:prstGeom prst="line">
                <a:avLst/>
              </a:prstGeom>
              <a:noFill/>
              <a:ln w="9525">
                <a:solidFill>
                  <a:schemeClr val="tx1"/>
                </a:solidFill>
                <a:round/>
                <a:headEnd/>
                <a:tailEnd type="triangle" w="med" len="med"/>
              </a:ln>
            </p:spPr>
            <p:txBody>
              <a:bodyPr lIns="68577" tIns="34289" rIns="68577" bIns="34289"/>
              <a:lstStyle/>
              <a:p>
                <a:endParaRPr lang="en-US" sz="1350"/>
              </a:p>
            </p:txBody>
          </p:sp>
          <p:sp>
            <p:nvSpPr>
              <p:cNvPr id="69" name="Line 14"/>
              <p:cNvSpPr>
                <a:spLocks noChangeShapeType="1"/>
              </p:cNvSpPr>
              <p:nvPr/>
            </p:nvSpPr>
            <p:spPr bwMode="auto">
              <a:xfrm flipH="1" flipV="1">
                <a:off x="10591800" y="1981200"/>
                <a:ext cx="381000" cy="0"/>
              </a:xfrm>
              <a:prstGeom prst="line">
                <a:avLst/>
              </a:prstGeom>
              <a:noFill/>
              <a:ln w="9525">
                <a:solidFill>
                  <a:schemeClr val="tx1"/>
                </a:solidFill>
                <a:round/>
                <a:headEnd/>
                <a:tailEnd type="triangle" w="med" len="med"/>
              </a:ln>
            </p:spPr>
            <p:txBody>
              <a:bodyPr lIns="68577" tIns="34289" rIns="68577" bIns="34289"/>
              <a:lstStyle/>
              <a:p>
                <a:endParaRPr lang="en-US" sz="1350"/>
              </a:p>
            </p:txBody>
          </p:sp>
        </p:grpSp>
        <p:grpSp>
          <p:nvGrpSpPr>
            <p:cNvPr id="71" name="Group 70"/>
            <p:cNvGrpSpPr/>
            <p:nvPr/>
          </p:nvGrpSpPr>
          <p:grpSpPr>
            <a:xfrm flipV="1">
              <a:off x="8430540" y="5659922"/>
              <a:ext cx="3223488" cy="568223"/>
              <a:chOff x="8540268" y="1568619"/>
              <a:chExt cx="3223488" cy="570876"/>
            </a:xfrm>
          </p:grpSpPr>
          <p:grpSp>
            <p:nvGrpSpPr>
              <p:cNvPr id="72" name="Group 56"/>
              <p:cNvGrpSpPr/>
              <p:nvPr/>
            </p:nvGrpSpPr>
            <p:grpSpPr>
              <a:xfrm>
                <a:off x="9827134" y="1575890"/>
                <a:ext cx="557783" cy="555030"/>
                <a:chOff x="9198483" y="1450477"/>
                <a:chExt cx="557783" cy="555030"/>
              </a:xfrm>
            </p:grpSpPr>
            <p:pic>
              <p:nvPicPr>
                <p:cNvPr id="83" name="Picture 12"/>
                <p:cNvPicPr>
                  <a:picLocks noChangeAspect="1" noChangeArrowheads="1"/>
                </p:cNvPicPr>
                <p:nvPr/>
              </p:nvPicPr>
              <p:blipFill>
                <a:blip r:embed="rId4" cstate="print"/>
                <a:srcRect/>
                <a:stretch>
                  <a:fillRect/>
                </a:stretch>
              </p:blipFill>
              <p:spPr bwMode="auto">
                <a:xfrm rot="5400000">
                  <a:off x="9199860" y="1449100"/>
                  <a:ext cx="555030" cy="557783"/>
                </a:xfrm>
                <a:prstGeom prst="rect">
                  <a:avLst/>
                </a:prstGeom>
                <a:noFill/>
                <a:ln w="9525">
                  <a:noFill/>
                  <a:miter lim="800000"/>
                  <a:headEnd/>
                  <a:tailEnd/>
                </a:ln>
              </p:spPr>
            </p:pic>
            <p:sp>
              <p:nvSpPr>
                <p:cNvPr id="84" name="Rectangle 83"/>
                <p:cNvSpPr/>
                <p:nvPr/>
              </p:nvSpPr>
              <p:spPr>
                <a:xfrm>
                  <a:off x="9539477" y="1549210"/>
                  <a:ext cx="152400" cy="1527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73" name="Group 57"/>
              <p:cNvGrpSpPr/>
              <p:nvPr/>
            </p:nvGrpSpPr>
            <p:grpSpPr>
              <a:xfrm>
                <a:off x="11205972" y="1568619"/>
                <a:ext cx="557784" cy="569575"/>
                <a:chOff x="10639044" y="3576807"/>
                <a:chExt cx="557784" cy="569575"/>
              </a:xfrm>
            </p:grpSpPr>
            <p:pic>
              <p:nvPicPr>
                <p:cNvPr id="81" name="Picture 11"/>
                <p:cNvPicPr preferRelativeResize="0">
                  <a:picLocks noChangeArrowheads="1"/>
                </p:cNvPicPr>
                <p:nvPr/>
              </p:nvPicPr>
              <p:blipFill>
                <a:blip r:embed="rId3" cstate="print"/>
                <a:srcRect/>
                <a:stretch>
                  <a:fillRect/>
                </a:stretch>
              </p:blipFill>
              <p:spPr bwMode="auto">
                <a:xfrm flipV="1">
                  <a:off x="10639044" y="3576807"/>
                  <a:ext cx="557784" cy="569575"/>
                </a:xfrm>
                <a:prstGeom prst="rect">
                  <a:avLst/>
                </a:prstGeom>
                <a:noFill/>
                <a:ln w="9525">
                  <a:noFill/>
                  <a:miter lim="800000"/>
                  <a:headEnd/>
                  <a:tailEnd/>
                </a:ln>
              </p:spPr>
            </p:pic>
            <p:sp>
              <p:nvSpPr>
                <p:cNvPr id="82" name="Rectangle 81"/>
                <p:cNvSpPr/>
                <p:nvPr/>
              </p:nvSpPr>
              <p:spPr>
                <a:xfrm>
                  <a:off x="10896600" y="3684590"/>
                  <a:ext cx="152399" cy="1509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nvGrpSpPr>
              <p:cNvPr id="74" name="Group 60"/>
              <p:cNvGrpSpPr/>
              <p:nvPr/>
            </p:nvGrpSpPr>
            <p:grpSpPr>
              <a:xfrm flipV="1">
                <a:off x="8540268" y="1569920"/>
                <a:ext cx="555192" cy="569575"/>
                <a:chOff x="10640340" y="3575477"/>
                <a:chExt cx="555192" cy="572234"/>
              </a:xfrm>
            </p:grpSpPr>
            <p:pic>
              <p:nvPicPr>
                <p:cNvPr id="79" name="Picture 11"/>
                <p:cNvPicPr preferRelativeResize="0">
                  <a:picLocks noChangeArrowheads="1"/>
                </p:cNvPicPr>
                <p:nvPr/>
              </p:nvPicPr>
              <p:blipFill>
                <a:blip r:embed="rId3" cstate="print"/>
                <a:srcRect/>
                <a:stretch>
                  <a:fillRect/>
                </a:stretch>
              </p:blipFill>
              <p:spPr bwMode="auto">
                <a:xfrm rot="10800000" flipV="1">
                  <a:off x="10640340" y="3575477"/>
                  <a:ext cx="555192" cy="572234"/>
                </a:xfrm>
                <a:prstGeom prst="rect">
                  <a:avLst/>
                </a:prstGeom>
                <a:noFill/>
                <a:ln w="9525">
                  <a:noFill/>
                  <a:miter lim="800000"/>
                  <a:headEnd/>
                  <a:tailEnd/>
                </a:ln>
              </p:spPr>
            </p:pic>
            <p:sp>
              <p:nvSpPr>
                <p:cNvPr id="80" name="Rectangle 79"/>
                <p:cNvSpPr/>
                <p:nvPr/>
              </p:nvSpPr>
              <p:spPr>
                <a:xfrm>
                  <a:off x="10744200" y="3889052"/>
                  <a:ext cx="228600" cy="1538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sp>
            <p:nvSpPr>
              <p:cNvPr id="75" name="Line 14"/>
              <p:cNvSpPr>
                <a:spLocks noChangeShapeType="1"/>
              </p:cNvSpPr>
              <p:nvPr/>
            </p:nvSpPr>
            <p:spPr bwMode="auto">
              <a:xfrm flipV="1">
                <a:off x="9296400" y="1752600"/>
                <a:ext cx="381000" cy="0"/>
              </a:xfrm>
              <a:prstGeom prst="line">
                <a:avLst/>
              </a:prstGeom>
              <a:noFill/>
              <a:ln w="9525">
                <a:solidFill>
                  <a:schemeClr val="tx1"/>
                </a:solidFill>
                <a:round/>
                <a:headEnd/>
                <a:tailEnd type="triangle" w="med" len="med"/>
              </a:ln>
            </p:spPr>
            <p:txBody>
              <a:bodyPr lIns="68577" tIns="34289" rIns="68577" bIns="34289"/>
              <a:lstStyle/>
              <a:p>
                <a:endParaRPr lang="en-US" sz="1350"/>
              </a:p>
            </p:txBody>
          </p:sp>
          <p:sp>
            <p:nvSpPr>
              <p:cNvPr id="76" name="Line 14"/>
              <p:cNvSpPr>
                <a:spLocks noChangeShapeType="1"/>
              </p:cNvSpPr>
              <p:nvPr/>
            </p:nvSpPr>
            <p:spPr bwMode="auto">
              <a:xfrm flipH="1" flipV="1">
                <a:off x="9296400" y="1981200"/>
                <a:ext cx="381000" cy="0"/>
              </a:xfrm>
              <a:prstGeom prst="line">
                <a:avLst/>
              </a:prstGeom>
              <a:noFill/>
              <a:ln w="9525">
                <a:solidFill>
                  <a:schemeClr val="tx1"/>
                </a:solidFill>
                <a:round/>
                <a:headEnd/>
                <a:tailEnd type="triangle" w="med" len="med"/>
              </a:ln>
            </p:spPr>
            <p:txBody>
              <a:bodyPr lIns="68577" tIns="34289" rIns="68577" bIns="34289"/>
              <a:lstStyle/>
              <a:p>
                <a:endParaRPr lang="en-US" sz="1350"/>
              </a:p>
            </p:txBody>
          </p:sp>
          <p:sp>
            <p:nvSpPr>
              <p:cNvPr id="77" name="Line 14"/>
              <p:cNvSpPr>
                <a:spLocks noChangeShapeType="1"/>
              </p:cNvSpPr>
              <p:nvPr/>
            </p:nvSpPr>
            <p:spPr bwMode="auto">
              <a:xfrm flipV="1">
                <a:off x="10591800" y="1752600"/>
                <a:ext cx="381000" cy="0"/>
              </a:xfrm>
              <a:prstGeom prst="line">
                <a:avLst/>
              </a:prstGeom>
              <a:noFill/>
              <a:ln w="9525">
                <a:solidFill>
                  <a:schemeClr val="tx1"/>
                </a:solidFill>
                <a:round/>
                <a:headEnd/>
                <a:tailEnd type="triangle" w="med" len="med"/>
              </a:ln>
            </p:spPr>
            <p:txBody>
              <a:bodyPr lIns="68577" tIns="34289" rIns="68577" bIns="34289"/>
              <a:lstStyle/>
              <a:p>
                <a:endParaRPr lang="en-US" sz="1350"/>
              </a:p>
            </p:txBody>
          </p:sp>
          <p:sp>
            <p:nvSpPr>
              <p:cNvPr id="78" name="Line 14"/>
              <p:cNvSpPr>
                <a:spLocks noChangeShapeType="1"/>
              </p:cNvSpPr>
              <p:nvPr/>
            </p:nvSpPr>
            <p:spPr bwMode="auto">
              <a:xfrm flipH="1" flipV="1">
                <a:off x="10591800" y="1981200"/>
                <a:ext cx="381000" cy="0"/>
              </a:xfrm>
              <a:prstGeom prst="line">
                <a:avLst/>
              </a:prstGeom>
              <a:noFill/>
              <a:ln w="9525">
                <a:solidFill>
                  <a:schemeClr val="tx1"/>
                </a:solidFill>
                <a:round/>
                <a:headEnd/>
                <a:tailEnd type="triangle" w="med" len="med"/>
              </a:ln>
            </p:spPr>
            <p:txBody>
              <a:bodyPr lIns="68577" tIns="34289" rIns="68577" bIns="34289"/>
              <a:lstStyle/>
              <a:p>
                <a:endParaRPr lang="en-US" sz="1350"/>
              </a:p>
            </p:txBody>
          </p:sp>
        </p:grpSp>
        <p:sp>
          <p:nvSpPr>
            <p:cNvPr id="85" name="Line 14"/>
            <p:cNvSpPr>
              <a:spLocks noChangeShapeType="1"/>
            </p:cNvSpPr>
            <p:nvPr/>
          </p:nvSpPr>
          <p:spPr bwMode="auto">
            <a:xfrm>
              <a:off x="8686800" y="5056188"/>
              <a:ext cx="0" cy="457200"/>
            </a:xfrm>
            <a:prstGeom prst="line">
              <a:avLst/>
            </a:prstGeom>
            <a:noFill/>
            <a:ln w="9525">
              <a:solidFill>
                <a:schemeClr val="tx1"/>
              </a:solidFill>
              <a:round/>
              <a:headEnd/>
              <a:tailEnd type="triangle" w="med" len="med"/>
            </a:ln>
          </p:spPr>
          <p:txBody>
            <a:bodyPr lIns="68577" tIns="34289" rIns="68577" bIns="34289"/>
            <a:lstStyle/>
            <a:p>
              <a:endParaRPr lang="en-US" sz="1350"/>
            </a:p>
          </p:txBody>
        </p:sp>
        <p:sp>
          <p:nvSpPr>
            <p:cNvPr id="86" name="Line 14"/>
            <p:cNvSpPr>
              <a:spLocks noChangeShapeType="1"/>
            </p:cNvSpPr>
            <p:nvPr/>
          </p:nvSpPr>
          <p:spPr bwMode="auto">
            <a:xfrm flipV="1">
              <a:off x="11353800" y="5132388"/>
              <a:ext cx="304800" cy="381000"/>
            </a:xfrm>
            <a:prstGeom prst="line">
              <a:avLst/>
            </a:prstGeom>
            <a:noFill/>
            <a:ln w="9525">
              <a:solidFill>
                <a:schemeClr val="tx1"/>
              </a:solidFill>
              <a:round/>
              <a:headEnd/>
              <a:tailEnd type="triangle" w="med" len="med"/>
            </a:ln>
          </p:spPr>
          <p:txBody>
            <a:bodyPr lIns="68577" tIns="34289" rIns="68577" bIns="34289"/>
            <a:lstStyle/>
            <a:p>
              <a:endParaRPr lang="en-US" sz="1350"/>
            </a:p>
          </p:txBody>
        </p:sp>
        <p:sp>
          <p:nvSpPr>
            <p:cNvPr id="87" name="Line 14"/>
            <p:cNvSpPr>
              <a:spLocks noChangeShapeType="1"/>
            </p:cNvSpPr>
            <p:nvPr/>
          </p:nvSpPr>
          <p:spPr bwMode="auto">
            <a:xfrm>
              <a:off x="9982200" y="6324600"/>
              <a:ext cx="0" cy="304800"/>
            </a:xfrm>
            <a:prstGeom prst="line">
              <a:avLst/>
            </a:prstGeom>
            <a:noFill/>
            <a:ln w="9525">
              <a:solidFill>
                <a:schemeClr val="tx1"/>
              </a:solidFill>
              <a:round/>
              <a:headEnd/>
              <a:tailEnd type="triangle" w="med" len="med"/>
            </a:ln>
          </p:spPr>
          <p:txBody>
            <a:bodyPr lIns="68577" tIns="34289" rIns="68577" bIns="34289"/>
            <a:lstStyle/>
            <a:p>
              <a:endParaRPr lang="en-US" sz="1350"/>
            </a:p>
          </p:txBody>
        </p:sp>
        <p:sp>
          <p:nvSpPr>
            <p:cNvPr id="88" name="Line 14"/>
            <p:cNvSpPr>
              <a:spLocks noChangeShapeType="1"/>
            </p:cNvSpPr>
            <p:nvPr/>
          </p:nvSpPr>
          <p:spPr bwMode="auto">
            <a:xfrm flipV="1">
              <a:off x="9982200" y="1219200"/>
              <a:ext cx="0" cy="304800"/>
            </a:xfrm>
            <a:prstGeom prst="line">
              <a:avLst/>
            </a:prstGeom>
            <a:noFill/>
            <a:ln w="9525">
              <a:solidFill>
                <a:schemeClr val="tx1"/>
              </a:solidFill>
              <a:round/>
              <a:headEnd/>
              <a:tailEnd type="triangle" w="med" len="med"/>
            </a:ln>
          </p:spPr>
          <p:txBody>
            <a:bodyPr lIns="68577" tIns="34289" rIns="68577" bIns="34289"/>
            <a:lstStyle/>
            <a:p>
              <a:endParaRPr lang="en-US" sz="1350"/>
            </a:p>
          </p:txBody>
        </p:sp>
        <p:sp>
          <p:nvSpPr>
            <p:cNvPr id="89" name="Line 14"/>
            <p:cNvSpPr>
              <a:spLocks noChangeShapeType="1"/>
            </p:cNvSpPr>
            <p:nvPr/>
          </p:nvSpPr>
          <p:spPr bwMode="auto">
            <a:xfrm flipV="1">
              <a:off x="8686800" y="1219200"/>
              <a:ext cx="0" cy="304800"/>
            </a:xfrm>
            <a:prstGeom prst="line">
              <a:avLst/>
            </a:prstGeom>
            <a:noFill/>
            <a:ln w="9525">
              <a:solidFill>
                <a:schemeClr val="tx1"/>
              </a:solidFill>
              <a:round/>
              <a:headEnd/>
              <a:tailEnd type="triangle" w="med" len="med"/>
            </a:ln>
          </p:spPr>
          <p:txBody>
            <a:bodyPr lIns="68577" tIns="34289" rIns="68577" bIns="34289"/>
            <a:lstStyle/>
            <a:p>
              <a:endParaRPr lang="en-US" sz="1350"/>
            </a:p>
          </p:txBody>
        </p:sp>
        <p:sp>
          <p:nvSpPr>
            <p:cNvPr id="90" name="Line 14"/>
            <p:cNvSpPr>
              <a:spLocks noChangeShapeType="1"/>
            </p:cNvSpPr>
            <p:nvPr/>
          </p:nvSpPr>
          <p:spPr bwMode="auto">
            <a:xfrm flipV="1">
              <a:off x="11353800" y="1219200"/>
              <a:ext cx="0" cy="304800"/>
            </a:xfrm>
            <a:prstGeom prst="line">
              <a:avLst/>
            </a:prstGeom>
            <a:noFill/>
            <a:ln w="9525">
              <a:solidFill>
                <a:schemeClr val="tx1"/>
              </a:solidFill>
              <a:round/>
              <a:headEnd/>
              <a:tailEnd type="triangle" w="med" len="med"/>
            </a:ln>
          </p:spPr>
          <p:txBody>
            <a:bodyPr lIns="68577" tIns="34289" rIns="68577" bIns="34289"/>
            <a:lstStyle/>
            <a:p>
              <a:endParaRPr lang="en-US" sz="1350"/>
            </a:p>
          </p:txBody>
        </p:sp>
        <p:sp>
          <p:nvSpPr>
            <p:cNvPr id="91" name="Line 14"/>
            <p:cNvSpPr>
              <a:spLocks noChangeShapeType="1"/>
            </p:cNvSpPr>
            <p:nvPr/>
          </p:nvSpPr>
          <p:spPr bwMode="auto">
            <a:xfrm>
              <a:off x="8686800" y="6324600"/>
              <a:ext cx="0" cy="304800"/>
            </a:xfrm>
            <a:prstGeom prst="line">
              <a:avLst/>
            </a:prstGeom>
            <a:noFill/>
            <a:ln w="9525">
              <a:solidFill>
                <a:schemeClr val="tx1"/>
              </a:solidFill>
              <a:round/>
              <a:headEnd/>
              <a:tailEnd type="triangle" w="med" len="med"/>
            </a:ln>
          </p:spPr>
          <p:txBody>
            <a:bodyPr lIns="68577" tIns="34289" rIns="68577" bIns="34289"/>
            <a:lstStyle/>
            <a:p>
              <a:endParaRPr lang="en-US" sz="1350"/>
            </a:p>
          </p:txBody>
        </p:sp>
        <p:sp>
          <p:nvSpPr>
            <p:cNvPr id="92" name="Line 14"/>
            <p:cNvSpPr>
              <a:spLocks noChangeShapeType="1"/>
            </p:cNvSpPr>
            <p:nvPr/>
          </p:nvSpPr>
          <p:spPr bwMode="auto">
            <a:xfrm>
              <a:off x="11353800" y="6324600"/>
              <a:ext cx="0" cy="304800"/>
            </a:xfrm>
            <a:prstGeom prst="line">
              <a:avLst/>
            </a:prstGeom>
            <a:noFill/>
            <a:ln w="9525">
              <a:solidFill>
                <a:schemeClr val="tx1"/>
              </a:solidFill>
              <a:round/>
              <a:headEnd/>
              <a:tailEnd type="triangle" w="med" len="med"/>
            </a:ln>
          </p:spPr>
          <p:txBody>
            <a:bodyPr lIns="68577" tIns="34289" rIns="68577" bIns="34289"/>
            <a:lstStyle/>
            <a:p>
              <a:endParaRPr lang="en-US" sz="1350"/>
            </a:p>
          </p:txBody>
        </p:sp>
        <p:sp>
          <p:nvSpPr>
            <p:cNvPr id="93" name="Line 14"/>
            <p:cNvSpPr>
              <a:spLocks noChangeShapeType="1"/>
            </p:cNvSpPr>
            <p:nvPr/>
          </p:nvSpPr>
          <p:spPr bwMode="auto">
            <a:xfrm flipV="1">
              <a:off x="11734800" y="3276600"/>
              <a:ext cx="228600" cy="381000"/>
            </a:xfrm>
            <a:prstGeom prst="line">
              <a:avLst/>
            </a:prstGeom>
            <a:noFill/>
            <a:ln w="9525">
              <a:solidFill>
                <a:schemeClr val="tx1"/>
              </a:solidFill>
              <a:round/>
              <a:headEnd/>
              <a:tailEnd type="triangle" w="med" len="med"/>
            </a:ln>
          </p:spPr>
          <p:txBody>
            <a:bodyPr lIns="68577" tIns="34289" rIns="68577" bIns="34289"/>
            <a:lstStyle/>
            <a:p>
              <a:endParaRPr lang="en-US" sz="1350"/>
            </a:p>
          </p:txBody>
        </p:sp>
        <p:sp>
          <p:nvSpPr>
            <p:cNvPr id="94" name="Line 14"/>
            <p:cNvSpPr>
              <a:spLocks noChangeShapeType="1"/>
            </p:cNvSpPr>
            <p:nvPr/>
          </p:nvSpPr>
          <p:spPr bwMode="auto">
            <a:xfrm>
              <a:off x="11734800" y="4267200"/>
              <a:ext cx="228600" cy="381000"/>
            </a:xfrm>
            <a:prstGeom prst="line">
              <a:avLst/>
            </a:prstGeom>
            <a:noFill/>
            <a:ln w="9525">
              <a:solidFill>
                <a:schemeClr val="tx1"/>
              </a:solidFill>
              <a:round/>
              <a:headEnd/>
              <a:tailEnd type="triangle" w="med" len="med"/>
            </a:ln>
          </p:spPr>
          <p:txBody>
            <a:bodyPr lIns="68577" tIns="34289" rIns="68577" bIns="34289"/>
            <a:lstStyle/>
            <a:p>
              <a:endParaRPr lang="en-US" sz="1350"/>
            </a:p>
          </p:txBody>
        </p:sp>
        <p:sp>
          <p:nvSpPr>
            <p:cNvPr id="95" name="Line 14"/>
            <p:cNvSpPr>
              <a:spLocks noChangeShapeType="1"/>
            </p:cNvSpPr>
            <p:nvPr/>
          </p:nvSpPr>
          <p:spPr bwMode="auto">
            <a:xfrm flipV="1">
              <a:off x="10439400" y="2743200"/>
              <a:ext cx="228600" cy="381000"/>
            </a:xfrm>
            <a:prstGeom prst="line">
              <a:avLst/>
            </a:prstGeom>
            <a:noFill/>
            <a:ln w="9525">
              <a:solidFill>
                <a:schemeClr val="tx1"/>
              </a:solidFill>
              <a:round/>
              <a:headEnd/>
              <a:tailEnd type="triangle" w="med" len="med"/>
            </a:ln>
          </p:spPr>
          <p:txBody>
            <a:bodyPr lIns="68577" tIns="34289" rIns="68577" bIns="34289"/>
            <a:lstStyle/>
            <a:p>
              <a:endParaRPr lang="en-US" sz="1350"/>
            </a:p>
          </p:txBody>
        </p:sp>
        <p:sp>
          <p:nvSpPr>
            <p:cNvPr id="96" name="Line 14"/>
            <p:cNvSpPr>
              <a:spLocks noChangeShapeType="1"/>
            </p:cNvSpPr>
            <p:nvPr/>
          </p:nvSpPr>
          <p:spPr bwMode="auto">
            <a:xfrm>
              <a:off x="10515600" y="4876800"/>
              <a:ext cx="228600" cy="381000"/>
            </a:xfrm>
            <a:prstGeom prst="line">
              <a:avLst/>
            </a:prstGeom>
            <a:noFill/>
            <a:ln w="9525">
              <a:solidFill>
                <a:schemeClr val="tx1"/>
              </a:solidFill>
              <a:round/>
              <a:headEnd/>
              <a:tailEnd type="triangle" w="med" len="med"/>
            </a:ln>
          </p:spPr>
          <p:txBody>
            <a:bodyPr lIns="68577" tIns="34289" rIns="68577" bIns="34289"/>
            <a:lstStyle/>
            <a:p>
              <a:endParaRPr lang="en-US" sz="1350"/>
            </a:p>
          </p:txBody>
        </p:sp>
        <p:sp>
          <p:nvSpPr>
            <p:cNvPr id="97" name="Line 14"/>
            <p:cNvSpPr>
              <a:spLocks noChangeShapeType="1"/>
            </p:cNvSpPr>
            <p:nvPr/>
          </p:nvSpPr>
          <p:spPr bwMode="auto">
            <a:xfrm flipH="1">
              <a:off x="7924800" y="5029200"/>
              <a:ext cx="381000" cy="304800"/>
            </a:xfrm>
            <a:prstGeom prst="line">
              <a:avLst/>
            </a:prstGeom>
            <a:noFill/>
            <a:ln w="9525">
              <a:solidFill>
                <a:schemeClr val="tx1"/>
              </a:solidFill>
              <a:round/>
              <a:headEnd/>
              <a:tailEnd type="triangle" w="med" len="med"/>
            </a:ln>
          </p:spPr>
          <p:txBody>
            <a:bodyPr lIns="68577" tIns="34289" rIns="68577" bIns="34289"/>
            <a:lstStyle/>
            <a:p>
              <a:endParaRPr lang="en-US" sz="1350"/>
            </a:p>
          </p:txBody>
        </p:sp>
        <p:sp>
          <p:nvSpPr>
            <p:cNvPr id="98" name="Line 14"/>
            <p:cNvSpPr>
              <a:spLocks noChangeShapeType="1"/>
            </p:cNvSpPr>
            <p:nvPr/>
          </p:nvSpPr>
          <p:spPr bwMode="auto">
            <a:xfrm flipH="1" flipV="1">
              <a:off x="7696200" y="2667000"/>
              <a:ext cx="533400" cy="304800"/>
            </a:xfrm>
            <a:prstGeom prst="line">
              <a:avLst/>
            </a:prstGeom>
            <a:noFill/>
            <a:ln w="9525">
              <a:solidFill>
                <a:schemeClr val="tx1"/>
              </a:solidFill>
              <a:round/>
              <a:headEnd/>
              <a:tailEnd type="triangle" w="med" len="med"/>
            </a:ln>
          </p:spPr>
          <p:txBody>
            <a:bodyPr lIns="68577" tIns="34289" rIns="68577" bIns="34289"/>
            <a:lstStyle/>
            <a:p>
              <a:endParaRPr lang="en-US" sz="1350"/>
            </a:p>
          </p:txBody>
        </p:sp>
      </p:grpSp>
      <p:sp>
        <p:nvSpPr>
          <p:cNvPr id="100" name="Rectangle 3"/>
          <p:cNvSpPr>
            <a:spLocks noGrp="1" noChangeArrowheads="1"/>
          </p:cNvSpPr>
          <p:nvPr>
            <p:ph idx="1"/>
          </p:nvPr>
        </p:nvSpPr>
        <p:spPr>
          <a:xfrm>
            <a:off x="510245" y="1408988"/>
            <a:ext cx="5587323" cy="3394472"/>
          </a:xfrm>
        </p:spPr>
        <p:txBody>
          <a:bodyPr>
            <a:noAutofit/>
          </a:bodyPr>
          <a:lstStyle/>
          <a:p>
            <a:pPr eaLnBrk="1" hangingPunct="1">
              <a:lnSpc>
                <a:spcPct val="110000"/>
              </a:lnSpc>
            </a:pPr>
            <a:r>
              <a:rPr lang="zh-CN" altLang="en-US" dirty="0"/>
              <a:t>状态空间</a:t>
            </a:r>
            <a:r>
              <a:rPr lang="zh-CN" altLang="en-US" dirty="0" smtClean="0"/>
              <a:t>图：搜索</a:t>
            </a:r>
            <a:r>
              <a:rPr lang="zh-CN" altLang="en-US" dirty="0"/>
              <a:t>问题的数学表达</a:t>
            </a:r>
            <a:endParaRPr lang="en-US" dirty="0"/>
          </a:p>
          <a:p>
            <a:pPr lvl="1" eaLnBrk="1" hangingPunct="1">
              <a:lnSpc>
                <a:spcPct val="110000"/>
              </a:lnSpc>
            </a:pPr>
            <a:r>
              <a:rPr lang="zh-CN" altLang="en-US" sz="1800" dirty="0"/>
              <a:t>节点</a:t>
            </a:r>
            <a:r>
              <a:rPr lang="en-US" sz="1800" dirty="0"/>
              <a:t> (</a:t>
            </a:r>
            <a:r>
              <a:rPr lang="zh-CN" altLang="en-US" sz="1800" dirty="0"/>
              <a:t>抽象了</a:t>
            </a:r>
            <a:r>
              <a:rPr lang="en-US" sz="1800" dirty="0"/>
              <a:t>) </a:t>
            </a:r>
            <a:r>
              <a:rPr lang="zh-CN" altLang="en-US" sz="1800" dirty="0"/>
              <a:t>环境的状态</a:t>
            </a:r>
            <a:endParaRPr lang="en-US" sz="1800" dirty="0"/>
          </a:p>
          <a:p>
            <a:pPr lvl="1" eaLnBrk="1" hangingPunct="1">
              <a:lnSpc>
                <a:spcPct val="110000"/>
              </a:lnSpc>
            </a:pPr>
            <a:r>
              <a:rPr lang="zh-CN" altLang="en-US" sz="1800" dirty="0"/>
              <a:t>边</a:t>
            </a:r>
            <a:r>
              <a:rPr lang="zh-CN" altLang="en-US" sz="1800" dirty="0" smtClean="0"/>
              <a:t>表示</a:t>
            </a:r>
            <a:r>
              <a:rPr lang="zh-CN" altLang="en-US" sz="1800" dirty="0"/>
              <a:t>状态转移</a:t>
            </a:r>
            <a:r>
              <a:rPr lang="en-US" sz="1800" dirty="0"/>
              <a:t> (</a:t>
            </a:r>
            <a:r>
              <a:rPr lang="zh-CN" altLang="en-US" sz="1800" dirty="0"/>
              <a:t>标记出造成转移的动作</a:t>
            </a:r>
            <a:r>
              <a:rPr lang="en-US" sz="1800" dirty="0"/>
              <a:t>)</a:t>
            </a:r>
          </a:p>
          <a:p>
            <a:pPr lvl="1" eaLnBrk="1" hangingPunct="1">
              <a:lnSpc>
                <a:spcPct val="110000"/>
              </a:lnSpc>
            </a:pPr>
            <a:r>
              <a:rPr lang="zh-CN" altLang="en-US" sz="1800" dirty="0"/>
              <a:t>目标检验表示为目标节点</a:t>
            </a:r>
            <a:r>
              <a:rPr lang="en-US" sz="1800" dirty="0"/>
              <a:t> (</a:t>
            </a:r>
            <a:r>
              <a:rPr lang="zh-CN" altLang="en-US" sz="1800" dirty="0"/>
              <a:t>可能唯一</a:t>
            </a:r>
            <a:r>
              <a:rPr lang="en-US" sz="1800" dirty="0" smtClean="0"/>
              <a:t>)</a:t>
            </a:r>
          </a:p>
          <a:p>
            <a:pPr eaLnBrk="1" hangingPunct="1">
              <a:lnSpc>
                <a:spcPct val="110000"/>
              </a:lnSpc>
              <a:spcBef>
                <a:spcPts val="1200"/>
              </a:spcBef>
              <a:spcAft>
                <a:spcPts val="600"/>
              </a:spcAft>
            </a:pPr>
            <a:r>
              <a:rPr lang="zh-CN" altLang="en-US" dirty="0" smtClean="0"/>
              <a:t>状态空间</a:t>
            </a:r>
            <a:r>
              <a:rPr lang="zh-CN" altLang="en-US" dirty="0"/>
              <a:t>图中，每个状态只出现一</a:t>
            </a:r>
            <a:r>
              <a:rPr lang="zh-CN" altLang="en-US" dirty="0" smtClean="0"/>
              <a:t>次</a:t>
            </a:r>
            <a:endParaRPr lang="en-US" altLang="zh-CN" dirty="0" smtClean="0"/>
          </a:p>
          <a:p>
            <a:pPr>
              <a:lnSpc>
                <a:spcPct val="110000"/>
              </a:lnSpc>
            </a:pPr>
            <a:r>
              <a:rPr lang="zh-CN" altLang="en-US" dirty="0" smtClean="0"/>
              <a:t>实际上</a:t>
            </a:r>
            <a:r>
              <a:rPr lang="zh-CN" altLang="en-US" dirty="0"/>
              <a:t>很难完整画出状态空间</a:t>
            </a:r>
            <a:r>
              <a:rPr lang="zh-CN" altLang="en-US" dirty="0" smtClean="0"/>
              <a:t>图</a:t>
            </a:r>
            <a:endParaRPr lang="en-US" altLang="zh-CN" dirty="0"/>
          </a:p>
          <a:p>
            <a:pPr lvl="1">
              <a:lnSpc>
                <a:spcPct val="110000"/>
              </a:lnSpc>
            </a:pPr>
            <a:r>
              <a:rPr lang="zh-CN" altLang="en-US" sz="1800" dirty="0"/>
              <a:t>占用过多存储空间</a:t>
            </a:r>
            <a:endParaRPr lang="en-US" altLang="zh-CN" sz="1800" dirty="0"/>
          </a:p>
          <a:p>
            <a:pPr lvl="1">
              <a:lnSpc>
                <a:spcPct val="110000"/>
              </a:lnSpc>
            </a:pPr>
            <a:r>
              <a:rPr lang="zh-CN" altLang="en-US" sz="1800" dirty="0"/>
              <a:t>思想非常</a:t>
            </a:r>
            <a:r>
              <a:rPr lang="zh-CN" altLang="en-US" sz="1800" dirty="0">
                <a:solidFill>
                  <a:srgbClr val="C00000"/>
                </a:solidFill>
              </a:rPr>
              <a:t>有用</a:t>
            </a:r>
            <a:r>
              <a:rPr lang="zh-CN" altLang="en-US" sz="1800" dirty="0"/>
              <a:t>！</a:t>
            </a:r>
            <a:endParaRPr lang="en-US" sz="1800" dirty="0"/>
          </a:p>
          <a:p>
            <a:pPr marL="0" indent="0" eaLnBrk="1" hangingPunct="1">
              <a:lnSpc>
                <a:spcPct val="110000"/>
              </a:lnSpc>
              <a:buNone/>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1">
            <a:extLst>
              <a:ext uri="{FF2B5EF4-FFF2-40B4-BE49-F238E27FC236}">
                <a16:creationId xmlns="" xmlns:a16="http://schemas.microsoft.com/office/drawing/2014/main" id="{65E072F6-A1BC-0547-9C68-3D07C71AA8FC}"/>
              </a:ext>
            </a:extLst>
          </p:cNvPr>
          <p:cNvGrpSpPr/>
          <p:nvPr/>
        </p:nvGrpSpPr>
        <p:grpSpPr>
          <a:xfrm>
            <a:off x="4566627" y="2690841"/>
            <a:ext cx="4577373" cy="2832888"/>
            <a:chOff x="0" y="-131776"/>
            <a:chExt cx="5378610" cy="3320805"/>
          </a:xfrm>
        </p:grpSpPr>
        <p:pic>
          <p:nvPicPr>
            <p:cNvPr id="6" name="Object 39" descr="Object 39">
              <a:extLst>
                <a:ext uri="{FF2B5EF4-FFF2-40B4-BE49-F238E27FC236}">
                  <a16:creationId xmlns="" xmlns:a16="http://schemas.microsoft.com/office/drawing/2014/main" id="{254AC6C7-E318-9A42-8F90-B9FAC9E7659E}"/>
                </a:ext>
              </a:extLst>
            </p:cNvPr>
            <p:cNvPicPr>
              <a:picLocks noChangeAspect="1"/>
            </p:cNvPicPr>
            <p:nvPr/>
          </p:nvPicPr>
          <p:blipFill>
            <a:blip r:embed="rId3"/>
            <a:stretch>
              <a:fillRect/>
            </a:stretch>
          </p:blipFill>
          <p:spPr>
            <a:xfrm>
              <a:off x="0" y="250639"/>
              <a:ext cx="4944523" cy="2938390"/>
            </a:xfrm>
            <a:prstGeom prst="rect">
              <a:avLst/>
            </a:prstGeom>
            <a:ln w="12700" cap="flat">
              <a:noFill/>
              <a:miter lim="400000"/>
            </a:ln>
            <a:effectLst/>
          </p:spPr>
        </p:pic>
        <p:sp>
          <p:nvSpPr>
            <p:cNvPr id="7" name="Text Box 37">
              <a:extLst>
                <a:ext uri="{FF2B5EF4-FFF2-40B4-BE49-F238E27FC236}">
                  <a16:creationId xmlns="" xmlns:a16="http://schemas.microsoft.com/office/drawing/2014/main" id="{E70F1979-47BF-A14B-859E-A262906E5F91}"/>
                </a:ext>
              </a:extLst>
            </p:cNvPr>
            <p:cNvSpPr txBox="1"/>
            <p:nvPr/>
          </p:nvSpPr>
          <p:spPr>
            <a:xfrm>
              <a:off x="1863293" y="-131776"/>
              <a:ext cx="1881867" cy="38241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spcBef>
                  <a:spcPts val="1200"/>
                </a:spcBef>
                <a:defRPr sz="2000">
                  <a:solidFill>
                    <a:srgbClr val="C00000"/>
                  </a:solidFill>
                  <a:latin typeface="SimSun"/>
                  <a:ea typeface="SimSun"/>
                  <a:cs typeface="SimSun"/>
                  <a:sym typeface="SimSun"/>
                </a:defRPr>
              </a:lvl1pPr>
            </a:lstStyle>
            <a:p>
              <a:pPr>
                <a:defRPr>
                  <a:latin typeface="Arial"/>
                  <a:ea typeface="Arial"/>
                  <a:cs typeface="Arial"/>
                  <a:sym typeface="Arial"/>
                </a:defRPr>
              </a:pPr>
              <a:r>
                <a:rPr dirty="0">
                  <a:latin typeface="SimSun"/>
                  <a:ea typeface="SimSun"/>
                  <a:cs typeface="SimSun"/>
                  <a:sym typeface="SimSun"/>
                </a:rPr>
                <a:t>（</a:t>
              </a:r>
              <a:r>
                <a:rPr dirty="0" err="1">
                  <a:latin typeface="SimSun"/>
                  <a:ea typeface="SimSun"/>
                  <a:cs typeface="SimSun"/>
                  <a:sym typeface="SimSun"/>
                </a:rPr>
                <a:t>状态</a:t>
              </a:r>
              <a:r>
                <a:rPr dirty="0">
                  <a:latin typeface="SimSun"/>
                  <a:ea typeface="SimSun"/>
                  <a:cs typeface="SimSun"/>
                  <a:sym typeface="SimSun"/>
                </a:rPr>
                <a:t>）</a:t>
              </a:r>
            </a:p>
          </p:txBody>
        </p:sp>
        <p:sp>
          <p:nvSpPr>
            <p:cNvPr id="8" name="Text Box 38">
              <a:extLst>
                <a:ext uri="{FF2B5EF4-FFF2-40B4-BE49-F238E27FC236}">
                  <a16:creationId xmlns="" xmlns:a16="http://schemas.microsoft.com/office/drawing/2014/main" id="{CE08E0C2-6844-504F-813A-F7B9C8F18C80}"/>
                </a:ext>
              </a:extLst>
            </p:cNvPr>
            <p:cNvSpPr txBox="1"/>
            <p:nvPr/>
          </p:nvSpPr>
          <p:spPr>
            <a:xfrm>
              <a:off x="3012648" y="250639"/>
              <a:ext cx="2365962" cy="66360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noAutofit/>
            </a:bodyPr>
            <a:lstStyle>
              <a:lvl1pPr>
                <a:spcBef>
                  <a:spcPts val="1200"/>
                </a:spcBef>
                <a:defRPr sz="2000">
                  <a:solidFill>
                    <a:srgbClr val="C00000"/>
                  </a:solidFill>
                  <a:latin typeface="SimSun"/>
                  <a:ea typeface="SimSun"/>
                  <a:cs typeface="SimSun"/>
                  <a:sym typeface="SimSun"/>
                </a:defRPr>
              </a:lvl1pPr>
            </a:lstStyle>
            <a:p>
              <a:pPr>
                <a:defRPr>
                  <a:latin typeface="Arial"/>
                  <a:ea typeface="Arial"/>
                  <a:cs typeface="Arial"/>
                  <a:sym typeface="Arial"/>
                </a:defRPr>
              </a:pPr>
              <a:r>
                <a:rPr dirty="0">
                  <a:latin typeface="SimSun"/>
                  <a:ea typeface="SimSun"/>
                  <a:cs typeface="SimSun"/>
                  <a:sym typeface="SimSun"/>
                </a:rPr>
                <a:t>（</a:t>
              </a:r>
              <a:r>
                <a:rPr dirty="0" err="1">
                  <a:latin typeface="SimSun"/>
                  <a:ea typeface="SimSun"/>
                  <a:cs typeface="SimSun"/>
                  <a:sym typeface="SimSun"/>
                </a:rPr>
                <a:t>操作算子</a:t>
              </a:r>
              <a:r>
                <a:rPr dirty="0">
                  <a:latin typeface="SimSun"/>
                  <a:ea typeface="SimSun"/>
                  <a:cs typeface="SimSun"/>
                  <a:sym typeface="SimSun"/>
                </a:rPr>
                <a:t>）</a:t>
              </a:r>
            </a:p>
          </p:txBody>
        </p:sp>
      </p:grpSp>
      <p:sp>
        <p:nvSpPr>
          <p:cNvPr id="2" name="标题 1">
            <a:extLst>
              <a:ext uri="{FF2B5EF4-FFF2-40B4-BE49-F238E27FC236}">
                <a16:creationId xmlns="" xmlns:a16="http://schemas.microsoft.com/office/drawing/2014/main" id="{7CE9CF0A-0BB9-0547-9E6B-2DE77199CCDD}"/>
              </a:ext>
            </a:extLst>
          </p:cNvPr>
          <p:cNvSpPr>
            <a:spLocks noGrp="1"/>
          </p:cNvSpPr>
          <p:nvPr>
            <p:ph type="title"/>
          </p:nvPr>
        </p:nvSpPr>
        <p:spPr/>
        <p:txBody>
          <a:bodyPr/>
          <a:lstStyle/>
          <a:p>
            <a:r>
              <a:rPr kumimoji="1" lang="zh-CN" altLang="en-US" dirty="0"/>
              <a:t>搜索树</a:t>
            </a:r>
          </a:p>
        </p:txBody>
      </p:sp>
      <p:sp>
        <p:nvSpPr>
          <p:cNvPr id="3" name="内容占位符 2">
            <a:extLst>
              <a:ext uri="{FF2B5EF4-FFF2-40B4-BE49-F238E27FC236}">
                <a16:creationId xmlns="" xmlns:mc="http://schemas.openxmlformats.org/markup-compatibility/2006" xmlns:a14="http://schemas.microsoft.com/office/drawing/2010/main" xmlns:a16="http://schemas.microsoft.com/office/drawing/2014/main" id="{83AB2A16-7C81-6C4F-91F8-88B2DDD42415}"/>
              </a:ext>
            </a:extLst>
          </p:cNvPr>
          <p:cNvSpPr>
            <a:spLocks noGrp="1"/>
          </p:cNvSpPr>
          <p:nvPr>
            <p:ph idx="1"/>
          </p:nvPr>
        </p:nvSpPr>
        <p:spPr>
          <a:xfrm>
            <a:off x="628649" y="1392767"/>
            <a:ext cx="4752975" cy="1999721"/>
          </a:xfrm>
        </p:spPr>
        <p:txBody>
          <a:bodyPr/>
          <a:lstStyle/>
          <a:p>
            <a:pPr>
              <a:lnSpc>
                <a:spcPct val="150000"/>
              </a:lnSpc>
            </a:pPr>
            <a:r>
              <a:rPr kumimoji="1" lang="zh-CN" altLang="en-US" dirty="0"/>
              <a:t>用有向图描述搜索过程</a:t>
            </a:r>
          </a:p>
          <a:p>
            <a:pPr>
              <a:lnSpc>
                <a:spcPct val="150000"/>
              </a:lnSpc>
            </a:pPr>
            <a:r>
              <a:rPr kumimoji="1" lang="zh-CN" altLang="en-US" dirty="0"/>
              <a:t>结点表示状态、边表示求解步骤</a:t>
            </a:r>
          </a:p>
          <a:p>
            <a:pPr>
              <a:lnSpc>
                <a:spcPct val="150000"/>
              </a:lnSpc>
            </a:pPr>
            <a:r>
              <a:rPr kumimoji="1" lang="zh-CN" altLang="en-US" dirty="0"/>
              <a:t>初始状态为根</a:t>
            </a:r>
            <a:r>
              <a:rPr kumimoji="1" lang="zh-CN" altLang="en-US" dirty="0" smtClean="0"/>
              <a:t>结点</a:t>
            </a:r>
            <a:endParaRPr kumimoji="1" lang="zh-CN" altLang="en-US" dirty="0"/>
          </a:p>
        </p:txBody>
      </p:sp>
      <p:sp>
        <p:nvSpPr>
          <p:cNvPr id="4" name="灯片编号占位符 3">
            <a:extLst>
              <a:ext uri="{FF2B5EF4-FFF2-40B4-BE49-F238E27FC236}">
                <a16:creationId xmlns="" xmlns:a16="http://schemas.microsoft.com/office/drawing/2014/main" id="{09E26FFB-6D16-BC43-8A86-D8B356DF4D6A}"/>
              </a:ext>
            </a:extLst>
          </p:cNvPr>
          <p:cNvSpPr>
            <a:spLocks noGrp="1"/>
          </p:cNvSpPr>
          <p:nvPr>
            <p:ph type="sldNum" sz="quarter" idx="11"/>
          </p:nvPr>
        </p:nvSpPr>
        <p:spPr/>
        <p:txBody>
          <a:bodyPr/>
          <a:lstStyle/>
          <a:p>
            <a:fld id="{339A6E09-F5C8-4E88-8A4B-297BF10FE49A}" type="slidenum">
              <a:rPr lang="zh-CN" altLang="en-US" smtClean="0"/>
              <a:pPr/>
              <a:t>34</a:t>
            </a:fld>
            <a:endParaRPr lang="zh-CN" altLang="en-US" dirty="0"/>
          </a:p>
        </p:txBody>
      </p:sp>
      <p:sp>
        <p:nvSpPr>
          <p:cNvPr id="9" name="文本框 8">
            <a:extLst>
              <a:ext uri="{FF2B5EF4-FFF2-40B4-BE49-F238E27FC236}">
                <a16:creationId xmlns="" xmlns:a16="http://schemas.microsoft.com/office/drawing/2014/main" id="{BCAFDE06-ACCF-8B45-A658-449E70BA3BDD}"/>
              </a:ext>
            </a:extLst>
          </p:cNvPr>
          <p:cNvSpPr txBox="1"/>
          <p:nvPr/>
        </p:nvSpPr>
        <p:spPr>
          <a:xfrm>
            <a:off x="10574235" y="3114675"/>
            <a:ext cx="0" cy="0"/>
          </a:xfrm>
          <a:prstGeom prst="rect">
            <a:avLst/>
          </a:prstGeom>
        </p:spPr>
        <p:txBody>
          <a:bodyPr vert="horz" wrap="none" lIns="91440" tIns="45720" rIns="91440" bIns="45720" rtlCol="0" anchor="ctr">
            <a:normAutofit fontScale="25000" lnSpcReduction="20000"/>
          </a:bodyPr>
          <a:lstStyle/>
          <a:p>
            <a:pPr algn="l">
              <a:lnSpc>
                <a:spcPct val="150000"/>
              </a:lnSpc>
              <a:spcBef>
                <a:spcPts val="600"/>
              </a:spcBef>
            </a:pPr>
            <a:endParaRPr kumimoji="1" lang="zh-CN" altLang="en-US" dirty="0">
              <a:solidFill>
                <a:srgbClr val="003262"/>
              </a:solidFill>
              <a:latin typeface="+mn-ea"/>
              <a:ea typeface="+mn-ea"/>
            </a:endParaRPr>
          </a:p>
        </p:txBody>
      </p:sp>
      <mc:AlternateContent xmlns:mc="http://schemas.openxmlformats.org/markup-compatibility/2006" xmlns:a14="http://schemas.microsoft.com/office/drawing/2010/main">
        <mc:Choice Requires="a14">
          <p:sp>
            <p:nvSpPr>
              <p:cNvPr id="10" name="矩形 9"/>
              <p:cNvSpPr/>
              <p:nvPr/>
            </p:nvSpPr>
            <p:spPr>
              <a:xfrm>
                <a:off x="628649" y="3507821"/>
                <a:ext cx="3568556" cy="2308324"/>
              </a:xfrm>
              <a:prstGeom prst="rect">
                <a:avLst/>
              </a:prstGeom>
            </p:spPr>
            <p:txBody>
              <a:bodyPr wrap="square">
                <a:spAutoFit/>
              </a:bodyPr>
              <a:lstStyle/>
              <a:p>
                <a:pPr marL="228600" indent="-228600" defTabSz="914400">
                  <a:lnSpc>
                    <a:spcPct val="150000"/>
                  </a:lnSpc>
                  <a:spcBef>
                    <a:spcPts val="600"/>
                  </a:spcBef>
                  <a:buFont typeface="Arial" panose="020B0604020202020204" pitchFamily="34" charset="0"/>
                  <a:buChar char="•"/>
                </a:pPr>
                <a:r>
                  <a:rPr kumimoji="1" lang="zh-CN" altLang="en-US" sz="2400" dirty="0" smtClean="0">
                    <a:solidFill>
                      <a:srgbClr val="003262"/>
                    </a:solidFill>
                  </a:rPr>
                  <a:t>初始状态</a:t>
                </a:r>
                <a:r>
                  <a:rPr kumimoji="1" lang="zh-CN" altLang="en-US" sz="2400" dirty="0">
                    <a:solidFill>
                      <a:srgbClr val="003262"/>
                    </a:solidFill>
                  </a:rPr>
                  <a:t>转换</a:t>
                </a:r>
                <a:r>
                  <a:rPr kumimoji="1" lang="zh-CN" altLang="en-US" sz="2400" dirty="0" smtClean="0">
                    <a:solidFill>
                      <a:srgbClr val="003262"/>
                    </a:solidFill>
                  </a:rPr>
                  <a:t>为目的状态</a:t>
                </a:r>
                <a:r>
                  <a:rPr kumimoji="1" lang="zh-CN" altLang="en-US" sz="2400" dirty="0">
                    <a:solidFill>
                      <a:srgbClr val="003262"/>
                    </a:solidFill>
                  </a:rPr>
                  <a:t>的操作算子序列</a:t>
                </a:r>
                <a14:m>
                  <m:oMath xmlns:m="http://schemas.openxmlformats.org/officeDocument/2006/math">
                    <m:r>
                      <a:rPr kumimoji="1" lang="zh-CN" altLang="en-US" sz="2400">
                        <a:solidFill>
                          <a:srgbClr val="003262"/>
                        </a:solidFill>
                        <a:latin typeface="Cambria Math" panose="02040503050406030204" pitchFamily="18" charset="0"/>
                      </a:rPr>
                      <m:t>←→</m:t>
                    </m:r>
                  </m:oMath>
                </a14:m>
                <a:r>
                  <a:rPr kumimoji="1" lang="zh-CN" altLang="en-US" sz="2400" dirty="0">
                    <a:solidFill>
                      <a:srgbClr val="003262"/>
                    </a:solidFill>
                  </a:rPr>
                  <a:t>图中寻找某一</a:t>
                </a:r>
                <a:r>
                  <a:rPr kumimoji="1" lang="zh-CN" altLang="en-US" sz="2400" dirty="0" smtClean="0">
                    <a:solidFill>
                      <a:srgbClr val="003262"/>
                    </a:solidFill>
                  </a:rPr>
                  <a:t>路径（搜索的一个解）</a:t>
                </a:r>
                <a:endParaRPr kumimoji="1" lang="zh-CN" altLang="en-US" sz="2400" dirty="0">
                  <a:solidFill>
                    <a:srgbClr val="003262"/>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628649" y="3507821"/>
                <a:ext cx="3568556" cy="2308324"/>
              </a:xfrm>
              <a:prstGeom prst="rect">
                <a:avLst/>
              </a:prstGeom>
              <a:blipFill rotWithShape="0">
                <a:blip r:embed="rId4"/>
                <a:stretch>
                  <a:fillRect l="-2218" b="-131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591483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Helvetica"/>
              </a:rPr>
              <a:t>八数码问题的搜索树</a:t>
            </a:r>
            <a:endParaRPr lang="zh-CN" altLang="en-US" dirty="0"/>
          </a:p>
        </p:txBody>
      </p:sp>
      <p:sp>
        <p:nvSpPr>
          <p:cNvPr id="3" name="内容占位符 2"/>
          <p:cNvSpPr>
            <a:spLocks noGrp="1"/>
          </p:cNvSpPr>
          <p:nvPr>
            <p:ph idx="1"/>
          </p:nvPr>
        </p:nvSpPr>
        <p:spPr/>
        <p:txBody>
          <a:bodyPr/>
          <a:lstStyle/>
          <a:p>
            <a:r>
              <a:rPr lang="zh-CN" altLang="en-US" dirty="0"/>
              <a:t>例：八数码问题的状态空间</a:t>
            </a:r>
          </a:p>
        </p:txBody>
      </p:sp>
      <p:sp>
        <p:nvSpPr>
          <p:cNvPr id="4" name="灯片编号占位符 3"/>
          <p:cNvSpPr>
            <a:spLocks noGrp="1"/>
          </p:cNvSpPr>
          <p:nvPr>
            <p:ph type="sldNum" sz="quarter" idx="11"/>
          </p:nvPr>
        </p:nvSpPr>
        <p:spPr/>
        <p:txBody>
          <a:bodyPr/>
          <a:lstStyle/>
          <a:p>
            <a:fld id="{339A6E09-F5C8-4E88-8A4B-297BF10FE49A}" type="slidenum">
              <a:rPr lang="zh-CN" altLang="en-US" smtClean="0"/>
              <a:pPr/>
              <a:t>35</a:t>
            </a:fld>
            <a:endParaRPr lang="zh-CN" altLang="en-US" dirty="0"/>
          </a:p>
        </p:txBody>
      </p:sp>
      <p:graphicFrame>
        <p:nvGraphicFramePr>
          <p:cNvPr id="5" name="Object 5"/>
          <p:cNvGraphicFramePr>
            <a:graphicFrameLocks noChangeAspect="1"/>
          </p:cNvGraphicFramePr>
          <p:nvPr>
            <p:extLst>
              <p:ext uri="{D42A27DB-BD31-4B8C-83A1-F6EECF244321}">
                <p14:modId xmlns:p14="http://schemas.microsoft.com/office/powerpoint/2010/main" val="2345231792"/>
              </p:ext>
            </p:extLst>
          </p:nvPr>
        </p:nvGraphicFramePr>
        <p:xfrm>
          <a:off x="887291" y="2038773"/>
          <a:ext cx="2514600" cy="2514600"/>
        </p:xfrm>
        <a:graphic>
          <a:graphicData uri="http://schemas.openxmlformats.org/presentationml/2006/ole">
            <mc:AlternateContent xmlns:mc="http://schemas.openxmlformats.org/markup-compatibility/2006">
              <mc:Choice xmlns:v="urn:schemas-microsoft-com:vml" Requires="v">
                <p:oleObj spid="_x0000_s2776" name="位图图像" r:id="rId3" imgW="1238423" imgH="1238423" progId="Paint.Picture">
                  <p:embed/>
                </p:oleObj>
              </mc:Choice>
              <mc:Fallback>
                <p:oleObj name="位图图像" r:id="rId3" imgW="1238423" imgH="1238423" progId="Paint.Picture">
                  <p:embed/>
                  <p:pic>
                    <p:nvPicPr>
                      <p:cNvPr id="5"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7291" y="2038773"/>
                        <a:ext cx="25146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6"/>
          <p:cNvGraphicFramePr>
            <a:graphicFrameLocks noChangeAspect="1"/>
          </p:cNvGraphicFramePr>
          <p:nvPr>
            <p:extLst>
              <p:ext uri="{D42A27DB-BD31-4B8C-83A1-F6EECF244321}">
                <p14:modId xmlns:p14="http://schemas.microsoft.com/office/powerpoint/2010/main" val="76385690"/>
              </p:ext>
            </p:extLst>
          </p:nvPr>
        </p:nvGraphicFramePr>
        <p:xfrm>
          <a:off x="3660532" y="2076450"/>
          <a:ext cx="2400925" cy="2362200"/>
        </p:xfrm>
        <a:graphic>
          <a:graphicData uri="http://schemas.openxmlformats.org/presentationml/2006/ole">
            <mc:AlternateContent xmlns:mc="http://schemas.openxmlformats.org/markup-compatibility/2006">
              <mc:Choice xmlns:v="urn:schemas-microsoft-com:vml" Requires="v">
                <p:oleObj spid="_x0000_s2777" name="位图图像" r:id="rId5" imgW="1181265" imgH="1162212" progId="Paint.Picture">
                  <p:embed/>
                </p:oleObj>
              </mc:Choice>
              <mc:Fallback>
                <p:oleObj name="位图图像" r:id="rId5" imgW="1181265" imgH="1162212" progId="Paint.Picture">
                  <p:embed/>
                  <p:pic>
                    <p:nvPicPr>
                      <p:cNvPr id="6"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60532" y="2076450"/>
                        <a:ext cx="2400925" cy="2362200"/>
                      </a:xfrm>
                      <a:prstGeom prst="rect">
                        <a:avLst/>
                      </a:prstGeom>
                      <a:noFill/>
                      <a:ln>
                        <a:noFill/>
                      </a:ln>
                      <a:effectLst/>
                    </p:spPr>
                  </p:pic>
                </p:oleObj>
              </mc:Fallback>
            </mc:AlternateContent>
          </a:graphicData>
        </a:graphic>
      </p:graphicFrame>
      <p:sp>
        <p:nvSpPr>
          <p:cNvPr id="8" name="矩形 7"/>
          <p:cNvSpPr/>
          <p:nvPr/>
        </p:nvSpPr>
        <p:spPr>
          <a:xfrm>
            <a:off x="995073" y="5227862"/>
            <a:ext cx="5332990" cy="400110"/>
          </a:xfrm>
          <a:prstGeom prst="rect">
            <a:avLst/>
          </a:prstGeom>
        </p:spPr>
        <p:txBody>
          <a:bodyPr wrap="square">
            <a:spAutoFit/>
          </a:bodyPr>
          <a:lstStyle/>
          <a:p>
            <a:r>
              <a:rPr lang="zh-CN" altLang="en-US" sz="2000" dirty="0">
                <a:solidFill>
                  <a:srgbClr val="C00000"/>
                </a:solidFill>
              </a:rPr>
              <a:t>状态</a:t>
            </a:r>
            <a:r>
              <a:rPr lang="zh-CN" altLang="en-US" sz="2000" dirty="0" smtClean="0">
                <a:solidFill>
                  <a:srgbClr val="C00000"/>
                </a:solidFill>
              </a:rPr>
              <a:t>集 </a:t>
            </a:r>
            <a:r>
              <a:rPr lang="en-US" altLang="zh-CN" sz="2000" i="1" dirty="0" smtClean="0">
                <a:latin typeface="Times New Roman" panose="02020603050405020304" pitchFamily="18" charset="0"/>
                <a:cs typeface="Times New Roman" panose="02020603050405020304" pitchFamily="18" charset="0"/>
              </a:rPr>
              <a:t>S</a:t>
            </a:r>
            <a:r>
              <a:rPr lang="zh-CN" altLang="en-US" sz="2000" dirty="0" smtClean="0">
                <a:solidFill>
                  <a:srgbClr val="C00000"/>
                </a:solidFill>
              </a:rPr>
              <a:t>：</a:t>
            </a:r>
            <a:r>
              <a:rPr lang="zh-CN" altLang="en-US" sz="2000" dirty="0">
                <a:solidFill>
                  <a:srgbClr val="C00000"/>
                </a:solidFill>
              </a:rPr>
              <a:t>所有摆法</a:t>
            </a:r>
          </a:p>
        </p:txBody>
      </p:sp>
      <p:sp>
        <p:nvSpPr>
          <p:cNvPr id="10" name="矩形 9"/>
          <p:cNvSpPr/>
          <p:nvPr/>
        </p:nvSpPr>
        <p:spPr>
          <a:xfrm>
            <a:off x="4860995" y="5215228"/>
            <a:ext cx="1467068" cy="400110"/>
          </a:xfrm>
          <a:prstGeom prst="rect">
            <a:avLst/>
          </a:prstGeom>
        </p:spPr>
        <p:txBody>
          <a:bodyPr wrap="none">
            <a:spAutoFit/>
          </a:bodyPr>
          <a:lstStyle/>
          <a:p>
            <a:r>
              <a:rPr lang="zh-CN" altLang="en-US" sz="2000" dirty="0">
                <a:solidFill>
                  <a:srgbClr val="C00000"/>
                </a:solidFill>
              </a:rPr>
              <a:t>操作算子：</a:t>
            </a:r>
          </a:p>
        </p:txBody>
      </p:sp>
      <p:sp>
        <p:nvSpPr>
          <p:cNvPr id="11" name="文本框 10"/>
          <p:cNvSpPr txBox="1"/>
          <p:nvPr/>
        </p:nvSpPr>
        <p:spPr>
          <a:xfrm>
            <a:off x="6328063" y="3740272"/>
            <a:ext cx="2686713" cy="2437553"/>
          </a:xfrm>
          <a:prstGeom prst="rect">
            <a:avLst/>
          </a:prstGeom>
        </p:spPr>
        <p:txBody>
          <a:bodyPr vert="horz" wrap="square" lIns="91440" tIns="45720" rIns="91440" bIns="45720" rtlCol="0" anchor="ctr">
            <a:normAutofit/>
          </a:bodyPr>
          <a:lstStyle/>
          <a:p>
            <a:pPr marL="285750" indent="-285750">
              <a:lnSpc>
                <a:spcPct val="150000"/>
              </a:lnSpc>
              <a:spcBef>
                <a:spcPts val="600"/>
              </a:spcBef>
              <a:buFont typeface="Arial" panose="020B0604020202020204" pitchFamily="34" charset="0"/>
              <a:buChar char="•"/>
            </a:pPr>
            <a:r>
              <a:rPr lang="zh-CN" altLang="en-US" dirty="0">
                <a:solidFill>
                  <a:srgbClr val="003262"/>
                </a:solidFill>
                <a:latin typeface="+mn-ea"/>
              </a:rPr>
              <a:t>将空格向上移</a:t>
            </a:r>
            <a:r>
              <a:rPr lang="en-US" altLang="zh-CN" dirty="0">
                <a:solidFill>
                  <a:srgbClr val="003262"/>
                </a:solidFill>
                <a:latin typeface="+mn-ea"/>
              </a:rPr>
              <a:t>Up</a:t>
            </a:r>
          </a:p>
          <a:p>
            <a:pPr marL="285750" indent="-285750">
              <a:lnSpc>
                <a:spcPct val="150000"/>
              </a:lnSpc>
              <a:spcBef>
                <a:spcPts val="600"/>
              </a:spcBef>
              <a:buFont typeface="Arial" panose="020B0604020202020204" pitchFamily="34" charset="0"/>
              <a:buChar char="•"/>
            </a:pPr>
            <a:r>
              <a:rPr lang="zh-CN" altLang="en-US" dirty="0">
                <a:solidFill>
                  <a:srgbClr val="003262"/>
                </a:solidFill>
                <a:latin typeface="+mn-ea"/>
              </a:rPr>
              <a:t>将空格向左移</a:t>
            </a:r>
            <a:r>
              <a:rPr lang="en-US" altLang="zh-CN" dirty="0">
                <a:solidFill>
                  <a:srgbClr val="003262"/>
                </a:solidFill>
                <a:latin typeface="+mn-ea"/>
              </a:rPr>
              <a:t>Left</a:t>
            </a:r>
          </a:p>
          <a:p>
            <a:pPr marL="285750" indent="-285750">
              <a:lnSpc>
                <a:spcPct val="150000"/>
              </a:lnSpc>
              <a:spcBef>
                <a:spcPts val="600"/>
              </a:spcBef>
              <a:buFont typeface="Arial" panose="020B0604020202020204" pitchFamily="34" charset="0"/>
              <a:buChar char="•"/>
            </a:pPr>
            <a:r>
              <a:rPr lang="zh-CN" altLang="en-US" dirty="0">
                <a:solidFill>
                  <a:srgbClr val="003262"/>
                </a:solidFill>
                <a:latin typeface="+mn-ea"/>
              </a:rPr>
              <a:t>将空格向下移</a:t>
            </a:r>
            <a:r>
              <a:rPr lang="en-US" altLang="zh-CN" dirty="0">
                <a:solidFill>
                  <a:srgbClr val="003262"/>
                </a:solidFill>
                <a:latin typeface="+mn-ea"/>
              </a:rPr>
              <a:t>Down</a:t>
            </a:r>
          </a:p>
          <a:p>
            <a:pPr marL="285750" indent="-285750">
              <a:lnSpc>
                <a:spcPct val="150000"/>
              </a:lnSpc>
              <a:spcBef>
                <a:spcPts val="600"/>
              </a:spcBef>
              <a:buFont typeface="Arial" panose="020B0604020202020204" pitchFamily="34" charset="0"/>
              <a:buChar char="•"/>
            </a:pPr>
            <a:r>
              <a:rPr lang="zh-CN" altLang="en-US" dirty="0">
                <a:solidFill>
                  <a:srgbClr val="003262"/>
                </a:solidFill>
                <a:latin typeface="+mn-ea"/>
              </a:rPr>
              <a:t>将空格向右移</a:t>
            </a:r>
            <a:r>
              <a:rPr lang="en-US" altLang="zh-CN" dirty="0">
                <a:solidFill>
                  <a:srgbClr val="003262"/>
                </a:solidFill>
                <a:latin typeface="+mn-ea"/>
              </a:rPr>
              <a:t>Right</a:t>
            </a:r>
          </a:p>
          <a:p>
            <a:pPr marL="285750" indent="-285750" algn="l">
              <a:lnSpc>
                <a:spcPct val="150000"/>
              </a:lnSpc>
              <a:spcBef>
                <a:spcPts val="600"/>
              </a:spcBef>
              <a:buFont typeface="Arial" panose="020B0604020202020204" pitchFamily="34" charset="0"/>
              <a:buChar char="•"/>
            </a:pPr>
            <a:endParaRPr lang="zh-CN" altLang="en-US" dirty="0">
              <a:solidFill>
                <a:srgbClr val="003262"/>
              </a:solidFill>
              <a:latin typeface="+mn-ea"/>
              <a:ea typeface="+mn-ea"/>
            </a:endParaRPr>
          </a:p>
        </p:txBody>
      </p:sp>
    </p:spTree>
    <p:extLst>
      <p:ext uri="{BB962C8B-B14F-4D97-AF65-F5344CB8AC3E}">
        <p14:creationId xmlns:p14="http://schemas.microsoft.com/office/powerpoint/2010/main" val="4150183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Helvetica"/>
              </a:rPr>
              <a:t>八数码问题的搜索树</a:t>
            </a:r>
            <a:endParaRPr lang="zh-CN" altLang="en-US" dirty="0"/>
          </a:p>
        </p:txBody>
      </p:sp>
      <p:sp>
        <p:nvSpPr>
          <p:cNvPr id="4" name="灯片编号占位符 3"/>
          <p:cNvSpPr>
            <a:spLocks noGrp="1"/>
          </p:cNvSpPr>
          <p:nvPr>
            <p:ph type="sldNum" sz="quarter" idx="11"/>
          </p:nvPr>
        </p:nvSpPr>
        <p:spPr/>
        <p:txBody>
          <a:bodyPr/>
          <a:lstStyle/>
          <a:p>
            <a:fld id="{339A6E09-F5C8-4E88-8A4B-297BF10FE49A}" type="slidenum">
              <a:rPr lang="zh-CN" altLang="en-US" smtClean="0"/>
              <a:pPr/>
              <a:t>36</a:t>
            </a:fld>
            <a:endParaRPr lang="zh-CN" altLang="en-US" dirty="0"/>
          </a:p>
        </p:txBody>
      </p:sp>
      <p:pic>
        <p:nvPicPr>
          <p:cNvPr id="13" name="Object 13" descr="Object 13">
            <a:extLst>
              <a:ext uri="{FF2B5EF4-FFF2-40B4-BE49-F238E27FC236}">
                <a16:creationId xmlns="" xmlns:a16="http://schemas.microsoft.com/office/drawing/2014/main" id="{0EEA7FBF-9887-074F-98F4-12A20C6E293E}"/>
              </a:ext>
            </a:extLst>
          </p:cNvPr>
          <p:cNvPicPr>
            <a:picLocks noChangeAspect="1"/>
          </p:cNvPicPr>
          <p:nvPr/>
        </p:nvPicPr>
        <p:blipFill>
          <a:blip r:embed="rId2"/>
          <a:stretch>
            <a:fillRect/>
          </a:stretch>
        </p:blipFill>
        <p:spPr>
          <a:xfrm>
            <a:off x="1097279" y="1693898"/>
            <a:ext cx="7130541" cy="3819934"/>
          </a:xfrm>
          <a:prstGeom prst="rect">
            <a:avLst/>
          </a:prstGeom>
          <a:ln>
            <a:solidFill>
              <a:srgbClr val="808080"/>
            </a:solidFill>
            <a:miter/>
          </a:ln>
        </p:spPr>
      </p:pic>
    </p:spTree>
    <p:extLst>
      <p:ext uri="{BB962C8B-B14F-4D97-AF65-F5344CB8AC3E}">
        <p14:creationId xmlns:p14="http://schemas.microsoft.com/office/powerpoint/2010/main" val="27337198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对象 24"/>
          <p:cNvGraphicFramePr>
            <a:graphicFrameLocks noChangeAspect="1"/>
          </p:cNvGraphicFramePr>
          <p:nvPr>
            <p:extLst>
              <p:ext uri="{D42A27DB-BD31-4B8C-83A1-F6EECF244321}">
                <p14:modId xmlns:p14="http://schemas.microsoft.com/office/powerpoint/2010/main" val="1602865242"/>
              </p:ext>
            </p:extLst>
          </p:nvPr>
        </p:nvGraphicFramePr>
        <p:xfrm>
          <a:off x="733425" y="1647825"/>
          <a:ext cx="7486650" cy="3600450"/>
        </p:xfrm>
        <a:graphic>
          <a:graphicData uri="http://schemas.openxmlformats.org/presentationml/2006/ole">
            <mc:AlternateContent xmlns:mc="http://schemas.openxmlformats.org/markup-compatibility/2006">
              <mc:Choice xmlns:v="urn:schemas-microsoft-com:vml" Requires="v">
                <p:oleObj spid="_x0000_s5372" r:id="rId3" imgW="9980640" imgH="4799880" progId="">
                  <p:embed/>
                </p:oleObj>
              </mc:Choice>
              <mc:Fallback>
                <p:oleObj r:id="rId3" imgW="9980640" imgH="4799880" progId="">
                  <p:embed/>
                  <p:pic>
                    <p:nvPicPr>
                      <p:cNvPr id="25" name="对象 24"/>
                      <p:cNvPicPr/>
                      <p:nvPr/>
                    </p:nvPicPr>
                    <p:blipFill>
                      <a:blip r:embed="rId4"/>
                      <a:stretch>
                        <a:fillRect/>
                      </a:stretch>
                    </p:blipFill>
                    <p:spPr>
                      <a:xfrm>
                        <a:off x="733425" y="1647825"/>
                        <a:ext cx="7486650" cy="3600450"/>
                      </a:xfrm>
                      <a:prstGeom prst="rect">
                        <a:avLst/>
                      </a:prstGeom>
                    </p:spPr>
                  </p:pic>
                </p:oleObj>
              </mc:Fallback>
            </mc:AlternateContent>
          </a:graphicData>
        </a:graphic>
      </p:graphicFrame>
      <p:sp>
        <p:nvSpPr>
          <p:cNvPr id="2" name="标题 1"/>
          <p:cNvSpPr>
            <a:spLocks noGrp="1"/>
          </p:cNvSpPr>
          <p:nvPr>
            <p:ph type="title"/>
          </p:nvPr>
        </p:nvSpPr>
        <p:spPr/>
        <p:txBody>
          <a:bodyPr/>
          <a:lstStyle/>
          <a:p>
            <a:r>
              <a:rPr lang="zh-CN" altLang="en-US" dirty="0">
                <a:sym typeface="Helvetica"/>
              </a:rPr>
              <a:t>旅行商问题的搜索树</a:t>
            </a:r>
            <a:endParaRPr lang="zh-CN" altLang="en-US" dirty="0"/>
          </a:p>
        </p:txBody>
      </p:sp>
      <p:sp>
        <p:nvSpPr>
          <p:cNvPr id="4" name="灯片编号占位符 3"/>
          <p:cNvSpPr>
            <a:spLocks noGrp="1"/>
          </p:cNvSpPr>
          <p:nvPr>
            <p:ph type="sldNum" sz="quarter" idx="11"/>
          </p:nvPr>
        </p:nvSpPr>
        <p:spPr/>
        <p:txBody>
          <a:bodyPr/>
          <a:lstStyle/>
          <a:p>
            <a:fld id="{339A6E09-F5C8-4E88-8A4B-297BF10FE49A}" type="slidenum">
              <a:rPr lang="zh-CN" altLang="en-US" smtClean="0"/>
              <a:pPr/>
              <a:t>37</a:t>
            </a:fld>
            <a:endParaRPr lang="zh-CN" altLang="en-US" dirty="0"/>
          </a:p>
        </p:txBody>
      </p:sp>
      <p:grpSp>
        <p:nvGrpSpPr>
          <p:cNvPr id="15" name="Group 15"/>
          <p:cNvGrpSpPr>
            <a:grpSpLocks/>
          </p:cNvGrpSpPr>
          <p:nvPr/>
        </p:nvGrpSpPr>
        <p:grpSpPr bwMode="auto">
          <a:xfrm>
            <a:off x="2533651" y="1833567"/>
            <a:ext cx="5005388" cy="542926"/>
            <a:chOff x="1443" y="1403"/>
            <a:chExt cx="3153" cy="342"/>
          </a:xfrm>
        </p:grpSpPr>
        <p:sp>
          <p:nvSpPr>
            <p:cNvPr id="17" name="Text Box 6"/>
            <p:cNvSpPr txBox="1">
              <a:spLocks noChangeArrowheads="1"/>
            </p:cNvSpPr>
            <p:nvPr/>
          </p:nvSpPr>
          <p:spPr bwMode="auto">
            <a:xfrm>
              <a:off x="1443" y="1403"/>
              <a:ext cx="100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40000"/>
                </a:spcBef>
                <a:buClr>
                  <a:schemeClr val="accent2"/>
                </a:buClr>
                <a:buFont typeface="Wingdings" panose="05000000000000000000" pitchFamily="2" charset="2"/>
                <a:buBlip>
                  <a:blip r:embed="rId5"/>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ClrTx/>
                <a:buFontTx/>
                <a:buNone/>
              </a:pPr>
              <a:r>
                <a:rPr lang="zh-CN" altLang="en-US" sz="2000" dirty="0"/>
                <a:t>（家）</a:t>
              </a:r>
            </a:p>
          </p:txBody>
        </p:sp>
        <p:sp>
          <p:nvSpPr>
            <p:cNvPr id="18" name="Text Box 7"/>
            <p:cNvSpPr txBox="1">
              <a:spLocks noChangeArrowheads="1"/>
            </p:cNvSpPr>
            <p:nvPr/>
          </p:nvSpPr>
          <p:spPr bwMode="auto">
            <a:xfrm>
              <a:off x="2964" y="1495"/>
              <a:ext cx="163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40000"/>
                </a:spcBef>
                <a:buClr>
                  <a:schemeClr val="accent2"/>
                </a:buClr>
                <a:buFont typeface="Wingdings" panose="05000000000000000000" pitchFamily="2" charset="2"/>
                <a:buBlip>
                  <a:blip r:embed="rId5"/>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ClrTx/>
                <a:buFontTx/>
                <a:buNone/>
              </a:pPr>
              <a:r>
                <a:rPr lang="zh-CN" altLang="en-US" sz="2000" dirty="0"/>
                <a:t>（单位：</a:t>
              </a:r>
              <a:r>
                <a:rPr lang="en-US" altLang="zh-CN" sz="2000" dirty="0"/>
                <a:t>km</a:t>
              </a:r>
              <a:r>
                <a:rPr lang="zh-CN" altLang="en-US" sz="2000" dirty="0"/>
                <a:t>）</a:t>
              </a:r>
            </a:p>
          </p:txBody>
        </p:sp>
      </p:grpSp>
      <p:sp>
        <p:nvSpPr>
          <p:cNvPr id="19" name="Text Box 8"/>
          <p:cNvSpPr txBox="1">
            <a:spLocks noChangeArrowheads="1"/>
          </p:cNvSpPr>
          <p:nvPr/>
        </p:nvSpPr>
        <p:spPr bwMode="auto">
          <a:xfrm>
            <a:off x="1063625" y="5414963"/>
            <a:ext cx="7469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40000"/>
              </a:spcBef>
              <a:buClr>
                <a:schemeClr val="accent2"/>
              </a:buClr>
              <a:buFont typeface="Wingdings" panose="05000000000000000000" pitchFamily="2" charset="2"/>
              <a:buBlip>
                <a:blip r:embed="rId5"/>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ClrTx/>
              <a:buFontTx/>
              <a:buNone/>
            </a:pPr>
            <a:r>
              <a:rPr lang="zh-CN" altLang="en-US" sz="2400" dirty="0"/>
              <a:t>可能路径：</a:t>
            </a:r>
            <a:r>
              <a:rPr lang="zh-CN" altLang="en-US" sz="2400" dirty="0">
                <a:latin typeface="宋体" panose="02010600030101010101" pitchFamily="2" charset="-122"/>
              </a:rPr>
              <a:t>费用为</a:t>
            </a:r>
            <a:r>
              <a:rPr lang="en-US" altLang="zh-CN" sz="2400" dirty="0">
                <a:latin typeface="Times New Roman" panose="02020603050405020304" pitchFamily="18" charset="0"/>
                <a:cs typeface="Times New Roman" panose="02020603050405020304" pitchFamily="18" charset="0"/>
              </a:rPr>
              <a:t>375</a:t>
            </a:r>
            <a:r>
              <a:rPr lang="zh-CN" altLang="en-US" sz="2400" dirty="0">
                <a:latin typeface="宋体" panose="02010600030101010101" pitchFamily="2" charset="-122"/>
              </a:rPr>
              <a:t>的路径（</a:t>
            </a:r>
            <a:r>
              <a:rPr lang="en-US" altLang="zh-CN" sz="2400" i="1" dirty="0">
                <a:latin typeface="Times New Roman" panose="02020603050405020304" pitchFamily="18" charset="0"/>
                <a:cs typeface="Times New Roman" panose="02020603050405020304" pitchFamily="18" charset="0"/>
              </a:rPr>
              <a:t>A</a:t>
            </a:r>
            <a:r>
              <a:rPr lang="zh-CN" altLang="en-US"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B</a:t>
            </a:r>
            <a:r>
              <a:rPr lang="zh-CN" altLang="en-US"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C</a:t>
            </a:r>
            <a:r>
              <a:rPr lang="zh-CN" altLang="en-US"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D</a:t>
            </a:r>
            <a:r>
              <a:rPr lang="zh-CN" altLang="en-US"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E</a:t>
            </a:r>
            <a:r>
              <a:rPr lang="zh-CN" altLang="en-US" sz="2400"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A</a:t>
            </a:r>
            <a:r>
              <a:rPr lang="zh-CN" altLang="en-US" sz="2400" dirty="0">
                <a:latin typeface="宋体" panose="02010600030101010101" pitchFamily="2" charset="-122"/>
              </a:rPr>
              <a:t>）</a:t>
            </a:r>
            <a:r>
              <a:rPr lang="zh-CN" altLang="en-US" sz="2400" dirty="0"/>
              <a:t> </a:t>
            </a:r>
          </a:p>
        </p:txBody>
      </p:sp>
      <p:sp>
        <p:nvSpPr>
          <p:cNvPr id="20" name="Line 9"/>
          <p:cNvSpPr>
            <a:spLocks noChangeShapeType="1"/>
          </p:cNvSpPr>
          <p:nvPr/>
        </p:nvSpPr>
        <p:spPr bwMode="auto">
          <a:xfrm>
            <a:off x="2743200" y="2428875"/>
            <a:ext cx="4038600" cy="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10"/>
          <p:cNvSpPr>
            <a:spLocks noChangeShapeType="1"/>
          </p:cNvSpPr>
          <p:nvPr/>
        </p:nvSpPr>
        <p:spPr bwMode="auto">
          <a:xfrm>
            <a:off x="6781800" y="2428875"/>
            <a:ext cx="990600" cy="167640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12"/>
          <p:cNvSpPr>
            <a:spLocks noChangeShapeType="1"/>
          </p:cNvSpPr>
          <p:nvPr/>
        </p:nvSpPr>
        <p:spPr bwMode="auto">
          <a:xfrm flipH="1">
            <a:off x="3886200" y="4105275"/>
            <a:ext cx="3886200" cy="6096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13"/>
          <p:cNvSpPr>
            <a:spLocks noChangeShapeType="1"/>
          </p:cNvSpPr>
          <p:nvPr/>
        </p:nvSpPr>
        <p:spPr bwMode="auto">
          <a:xfrm flipH="1" flipV="1">
            <a:off x="1371600" y="3800475"/>
            <a:ext cx="2514600" cy="91440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4" name="Line 14"/>
          <p:cNvSpPr>
            <a:spLocks noChangeShapeType="1"/>
          </p:cNvSpPr>
          <p:nvPr/>
        </p:nvSpPr>
        <p:spPr bwMode="auto">
          <a:xfrm flipV="1">
            <a:off x="1371600" y="2428875"/>
            <a:ext cx="1371600" cy="137160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内容占位符 2"/>
          <p:cNvSpPr>
            <a:spLocks noGrp="1"/>
          </p:cNvSpPr>
          <p:nvPr>
            <p:ph idx="1"/>
          </p:nvPr>
        </p:nvSpPr>
        <p:spPr/>
        <p:txBody>
          <a:bodyPr/>
          <a:lstStyle/>
          <a:p>
            <a:r>
              <a:rPr lang="zh-CN" altLang="en-US" dirty="0"/>
              <a:t>例：</a:t>
            </a:r>
            <a:r>
              <a:rPr lang="en-US" altLang="zh-CN" dirty="0"/>
              <a:t> </a:t>
            </a:r>
            <a:r>
              <a:rPr lang="zh-CN" altLang="en-US" dirty="0"/>
              <a:t>旅行商问题（</a:t>
            </a:r>
            <a:r>
              <a:rPr lang="en-US" altLang="zh-CN" dirty="0"/>
              <a:t>traveling salesman problem, TSP</a:t>
            </a:r>
            <a:r>
              <a:rPr lang="zh-CN" altLang="en-US" dirty="0"/>
              <a:t>）</a:t>
            </a:r>
          </a:p>
        </p:txBody>
      </p:sp>
    </p:spTree>
    <p:extLst>
      <p:ext uri="{BB962C8B-B14F-4D97-AF65-F5344CB8AC3E}">
        <p14:creationId xmlns:p14="http://schemas.microsoft.com/office/powerpoint/2010/main" val="2091995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ppt_x</p:attrName>
                                        </p:attrNameLst>
                                      </p:cBhvr>
                                      <p:tavLst>
                                        <p:tav tm="0">
                                          <p:val>
                                            <p:strVal val="#ppt_x-#ppt_w/2"/>
                                          </p:val>
                                        </p:tav>
                                        <p:tav tm="100000">
                                          <p:val>
                                            <p:strVal val="#ppt_x"/>
                                          </p:val>
                                        </p:tav>
                                      </p:tavLst>
                                    </p:anim>
                                    <p:anim calcmode="lin" valueType="num">
                                      <p:cBhvr>
                                        <p:cTn id="8" dur="500" fill="hold"/>
                                        <p:tgtEl>
                                          <p:spTgt spid="20"/>
                                        </p:tgtEl>
                                        <p:attrNameLst>
                                          <p:attrName>ppt_y</p:attrName>
                                        </p:attrNameLst>
                                      </p:cBhvr>
                                      <p:tavLst>
                                        <p:tav tm="0">
                                          <p:val>
                                            <p:strVal val="#ppt_y"/>
                                          </p:val>
                                        </p:tav>
                                        <p:tav tm="100000">
                                          <p:val>
                                            <p:strVal val="#ppt_y"/>
                                          </p:val>
                                        </p:tav>
                                      </p:tavLst>
                                    </p:anim>
                                    <p:anim calcmode="lin" valueType="num">
                                      <p:cBhvr>
                                        <p:cTn id="9" dur="500" fill="hold"/>
                                        <p:tgtEl>
                                          <p:spTgt spid="20"/>
                                        </p:tgtEl>
                                        <p:attrNameLst>
                                          <p:attrName>ppt_w</p:attrName>
                                        </p:attrNameLst>
                                      </p:cBhvr>
                                      <p:tavLst>
                                        <p:tav tm="0">
                                          <p:val>
                                            <p:fltVal val="0"/>
                                          </p:val>
                                        </p:tav>
                                        <p:tav tm="100000">
                                          <p:val>
                                            <p:strVal val="#ppt_w"/>
                                          </p:val>
                                        </p:tav>
                                      </p:tavLst>
                                    </p:anim>
                                    <p:anim calcmode="lin" valueType="num">
                                      <p:cBhvr>
                                        <p:cTn id="10" dur="5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1"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p:cTn id="15" dur="500" fill="hold"/>
                                        <p:tgtEl>
                                          <p:spTgt spid="21"/>
                                        </p:tgtEl>
                                        <p:attrNameLst>
                                          <p:attrName>ppt_x</p:attrName>
                                        </p:attrNameLst>
                                      </p:cBhvr>
                                      <p:tavLst>
                                        <p:tav tm="0">
                                          <p:val>
                                            <p:strVal val="#ppt_x"/>
                                          </p:val>
                                        </p:tav>
                                        <p:tav tm="100000">
                                          <p:val>
                                            <p:strVal val="#ppt_x"/>
                                          </p:val>
                                        </p:tav>
                                      </p:tavLst>
                                    </p:anim>
                                    <p:anim calcmode="lin" valueType="num">
                                      <p:cBhvr>
                                        <p:cTn id="16" dur="500" fill="hold"/>
                                        <p:tgtEl>
                                          <p:spTgt spid="21"/>
                                        </p:tgtEl>
                                        <p:attrNameLst>
                                          <p:attrName>ppt_y</p:attrName>
                                        </p:attrNameLst>
                                      </p:cBhvr>
                                      <p:tavLst>
                                        <p:tav tm="0">
                                          <p:val>
                                            <p:strVal val="#ppt_y-#ppt_h/2"/>
                                          </p:val>
                                        </p:tav>
                                        <p:tav tm="100000">
                                          <p:val>
                                            <p:strVal val="#ppt_y"/>
                                          </p:val>
                                        </p:tav>
                                      </p:tavLst>
                                    </p:anim>
                                    <p:anim calcmode="lin" valueType="num">
                                      <p:cBhvr>
                                        <p:cTn id="17" dur="500" fill="hold"/>
                                        <p:tgtEl>
                                          <p:spTgt spid="21"/>
                                        </p:tgtEl>
                                        <p:attrNameLst>
                                          <p:attrName>ppt_w</p:attrName>
                                        </p:attrNameLst>
                                      </p:cBhvr>
                                      <p:tavLst>
                                        <p:tav tm="0">
                                          <p:val>
                                            <p:strVal val="#ppt_w"/>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2"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p:cTn id="23" dur="500" fill="hold"/>
                                        <p:tgtEl>
                                          <p:spTgt spid="22"/>
                                        </p:tgtEl>
                                        <p:attrNameLst>
                                          <p:attrName>ppt_x</p:attrName>
                                        </p:attrNameLst>
                                      </p:cBhvr>
                                      <p:tavLst>
                                        <p:tav tm="0">
                                          <p:val>
                                            <p:strVal val="#ppt_x+#ppt_w/2"/>
                                          </p:val>
                                        </p:tav>
                                        <p:tav tm="100000">
                                          <p:val>
                                            <p:strVal val="#ppt_x"/>
                                          </p:val>
                                        </p:tav>
                                      </p:tavLst>
                                    </p:anim>
                                    <p:anim calcmode="lin" valueType="num">
                                      <p:cBhvr>
                                        <p:cTn id="24" dur="500" fill="hold"/>
                                        <p:tgtEl>
                                          <p:spTgt spid="22"/>
                                        </p:tgtEl>
                                        <p:attrNameLst>
                                          <p:attrName>ppt_y</p:attrName>
                                        </p:attrNameLst>
                                      </p:cBhvr>
                                      <p:tavLst>
                                        <p:tav tm="0">
                                          <p:val>
                                            <p:strVal val="#ppt_y"/>
                                          </p:val>
                                        </p:tav>
                                        <p:tav tm="100000">
                                          <p:val>
                                            <p:strVal val="#ppt_y"/>
                                          </p:val>
                                        </p:tav>
                                      </p:tavLst>
                                    </p:anim>
                                    <p:anim calcmode="lin" valueType="num">
                                      <p:cBhvr>
                                        <p:cTn id="25" dur="500" fill="hold"/>
                                        <p:tgtEl>
                                          <p:spTgt spid="22"/>
                                        </p:tgtEl>
                                        <p:attrNameLst>
                                          <p:attrName>ppt_w</p:attrName>
                                        </p:attrNameLst>
                                      </p:cBhvr>
                                      <p:tavLst>
                                        <p:tav tm="0">
                                          <p:val>
                                            <p:fltVal val="0"/>
                                          </p:val>
                                        </p:tav>
                                        <p:tav tm="100000">
                                          <p:val>
                                            <p:strVal val="#ppt_w"/>
                                          </p:val>
                                        </p:tav>
                                      </p:tavLst>
                                    </p:anim>
                                    <p:anim calcmode="lin" valueType="num">
                                      <p:cBhvr>
                                        <p:cTn id="26" dur="5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2"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p:cTn id="31" dur="500" fill="hold"/>
                                        <p:tgtEl>
                                          <p:spTgt spid="23"/>
                                        </p:tgtEl>
                                        <p:attrNameLst>
                                          <p:attrName>ppt_x</p:attrName>
                                        </p:attrNameLst>
                                      </p:cBhvr>
                                      <p:tavLst>
                                        <p:tav tm="0">
                                          <p:val>
                                            <p:strVal val="#ppt_x+#ppt_w/2"/>
                                          </p:val>
                                        </p:tav>
                                        <p:tav tm="100000">
                                          <p:val>
                                            <p:strVal val="#ppt_x"/>
                                          </p:val>
                                        </p:tav>
                                      </p:tavLst>
                                    </p:anim>
                                    <p:anim calcmode="lin" valueType="num">
                                      <p:cBhvr>
                                        <p:cTn id="32" dur="500" fill="hold"/>
                                        <p:tgtEl>
                                          <p:spTgt spid="23"/>
                                        </p:tgtEl>
                                        <p:attrNameLst>
                                          <p:attrName>ppt_y</p:attrName>
                                        </p:attrNameLst>
                                      </p:cBhvr>
                                      <p:tavLst>
                                        <p:tav tm="0">
                                          <p:val>
                                            <p:strVal val="#ppt_y"/>
                                          </p:val>
                                        </p:tav>
                                        <p:tav tm="100000">
                                          <p:val>
                                            <p:strVal val="#ppt_y"/>
                                          </p:val>
                                        </p:tav>
                                      </p:tavLst>
                                    </p:anim>
                                    <p:anim calcmode="lin" valueType="num">
                                      <p:cBhvr>
                                        <p:cTn id="33" dur="500" fill="hold"/>
                                        <p:tgtEl>
                                          <p:spTgt spid="23"/>
                                        </p:tgtEl>
                                        <p:attrNameLst>
                                          <p:attrName>ppt_w</p:attrName>
                                        </p:attrNameLst>
                                      </p:cBhvr>
                                      <p:tavLst>
                                        <p:tav tm="0">
                                          <p:val>
                                            <p:fltVal val="0"/>
                                          </p:val>
                                        </p:tav>
                                        <p:tav tm="100000">
                                          <p:val>
                                            <p:strVal val="#ppt_w"/>
                                          </p:val>
                                        </p:tav>
                                      </p:tavLst>
                                    </p:anim>
                                    <p:anim calcmode="lin" valueType="num">
                                      <p:cBhvr>
                                        <p:cTn id="34" dur="5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17" presetClass="entr" presetSubtype="4"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p:cTn id="39" dur="500" fill="hold"/>
                                        <p:tgtEl>
                                          <p:spTgt spid="24"/>
                                        </p:tgtEl>
                                        <p:attrNameLst>
                                          <p:attrName>ppt_x</p:attrName>
                                        </p:attrNameLst>
                                      </p:cBhvr>
                                      <p:tavLst>
                                        <p:tav tm="0">
                                          <p:val>
                                            <p:strVal val="#ppt_x"/>
                                          </p:val>
                                        </p:tav>
                                        <p:tav tm="100000">
                                          <p:val>
                                            <p:strVal val="#ppt_x"/>
                                          </p:val>
                                        </p:tav>
                                      </p:tavLst>
                                    </p:anim>
                                    <p:anim calcmode="lin" valueType="num">
                                      <p:cBhvr>
                                        <p:cTn id="40" dur="500" fill="hold"/>
                                        <p:tgtEl>
                                          <p:spTgt spid="24"/>
                                        </p:tgtEl>
                                        <p:attrNameLst>
                                          <p:attrName>ppt_y</p:attrName>
                                        </p:attrNameLst>
                                      </p:cBhvr>
                                      <p:tavLst>
                                        <p:tav tm="0">
                                          <p:val>
                                            <p:strVal val="#ppt_y+#ppt_h/2"/>
                                          </p:val>
                                        </p:tav>
                                        <p:tav tm="100000">
                                          <p:val>
                                            <p:strVal val="#ppt_y"/>
                                          </p:val>
                                        </p:tav>
                                      </p:tavLst>
                                    </p:anim>
                                    <p:anim calcmode="lin" valueType="num">
                                      <p:cBhvr>
                                        <p:cTn id="41" dur="500" fill="hold"/>
                                        <p:tgtEl>
                                          <p:spTgt spid="24"/>
                                        </p:tgtEl>
                                        <p:attrNameLst>
                                          <p:attrName>ppt_w</p:attrName>
                                        </p:attrNameLst>
                                      </p:cBhvr>
                                      <p:tavLst>
                                        <p:tav tm="0">
                                          <p:val>
                                            <p:strVal val="#ppt_w"/>
                                          </p:val>
                                        </p:tav>
                                        <p:tav tm="100000">
                                          <p:val>
                                            <p:strVal val="#ppt_w"/>
                                          </p:val>
                                        </p:tav>
                                      </p:tavLst>
                                    </p:anim>
                                    <p:anim calcmode="lin" valueType="num">
                                      <p:cBhvr>
                                        <p:cTn id="42" dur="500" fill="hold"/>
                                        <p:tgtEl>
                                          <p:spTgt spid="24"/>
                                        </p:tgtEl>
                                        <p:attrNameLst>
                                          <p:attrName>ppt_h</p:attrName>
                                        </p:attrNameLst>
                                      </p:cBhvr>
                                      <p:tavLst>
                                        <p:tav tm="0">
                                          <p:val>
                                            <p:fltVal val="0"/>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box(in)">
                                      <p:cBhvr>
                                        <p:cTn id="4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P spid="21" grpId="0" animBg="1"/>
      <p:bldP spid="22" grpId="0" animBg="1"/>
      <p:bldP spid="23" grpId="0" animBg="1"/>
      <p:bldP spid="2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sym typeface="Helvetica"/>
              </a:rPr>
              <a:t>旅行商问题的搜索树</a:t>
            </a:r>
            <a:endParaRPr lang="zh-CN" altLang="en-US" dirty="0"/>
          </a:p>
        </p:txBody>
      </p:sp>
      <p:sp>
        <p:nvSpPr>
          <p:cNvPr id="4" name="灯片编号占位符 3"/>
          <p:cNvSpPr>
            <a:spLocks noGrp="1"/>
          </p:cNvSpPr>
          <p:nvPr>
            <p:ph type="sldNum" sz="quarter" idx="11"/>
          </p:nvPr>
        </p:nvSpPr>
        <p:spPr/>
        <p:txBody>
          <a:bodyPr/>
          <a:lstStyle/>
          <a:p>
            <a:fld id="{339A6E09-F5C8-4E88-8A4B-297BF10FE49A}" type="slidenum">
              <a:rPr lang="zh-CN" altLang="en-US" smtClean="0"/>
              <a:pPr/>
              <a:t>38</a:t>
            </a:fld>
            <a:endParaRPr lang="zh-CN" altLang="en-US" dirty="0"/>
          </a:p>
        </p:txBody>
      </p:sp>
      <p:grpSp>
        <p:nvGrpSpPr>
          <p:cNvPr id="5" name="Group 7"/>
          <p:cNvGrpSpPr>
            <a:grpSpLocks noChangeAspect="1"/>
          </p:cNvGrpSpPr>
          <p:nvPr/>
        </p:nvGrpSpPr>
        <p:grpSpPr bwMode="auto">
          <a:xfrm>
            <a:off x="244475" y="974725"/>
            <a:ext cx="8480425" cy="5304713"/>
            <a:chOff x="-9" y="477"/>
            <a:chExt cx="5720" cy="3578"/>
          </a:xfrm>
        </p:grpSpPr>
        <p:sp>
          <p:nvSpPr>
            <p:cNvPr id="6" name="AutoShape 6"/>
            <p:cNvSpPr>
              <a:spLocks noChangeAspect="1" noChangeArrowheads="1" noTextEdit="1"/>
            </p:cNvSpPr>
            <p:nvPr/>
          </p:nvSpPr>
          <p:spPr bwMode="auto">
            <a:xfrm>
              <a:off x="96" y="576"/>
              <a:ext cx="5520" cy="3456"/>
            </a:xfrm>
            <a:prstGeom prst="rect">
              <a:avLst/>
            </a:prstGeom>
            <a:solidFill>
              <a:schemeClr val="bg2"/>
            </a:solidFill>
            <a:ln w="9525" algn="ctr">
              <a:solidFill>
                <a:srgbClr val="808080"/>
              </a:solidFill>
              <a:miter lim="800000"/>
              <a:headEnd/>
              <a:tailEnd/>
            </a:ln>
          </p:spPr>
          <p:txBody>
            <a:bodyPr/>
            <a:lstStyle/>
            <a:p>
              <a:endParaRPr lang="zh-CN" altLang="en-US"/>
            </a:p>
          </p:txBody>
        </p:sp>
        <p:sp>
          <p:nvSpPr>
            <p:cNvPr id="7" name="Rectangle 8"/>
            <p:cNvSpPr>
              <a:spLocks noChangeArrowheads="1"/>
            </p:cNvSpPr>
            <p:nvPr/>
          </p:nvSpPr>
          <p:spPr bwMode="auto">
            <a:xfrm>
              <a:off x="-9" y="493"/>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a:t>
              </a:r>
              <a:endParaRPr lang="en-US" altLang="zh-CN" sz="1800"/>
            </a:p>
          </p:txBody>
        </p:sp>
        <p:grpSp>
          <p:nvGrpSpPr>
            <p:cNvPr id="8" name="Group 16"/>
            <p:cNvGrpSpPr>
              <a:grpSpLocks/>
            </p:cNvGrpSpPr>
            <p:nvPr/>
          </p:nvGrpSpPr>
          <p:grpSpPr bwMode="auto">
            <a:xfrm>
              <a:off x="5308" y="1142"/>
              <a:ext cx="403" cy="209"/>
              <a:chOff x="5308" y="1142"/>
              <a:chExt cx="403" cy="209"/>
            </a:xfrm>
          </p:grpSpPr>
          <p:sp>
            <p:nvSpPr>
              <p:cNvPr id="332" name="Freeform 9"/>
              <p:cNvSpPr>
                <a:spLocks/>
              </p:cNvSpPr>
              <p:nvPr/>
            </p:nvSpPr>
            <p:spPr bwMode="auto">
              <a:xfrm>
                <a:off x="5308" y="1142"/>
                <a:ext cx="45" cy="27"/>
              </a:xfrm>
              <a:custGeom>
                <a:avLst/>
                <a:gdLst>
                  <a:gd name="T0" fmla="*/ 10 w 45"/>
                  <a:gd name="T1" fmla="*/ 2 h 27"/>
                  <a:gd name="T2" fmla="*/ 5 w 45"/>
                  <a:gd name="T3" fmla="*/ 0 h 27"/>
                  <a:gd name="T4" fmla="*/ 5 w 45"/>
                  <a:gd name="T5" fmla="*/ 0 h 27"/>
                  <a:gd name="T6" fmla="*/ 2 w 45"/>
                  <a:gd name="T7" fmla="*/ 2 h 27"/>
                  <a:gd name="T8" fmla="*/ 0 w 45"/>
                  <a:gd name="T9" fmla="*/ 5 h 27"/>
                  <a:gd name="T10" fmla="*/ 0 w 45"/>
                  <a:gd name="T11" fmla="*/ 5 h 27"/>
                  <a:gd name="T12" fmla="*/ 2 w 45"/>
                  <a:gd name="T13" fmla="*/ 9 h 27"/>
                  <a:gd name="T14" fmla="*/ 35 w 45"/>
                  <a:gd name="T15" fmla="*/ 25 h 27"/>
                  <a:gd name="T16" fmla="*/ 37 w 45"/>
                  <a:gd name="T17" fmla="*/ 27 h 27"/>
                  <a:gd name="T18" fmla="*/ 40 w 45"/>
                  <a:gd name="T19" fmla="*/ 27 h 27"/>
                  <a:gd name="T20" fmla="*/ 42 w 45"/>
                  <a:gd name="T21" fmla="*/ 25 h 27"/>
                  <a:gd name="T22" fmla="*/ 45 w 45"/>
                  <a:gd name="T23" fmla="*/ 23 h 27"/>
                  <a:gd name="T24" fmla="*/ 45 w 45"/>
                  <a:gd name="T25" fmla="*/ 21 h 27"/>
                  <a:gd name="T26" fmla="*/ 42 w 45"/>
                  <a:gd name="T27" fmla="*/ 18 h 27"/>
                  <a:gd name="T28" fmla="*/ 10 w 45"/>
                  <a:gd name="T29" fmla="*/ 2 h 2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5"/>
                  <a:gd name="T46" fmla="*/ 0 h 27"/>
                  <a:gd name="T47" fmla="*/ 45 w 45"/>
                  <a:gd name="T48" fmla="*/ 27 h 2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5" h="27">
                    <a:moveTo>
                      <a:pt x="10" y="2"/>
                    </a:moveTo>
                    <a:lnTo>
                      <a:pt x="5" y="0"/>
                    </a:lnTo>
                    <a:lnTo>
                      <a:pt x="2" y="2"/>
                    </a:lnTo>
                    <a:lnTo>
                      <a:pt x="0" y="5"/>
                    </a:lnTo>
                    <a:lnTo>
                      <a:pt x="2" y="9"/>
                    </a:lnTo>
                    <a:lnTo>
                      <a:pt x="35" y="25"/>
                    </a:lnTo>
                    <a:lnTo>
                      <a:pt x="37" y="27"/>
                    </a:lnTo>
                    <a:lnTo>
                      <a:pt x="40" y="27"/>
                    </a:lnTo>
                    <a:lnTo>
                      <a:pt x="42" y="25"/>
                    </a:lnTo>
                    <a:lnTo>
                      <a:pt x="45" y="23"/>
                    </a:lnTo>
                    <a:lnTo>
                      <a:pt x="45" y="21"/>
                    </a:lnTo>
                    <a:lnTo>
                      <a:pt x="42" y="18"/>
                    </a:lnTo>
                    <a:lnTo>
                      <a:pt x="1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3" name="Freeform 10"/>
              <p:cNvSpPr>
                <a:spLocks/>
              </p:cNvSpPr>
              <p:nvPr/>
            </p:nvSpPr>
            <p:spPr bwMode="auto">
              <a:xfrm>
                <a:off x="5368" y="1174"/>
                <a:ext cx="44" cy="25"/>
              </a:xfrm>
              <a:custGeom>
                <a:avLst/>
                <a:gdLst>
                  <a:gd name="T0" fmla="*/ 10 w 44"/>
                  <a:gd name="T1" fmla="*/ 0 h 25"/>
                  <a:gd name="T2" fmla="*/ 7 w 44"/>
                  <a:gd name="T3" fmla="*/ 0 h 25"/>
                  <a:gd name="T4" fmla="*/ 5 w 44"/>
                  <a:gd name="T5" fmla="*/ 0 h 25"/>
                  <a:gd name="T6" fmla="*/ 2 w 44"/>
                  <a:gd name="T7" fmla="*/ 0 h 25"/>
                  <a:gd name="T8" fmla="*/ 0 w 44"/>
                  <a:gd name="T9" fmla="*/ 2 h 25"/>
                  <a:gd name="T10" fmla="*/ 0 w 44"/>
                  <a:gd name="T11" fmla="*/ 4 h 25"/>
                  <a:gd name="T12" fmla="*/ 2 w 44"/>
                  <a:gd name="T13" fmla="*/ 7 h 25"/>
                  <a:gd name="T14" fmla="*/ 37 w 44"/>
                  <a:gd name="T15" fmla="*/ 25 h 25"/>
                  <a:gd name="T16" fmla="*/ 39 w 44"/>
                  <a:gd name="T17" fmla="*/ 25 h 25"/>
                  <a:gd name="T18" fmla="*/ 42 w 44"/>
                  <a:gd name="T19" fmla="*/ 25 h 25"/>
                  <a:gd name="T20" fmla="*/ 44 w 44"/>
                  <a:gd name="T21" fmla="*/ 25 h 25"/>
                  <a:gd name="T22" fmla="*/ 44 w 44"/>
                  <a:gd name="T23" fmla="*/ 23 h 25"/>
                  <a:gd name="T24" fmla="*/ 44 w 44"/>
                  <a:gd name="T25" fmla="*/ 20 h 25"/>
                  <a:gd name="T26" fmla="*/ 44 w 44"/>
                  <a:gd name="T27" fmla="*/ 18 h 25"/>
                  <a:gd name="T28" fmla="*/ 10 w 44"/>
                  <a:gd name="T29" fmla="*/ 0 h 2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4"/>
                  <a:gd name="T46" fmla="*/ 0 h 25"/>
                  <a:gd name="T47" fmla="*/ 44 w 44"/>
                  <a:gd name="T48" fmla="*/ 25 h 2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4" h="25">
                    <a:moveTo>
                      <a:pt x="10" y="0"/>
                    </a:moveTo>
                    <a:lnTo>
                      <a:pt x="7" y="0"/>
                    </a:lnTo>
                    <a:lnTo>
                      <a:pt x="5" y="0"/>
                    </a:lnTo>
                    <a:lnTo>
                      <a:pt x="2" y="0"/>
                    </a:lnTo>
                    <a:lnTo>
                      <a:pt x="0" y="2"/>
                    </a:lnTo>
                    <a:lnTo>
                      <a:pt x="0" y="4"/>
                    </a:lnTo>
                    <a:lnTo>
                      <a:pt x="2" y="7"/>
                    </a:lnTo>
                    <a:lnTo>
                      <a:pt x="37" y="25"/>
                    </a:lnTo>
                    <a:lnTo>
                      <a:pt x="39" y="25"/>
                    </a:lnTo>
                    <a:lnTo>
                      <a:pt x="42" y="25"/>
                    </a:lnTo>
                    <a:lnTo>
                      <a:pt x="44" y="25"/>
                    </a:lnTo>
                    <a:lnTo>
                      <a:pt x="44" y="23"/>
                    </a:lnTo>
                    <a:lnTo>
                      <a:pt x="44" y="20"/>
                    </a:lnTo>
                    <a:lnTo>
                      <a:pt x="44" y="18"/>
                    </a:ln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4" name="Freeform 11"/>
              <p:cNvSpPr>
                <a:spLocks/>
              </p:cNvSpPr>
              <p:nvPr/>
            </p:nvSpPr>
            <p:spPr bwMode="auto">
              <a:xfrm>
                <a:off x="5430" y="1203"/>
                <a:ext cx="45" cy="28"/>
              </a:xfrm>
              <a:custGeom>
                <a:avLst/>
                <a:gdLst>
                  <a:gd name="T0" fmla="*/ 7 w 45"/>
                  <a:gd name="T1" fmla="*/ 3 h 28"/>
                  <a:gd name="T2" fmla="*/ 5 w 45"/>
                  <a:gd name="T3" fmla="*/ 0 h 28"/>
                  <a:gd name="T4" fmla="*/ 2 w 45"/>
                  <a:gd name="T5" fmla="*/ 0 h 28"/>
                  <a:gd name="T6" fmla="*/ 0 w 45"/>
                  <a:gd name="T7" fmla="*/ 3 h 28"/>
                  <a:gd name="T8" fmla="*/ 0 w 45"/>
                  <a:gd name="T9" fmla="*/ 5 h 28"/>
                  <a:gd name="T10" fmla="*/ 0 w 45"/>
                  <a:gd name="T11" fmla="*/ 7 h 28"/>
                  <a:gd name="T12" fmla="*/ 0 w 45"/>
                  <a:gd name="T13" fmla="*/ 10 h 28"/>
                  <a:gd name="T14" fmla="*/ 35 w 45"/>
                  <a:gd name="T15" fmla="*/ 28 h 28"/>
                  <a:gd name="T16" fmla="*/ 37 w 45"/>
                  <a:gd name="T17" fmla="*/ 28 h 28"/>
                  <a:gd name="T18" fmla="*/ 40 w 45"/>
                  <a:gd name="T19" fmla="*/ 28 h 28"/>
                  <a:gd name="T20" fmla="*/ 42 w 45"/>
                  <a:gd name="T21" fmla="*/ 28 h 28"/>
                  <a:gd name="T22" fmla="*/ 45 w 45"/>
                  <a:gd name="T23" fmla="*/ 25 h 28"/>
                  <a:gd name="T24" fmla="*/ 45 w 45"/>
                  <a:gd name="T25" fmla="*/ 23 h 28"/>
                  <a:gd name="T26" fmla="*/ 42 w 45"/>
                  <a:gd name="T27" fmla="*/ 21 h 28"/>
                  <a:gd name="T28" fmla="*/ 7 w 45"/>
                  <a:gd name="T29" fmla="*/ 3 h 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5"/>
                  <a:gd name="T46" fmla="*/ 0 h 28"/>
                  <a:gd name="T47" fmla="*/ 45 w 45"/>
                  <a:gd name="T48" fmla="*/ 28 h 2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5" h="28">
                    <a:moveTo>
                      <a:pt x="7" y="3"/>
                    </a:moveTo>
                    <a:lnTo>
                      <a:pt x="5" y="0"/>
                    </a:lnTo>
                    <a:lnTo>
                      <a:pt x="2" y="0"/>
                    </a:lnTo>
                    <a:lnTo>
                      <a:pt x="0" y="3"/>
                    </a:lnTo>
                    <a:lnTo>
                      <a:pt x="0" y="5"/>
                    </a:lnTo>
                    <a:lnTo>
                      <a:pt x="0" y="7"/>
                    </a:lnTo>
                    <a:lnTo>
                      <a:pt x="0" y="10"/>
                    </a:lnTo>
                    <a:lnTo>
                      <a:pt x="35" y="28"/>
                    </a:lnTo>
                    <a:lnTo>
                      <a:pt x="37" y="28"/>
                    </a:lnTo>
                    <a:lnTo>
                      <a:pt x="40" y="28"/>
                    </a:lnTo>
                    <a:lnTo>
                      <a:pt x="42" y="28"/>
                    </a:lnTo>
                    <a:lnTo>
                      <a:pt x="45" y="25"/>
                    </a:lnTo>
                    <a:lnTo>
                      <a:pt x="45" y="23"/>
                    </a:lnTo>
                    <a:lnTo>
                      <a:pt x="42" y="21"/>
                    </a:lnTo>
                    <a:lnTo>
                      <a:pt x="7"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5" name="Freeform 12"/>
              <p:cNvSpPr>
                <a:spLocks/>
              </p:cNvSpPr>
              <p:nvPr/>
            </p:nvSpPr>
            <p:spPr bwMode="auto">
              <a:xfrm>
                <a:off x="5490" y="1235"/>
                <a:ext cx="44" cy="27"/>
              </a:xfrm>
              <a:custGeom>
                <a:avLst/>
                <a:gdLst>
                  <a:gd name="T0" fmla="*/ 10 w 44"/>
                  <a:gd name="T1" fmla="*/ 0 h 27"/>
                  <a:gd name="T2" fmla="*/ 7 w 44"/>
                  <a:gd name="T3" fmla="*/ 0 h 27"/>
                  <a:gd name="T4" fmla="*/ 5 w 44"/>
                  <a:gd name="T5" fmla="*/ 0 h 27"/>
                  <a:gd name="T6" fmla="*/ 2 w 44"/>
                  <a:gd name="T7" fmla="*/ 0 h 27"/>
                  <a:gd name="T8" fmla="*/ 0 w 44"/>
                  <a:gd name="T9" fmla="*/ 2 h 27"/>
                  <a:gd name="T10" fmla="*/ 0 w 44"/>
                  <a:gd name="T11" fmla="*/ 5 h 27"/>
                  <a:gd name="T12" fmla="*/ 2 w 44"/>
                  <a:gd name="T13" fmla="*/ 7 h 27"/>
                  <a:gd name="T14" fmla="*/ 37 w 44"/>
                  <a:gd name="T15" fmla="*/ 25 h 27"/>
                  <a:gd name="T16" fmla="*/ 39 w 44"/>
                  <a:gd name="T17" fmla="*/ 27 h 27"/>
                  <a:gd name="T18" fmla="*/ 42 w 44"/>
                  <a:gd name="T19" fmla="*/ 27 h 27"/>
                  <a:gd name="T20" fmla="*/ 44 w 44"/>
                  <a:gd name="T21" fmla="*/ 25 h 27"/>
                  <a:gd name="T22" fmla="*/ 44 w 44"/>
                  <a:gd name="T23" fmla="*/ 23 h 27"/>
                  <a:gd name="T24" fmla="*/ 44 w 44"/>
                  <a:gd name="T25" fmla="*/ 21 h 27"/>
                  <a:gd name="T26" fmla="*/ 44 w 44"/>
                  <a:gd name="T27" fmla="*/ 18 h 27"/>
                  <a:gd name="T28" fmla="*/ 10 w 44"/>
                  <a:gd name="T29" fmla="*/ 0 h 2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4"/>
                  <a:gd name="T46" fmla="*/ 0 h 27"/>
                  <a:gd name="T47" fmla="*/ 44 w 44"/>
                  <a:gd name="T48" fmla="*/ 27 h 2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4" h="27">
                    <a:moveTo>
                      <a:pt x="10" y="0"/>
                    </a:moveTo>
                    <a:lnTo>
                      <a:pt x="7" y="0"/>
                    </a:lnTo>
                    <a:lnTo>
                      <a:pt x="5" y="0"/>
                    </a:lnTo>
                    <a:lnTo>
                      <a:pt x="2" y="0"/>
                    </a:lnTo>
                    <a:lnTo>
                      <a:pt x="0" y="2"/>
                    </a:lnTo>
                    <a:lnTo>
                      <a:pt x="0" y="5"/>
                    </a:lnTo>
                    <a:lnTo>
                      <a:pt x="2" y="7"/>
                    </a:lnTo>
                    <a:lnTo>
                      <a:pt x="37" y="25"/>
                    </a:lnTo>
                    <a:lnTo>
                      <a:pt x="39" y="27"/>
                    </a:lnTo>
                    <a:lnTo>
                      <a:pt x="42" y="27"/>
                    </a:lnTo>
                    <a:lnTo>
                      <a:pt x="44" y="25"/>
                    </a:lnTo>
                    <a:lnTo>
                      <a:pt x="44" y="23"/>
                    </a:lnTo>
                    <a:lnTo>
                      <a:pt x="44" y="21"/>
                    </a:lnTo>
                    <a:lnTo>
                      <a:pt x="44" y="18"/>
                    </a:ln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6" name="Freeform 13"/>
              <p:cNvSpPr>
                <a:spLocks/>
              </p:cNvSpPr>
              <p:nvPr/>
            </p:nvSpPr>
            <p:spPr bwMode="auto">
              <a:xfrm>
                <a:off x="5552" y="1265"/>
                <a:ext cx="45" cy="27"/>
              </a:xfrm>
              <a:custGeom>
                <a:avLst/>
                <a:gdLst>
                  <a:gd name="T0" fmla="*/ 7 w 45"/>
                  <a:gd name="T1" fmla="*/ 2 h 27"/>
                  <a:gd name="T2" fmla="*/ 5 w 45"/>
                  <a:gd name="T3" fmla="*/ 0 h 27"/>
                  <a:gd name="T4" fmla="*/ 2 w 45"/>
                  <a:gd name="T5" fmla="*/ 0 h 27"/>
                  <a:gd name="T6" fmla="*/ 0 w 45"/>
                  <a:gd name="T7" fmla="*/ 2 h 27"/>
                  <a:gd name="T8" fmla="*/ 0 w 45"/>
                  <a:gd name="T9" fmla="*/ 4 h 27"/>
                  <a:gd name="T10" fmla="*/ 0 w 45"/>
                  <a:gd name="T11" fmla="*/ 7 h 27"/>
                  <a:gd name="T12" fmla="*/ 0 w 45"/>
                  <a:gd name="T13" fmla="*/ 9 h 27"/>
                  <a:gd name="T14" fmla="*/ 35 w 45"/>
                  <a:gd name="T15" fmla="*/ 27 h 27"/>
                  <a:gd name="T16" fmla="*/ 37 w 45"/>
                  <a:gd name="T17" fmla="*/ 27 h 27"/>
                  <a:gd name="T18" fmla="*/ 40 w 45"/>
                  <a:gd name="T19" fmla="*/ 27 h 27"/>
                  <a:gd name="T20" fmla="*/ 42 w 45"/>
                  <a:gd name="T21" fmla="*/ 27 h 27"/>
                  <a:gd name="T22" fmla="*/ 45 w 45"/>
                  <a:gd name="T23" fmla="*/ 25 h 27"/>
                  <a:gd name="T24" fmla="*/ 45 w 45"/>
                  <a:gd name="T25" fmla="*/ 22 h 27"/>
                  <a:gd name="T26" fmla="*/ 42 w 45"/>
                  <a:gd name="T27" fmla="*/ 20 h 27"/>
                  <a:gd name="T28" fmla="*/ 7 w 45"/>
                  <a:gd name="T29" fmla="*/ 2 h 2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5"/>
                  <a:gd name="T46" fmla="*/ 0 h 27"/>
                  <a:gd name="T47" fmla="*/ 45 w 45"/>
                  <a:gd name="T48" fmla="*/ 27 h 2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5" h="27">
                    <a:moveTo>
                      <a:pt x="7" y="2"/>
                    </a:moveTo>
                    <a:lnTo>
                      <a:pt x="5" y="0"/>
                    </a:lnTo>
                    <a:lnTo>
                      <a:pt x="2" y="0"/>
                    </a:lnTo>
                    <a:lnTo>
                      <a:pt x="0" y="2"/>
                    </a:lnTo>
                    <a:lnTo>
                      <a:pt x="0" y="4"/>
                    </a:lnTo>
                    <a:lnTo>
                      <a:pt x="0" y="7"/>
                    </a:lnTo>
                    <a:lnTo>
                      <a:pt x="0" y="9"/>
                    </a:lnTo>
                    <a:lnTo>
                      <a:pt x="35" y="27"/>
                    </a:lnTo>
                    <a:lnTo>
                      <a:pt x="37" y="27"/>
                    </a:lnTo>
                    <a:lnTo>
                      <a:pt x="40" y="27"/>
                    </a:lnTo>
                    <a:lnTo>
                      <a:pt x="42" y="27"/>
                    </a:lnTo>
                    <a:lnTo>
                      <a:pt x="45" y="25"/>
                    </a:lnTo>
                    <a:lnTo>
                      <a:pt x="45" y="22"/>
                    </a:lnTo>
                    <a:lnTo>
                      <a:pt x="42" y="20"/>
                    </a:lnTo>
                    <a:lnTo>
                      <a:pt x="7"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7" name="Freeform 14"/>
              <p:cNvSpPr>
                <a:spLocks/>
              </p:cNvSpPr>
              <p:nvPr/>
            </p:nvSpPr>
            <p:spPr bwMode="auto">
              <a:xfrm>
                <a:off x="5612" y="1297"/>
                <a:ext cx="44" cy="27"/>
              </a:xfrm>
              <a:custGeom>
                <a:avLst/>
                <a:gdLst>
                  <a:gd name="T0" fmla="*/ 9 w 44"/>
                  <a:gd name="T1" fmla="*/ 2 h 27"/>
                  <a:gd name="T2" fmla="*/ 7 w 44"/>
                  <a:gd name="T3" fmla="*/ 0 h 27"/>
                  <a:gd name="T4" fmla="*/ 4 w 44"/>
                  <a:gd name="T5" fmla="*/ 0 h 27"/>
                  <a:gd name="T6" fmla="*/ 2 w 44"/>
                  <a:gd name="T7" fmla="*/ 2 h 27"/>
                  <a:gd name="T8" fmla="*/ 0 w 44"/>
                  <a:gd name="T9" fmla="*/ 4 h 27"/>
                  <a:gd name="T10" fmla="*/ 0 w 44"/>
                  <a:gd name="T11" fmla="*/ 6 h 27"/>
                  <a:gd name="T12" fmla="*/ 2 w 44"/>
                  <a:gd name="T13" fmla="*/ 9 h 27"/>
                  <a:gd name="T14" fmla="*/ 37 w 44"/>
                  <a:gd name="T15" fmla="*/ 24 h 27"/>
                  <a:gd name="T16" fmla="*/ 39 w 44"/>
                  <a:gd name="T17" fmla="*/ 27 h 27"/>
                  <a:gd name="T18" fmla="*/ 42 w 44"/>
                  <a:gd name="T19" fmla="*/ 27 h 27"/>
                  <a:gd name="T20" fmla="*/ 44 w 44"/>
                  <a:gd name="T21" fmla="*/ 24 h 27"/>
                  <a:gd name="T22" fmla="*/ 44 w 44"/>
                  <a:gd name="T23" fmla="*/ 22 h 27"/>
                  <a:gd name="T24" fmla="*/ 44 w 44"/>
                  <a:gd name="T25" fmla="*/ 20 h 27"/>
                  <a:gd name="T26" fmla="*/ 44 w 44"/>
                  <a:gd name="T27" fmla="*/ 18 h 27"/>
                  <a:gd name="T28" fmla="*/ 9 w 44"/>
                  <a:gd name="T29" fmla="*/ 2 h 2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4"/>
                  <a:gd name="T46" fmla="*/ 0 h 27"/>
                  <a:gd name="T47" fmla="*/ 44 w 44"/>
                  <a:gd name="T48" fmla="*/ 27 h 2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4" h="27">
                    <a:moveTo>
                      <a:pt x="9" y="2"/>
                    </a:moveTo>
                    <a:lnTo>
                      <a:pt x="7" y="0"/>
                    </a:lnTo>
                    <a:lnTo>
                      <a:pt x="4" y="0"/>
                    </a:lnTo>
                    <a:lnTo>
                      <a:pt x="2" y="2"/>
                    </a:lnTo>
                    <a:lnTo>
                      <a:pt x="0" y="4"/>
                    </a:lnTo>
                    <a:lnTo>
                      <a:pt x="0" y="6"/>
                    </a:lnTo>
                    <a:lnTo>
                      <a:pt x="2" y="9"/>
                    </a:lnTo>
                    <a:lnTo>
                      <a:pt x="37" y="24"/>
                    </a:lnTo>
                    <a:lnTo>
                      <a:pt x="39" y="27"/>
                    </a:lnTo>
                    <a:lnTo>
                      <a:pt x="42" y="27"/>
                    </a:lnTo>
                    <a:lnTo>
                      <a:pt x="44" y="24"/>
                    </a:lnTo>
                    <a:lnTo>
                      <a:pt x="44" y="22"/>
                    </a:lnTo>
                    <a:lnTo>
                      <a:pt x="44" y="20"/>
                    </a:lnTo>
                    <a:lnTo>
                      <a:pt x="44" y="18"/>
                    </a:lnTo>
                    <a:lnTo>
                      <a:pt x="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 name="Freeform 15"/>
              <p:cNvSpPr>
                <a:spLocks/>
              </p:cNvSpPr>
              <p:nvPr/>
            </p:nvSpPr>
            <p:spPr bwMode="auto">
              <a:xfrm>
                <a:off x="5674" y="1328"/>
                <a:ext cx="37" cy="23"/>
              </a:xfrm>
              <a:custGeom>
                <a:avLst/>
                <a:gdLst>
                  <a:gd name="T0" fmla="*/ 7 w 37"/>
                  <a:gd name="T1" fmla="*/ 0 h 23"/>
                  <a:gd name="T2" fmla="*/ 5 w 37"/>
                  <a:gd name="T3" fmla="*/ 0 h 23"/>
                  <a:gd name="T4" fmla="*/ 2 w 37"/>
                  <a:gd name="T5" fmla="*/ 0 h 23"/>
                  <a:gd name="T6" fmla="*/ 0 w 37"/>
                  <a:gd name="T7" fmla="*/ 0 h 23"/>
                  <a:gd name="T8" fmla="*/ 0 w 37"/>
                  <a:gd name="T9" fmla="*/ 3 h 23"/>
                  <a:gd name="T10" fmla="*/ 0 w 37"/>
                  <a:gd name="T11" fmla="*/ 5 h 23"/>
                  <a:gd name="T12" fmla="*/ 0 w 37"/>
                  <a:gd name="T13" fmla="*/ 7 h 23"/>
                  <a:gd name="T14" fmla="*/ 30 w 37"/>
                  <a:gd name="T15" fmla="*/ 23 h 23"/>
                  <a:gd name="T16" fmla="*/ 32 w 37"/>
                  <a:gd name="T17" fmla="*/ 23 h 23"/>
                  <a:gd name="T18" fmla="*/ 32 w 37"/>
                  <a:gd name="T19" fmla="*/ 23 h 23"/>
                  <a:gd name="T20" fmla="*/ 35 w 37"/>
                  <a:gd name="T21" fmla="*/ 21 h 23"/>
                  <a:gd name="T22" fmla="*/ 37 w 37"/>
                  <a:gd name="T23" fmla="*/ 18 h 23"/>
                  <a:gd name="T24" fmla="*/ 37 w 37"/>
                  <a:gd name="T25" fmla="*/ 18 h 23"/>
                  <a:gd name="T26" fmla="*/ 37 w 37"/>
                  <a:gd name="T27" fmla="*/ 16 h 23"/>
                  <a:gd name="T28" fmla="*/ 7 w 37"/>
                  <a:gd name="T29" fmla="*/ 0 h 2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7"/>
                  <a:gd name="T46" fmla="*/ 0 h 23"/>
                  <a:gd name="T47" fmla="*/ 37 w 37"/>
                  <a:gd name="T48" fmla="*/ 23 h 2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7" h="23">
                    <a:moveTo>
                      <a:pt x="7" y="0"/>
                    </a:moveTo>
                    <a:lnTo>
                      <a:pt x="5" y="0"/>
                    </a:lnTo>
                    <a:lnTo>
                      <a:pt x="2" y="0"/>
                    </a:lnTo>
                    <a:lnTo>
                      <a:pt x="0" y="0"/>
                    </a:lnTo>
                    <a:lnTo>
                      <a:pt x="0" y="3"/>
                    </a:lnTo>
                    <a:lnTo>
                      <a:pt x="0" y="5"/>
                    </a:lnTo>
                    <a:lnTo>
                      <a:pt x="0" y="7"/>
                    </a:lnTo>
                    <a:lnTo>
                      <a:pt x="30" y="23"/>
                    </a:lnTo>
                    <a:lnTo>
                      <a:pt x="32" y="23"/>
                    </a:lnTo>
                    <a:lnTo>
                      <a:pt x="35" y="21"/>
                    </a:lnTo>
                    <a:lnTo>
                      <a:pt x="37" y="18"/>
                    </a:lnTo>
                    <a:lnTo>
                      <a:pt x="37" y="16"/>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9" name="Rectangle 17"/>
            <p:cNvSpPr>
              <a:spLocks noChangeArrowheads="1"/>
            </p:cNvSpPr>
            <p:nvPr/>
          </p:nvSpPr>
          <p:spPr bwMode="auto">
            <a:xfrm>
              <a:off x="1511" y="3814"/>
              <a:ext cx="3215"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10" name="Rectangle 18"/>
            <p:cNvSpPr>
              <a:spLocks noChangeArrowheads="1"/>
            </p:cNvSpPr>
            <p:nvPr/>
          </p:nvSpPr>
          <p:spPr bwMode="auto">
            <a:xfrm>
              <a:off x="1979" y="3882"/>
              <a:ext cx="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zh-CN" sz="1800"/>
            </a:p>
          </p:txBody>
        </p:sp>
        <p:sp>
          <p:nvSpPr>
            <p:cNvPr id="11" name="Rectangle 19"/>
            <p:cNvSpPr>
              <a:spLocks noChangeArrowheads="1"/>
            </p:cNvSpPr>
            <p:nvPr/>
          </p:nvSpPr>
          <p:spPr bwMode="auto">
            <a:xfrm>
              <a:off x="2111" y="3878"/>
              <a:ext cx="1"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zh-CN" sz="1800"/>
            </a:p>
          </p:txBody>
        </p:sp>
        <p:sp>
          <p:nvSpPr>
            <p:cNvPr id="12" name="Rectangle 20"/>
            <p:cNvSpPr>
              <a:spLocks noChangeArrowheads="1"/>
            </p:cNvSpPr>
            <p:nvPr/>
          </p:nvSpPr>
          <p:spPr bwMode="auto">
            <a:xfrm>
              <a:off x="2469" y="3882"/>
              <a:ext cx="1557" cy="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Tx/>
                <a:buNone/>
              </a:pPr>
              <a:r>
                <a:rPr lang="zh-CN" altLang="en-US" sz="1500" dirty="0">
                  <a:solidFill>
                    <a:srgbClr val="000000"/>
                  </a:solidFill>
                  <a:latin typeface="宋体" panose="02010600030101010101" pitchFamily="2" charset="-122"/>
                </a:rPr>
                <a:t>旅行推销员搜索树（部分）</a:t>
              </a:r>
              <a:endParaRPr lang="zh-CN" altLang="en-US" sz="1800" dirty="0"/>
            </a:p>
          </p:txBody>
        </p:sp>
        <p:sp>
          <p:nvSpPr>
            <p:cNvPr id="13" name="Rectangle 21"/>
            <p:cNvSpPr>
              <a:spLocks noChangeArrowheads="1"/>
            </p:cNvSpPr>
            <p:nvPr/>
          </p:nvSpPr>
          <p:spPr bwMode="auto">
            <a:xfrm>
              <a:off x="4253" y="3878"/>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a:t>
              </a:r>
              <a:endParaRPr lang="en-US" altLang="zh-CN" sz="1800"/>
            </a:p>
          </p:txBody>
        </p:sp>
        <p:sp>
          <p:nvSpPr>
            <p:cNvPr id="14" name="Rectangle 22"/>
            <p:cNvSpPr>
              <a:spLocks noChangeArrowheads="1"/>
            </p:cNvSpPr>
            <p:nvPr/>
          </p:nvSpPr>
          <p:spPr bwMode="auto">
            <a:xfrm>
              <a:off x="-4" y="3337"/>
              <a:ext cx="806"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15" name="Rectangle 23"/>
            <p:cNvSpPr>
              <a:spLocks noChangeArrowheads="1"/>
            </p:cNvSpPr>
            <p:nvPr/>
          </p:nvSpPr>
          <p:spPr bwMode="auto">
            <a:xfrm>
              <a:off x="130" y="3399"/>
              <a:ext cx="49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ABCDEA</a:t>
              </a:r>
              <a:endParaRPr lang="en-US" altLang="zh-CN" sz="1800"/>
            </a:p>
          </p:txBody>
        </p:sp>
        <p:sp>
          <p:nvSpPr>
            <p:cNvPr id="16" name="Rectangle 24"/>
            <p:cNvSpPr>
              <a:spLocks noChangeArrowheads="1"/>
            </p:cNvSpPr>
            <p:nvPr/>
          </p:nvSpPr>
          <p:spPr bwMode="auto">
            <a:xfrm>
              <a:off x="665" y="3399"/>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a:t>
              </a:r>
              <a:endParaRPr lang="en-US" altLang="zh-CN" sz="1800"/>
            </a:p>
          </p:txBody>
        </p:sp>
        <p:sp>
          <p:nvSpPr>
            <p:cNvPr id="17" name="Rectangle 25"/>
            <p:cNvSpPr>
              <a:spLocks noChangeArrowheads="1"/>
            </p:cNvSpPr>
            <p:nvPr/>
          </p:nvSpPr>
          <p:spPr bwMode="auto">
            <a:xfrm>
              <a:off x="-4" y="3610"/>
              <a:ext cx="537"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18" name="Rectangle 26"/>
            <p:cNvSpPr>
              <a:spLocks noChangeArrowheads="1"/>
            </p:cNvSpPr>
            <p:nvPr/>
          </p:nvSpPr>
          <p:spPr bwMode="auto">
            <a:xfrm>
              <a:off x="163" y="3671"/>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375</a:t>
              </a:r>
              <a:endParaRPr lang="en-US" altLang="zh-CN" sz="1800"/>
            </a:p>
          </p:txBody>
        </p:sp>
        <p:sp>
          <p:nvSpPr>
            <p:cNvPr id="19" name="Rectangle 27"/>
            <p:cNvSpPr>
              <a:spLocks noChangeArrowheads="1"/>
            </p:cNvSpPr>
            <p:nvPr/>
          </p:nvSpPr>
          <p:spPr bwMode="auto">
            <a:xfrm>
              <a:off x="364" y="3671"/>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a:t>
              </a:r>
              <a:endParaRPr lang="en-US" altLang="zh-CN" sz="1800"/>
            </a:p>
          </p:txBody>
        </p:sp>
        <p:sp>
          <p:nvSpPr>
            <p:cNvPr id="20" name="Oval 28"/>
            <p:cNvSpPr>
              <a:spLocks noChangeArrowheads="1"/>
            </p:cNvSpPr>
            <p:nvPr/>
          </p:nvSpPr>
          <p:spPr bwMode="auto">
            <a:xfrm>
              <a:off x="4004" y="695"/>
              <a:ext cx="132" cy="52"/>
            </a:xfrm>
            <a:prstGeom prst="ellipse">
              <a:avLst/>
            </a:prstGeom>
            <a:solidFill>
              <a:srgbClr val="000000"/>
            </a:solidFill>
            <a:ln w="15875">
              <a:solidFill>
                <a:srgbClr val="000000"/>
              </a:solidFill>
              <a:round/>
              <a:headEnd/>
              <a:tailEnd/>
            </a:ln>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21" name="Oval 29"/>
            <p:cNvSpPr>
              <a:spLocks noChangeArrowheads="1"/>
            </p:cNvSpPr>
            <p:nvPr/>
          </p:nvSpPr>
          <p:spPr bwMode="auto">
            <a:xfrm>
              <a:off x="3479" y="1548"/>
              <a:ext cx="132" cy="53"/>
            </a:xfrm>
            <a:prstGeom prst="ellipse">
              <a:avLst/>
            </a:prstGeom>
            <a:solidFill>
              <a:srgbClr val="000000"/>
            </a:solidFill>
            <a:ln w="15875">
              <a:solidFill>
                <a:srgbClr val="000000"/>
              </a:solidFill>
              <a:round/>
              <a:headEnd/>
              <a:tailEnd/>
            </a:ln>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22" name="Oval 30"/>
            <p:cNvSpPr>
              <a:spLocks noChangeArrowheads="1"/>
            </p:cNvSpPr>
            <p:nvPr/>
          </p:nvSpPr>
          <p:spPr bwMode="auto">
            <a:xfrm>
              <a:off x="1514" y="1097"/>
              <a:ext cx="134" cy="52"/>
            </a:xfrm>
            <a:prstGeom prst="ellipse">
              <a:avLst/>
            </a:prstGeom>
            <a:solidFill>
              <a:srgbClr val="000000"/>
            </a:solidFill>
            <a:ln w="15875">
              <a:solidFill>
                <a:srgbClr val="000000"/>
              </a:solidFill>
              <a:round/>
              <a:headEnd/>
              <a:tailEnd/>
            </a:ln>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23" name="Oval 31"/>
            <p:cNvSpPr>
              <a:spLocks noChangeArrowheads="1"/>
            </p:cNvSpPr>
            <p:nvPr/>
          </p:nvSpPr>
          <p:spPr bwMode="auto">
            <a:xfrm>
              <a:off x="4004" y="1548"/>
              <a:ext cx="132" cy="53"/>
            </a:xfrm>
            <a:prstGeom prst="ellipse">
              <a:avLst/>
            </a:prstGeom>
            <a:solidFill>
              <a:srgbClr val="000000"/>
            </a:solidFill>
            <a:ln w="15875">
              <a:solidFill>
                <a:srgbClr val="000000"/>
              </a:solidFill>
              <a:round/>
              <a:headEnd/>
              <a:tailEnd/>
            </a:ln>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24" name="Oval 32"/>
            <p:cNvSpPr>
              <a:spLocks noChangeArrowheads="1"/>
            </p:cNvSpPr>
            <p:nvPr/>
          </p:nvSpPr>
          <p:spPr bwMode="auto">
            <a:xfrm>
              <a:off x="466" y="2502"/>
              <a:ext cx="132" cy="52"/>
            </a:xfrm>
            <a:prstGeom prst="ellipse">
              <a:avLst/>
            </a:prstGeom>
            <a:solidFill>
              <a:srgbClr val="000000"/>
            </a:solidFill>
            <a:ln w="15875">
              <a:solidFill>
                <a:srgbClr val="000000"/>
              </a:solidFill>
              <a:round/>
              <a:headEnd/>
              <a:tailEnd/>
            </a:ln>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25" name="Oval 33"/>
            <p:cNvSpPr>
              <a:spLocks noChangeArrowheads="1"/>
            </p:cNvSpPr>
            <p:nvPr/>
          </p:nvSpPr>
          <p:spPr bwMode="auto">
            <a:xfrm>
              <a:off x="466" y="3104"/>
              <a:ext cx="132" cy="52"/>
            </a:xfrm>
            <a:prstGeom prst="ellipse">
              <a:avLst/>
            </a:prstGeom>
            <a:solidFill>
              <a:srgbClr val="000000"/>
            </a:solidFill>
            <a:ln w="15875">
              <a:solidFill>
                <a:srgbClr val="000000"/>
              </a:solidFill>
              <a:round/>
              <a:headEnd/>
              <a:tailEnd/>
            </a:ln>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26" name="Oval 34"/>
            <p:cNvSpPr>
              <a:spLocks noChangeArrowheads="1"/>
            </p:cNvSpPr>
            <p:nvPr/>
          </p:nvSpPr>
          <p:spPr bwMode="auto">
            <a:xfrm>
              <a:off x="2890" y="1548"/>
              <a:ext cx="131" cy="53"/>
            </a:xfrm>
            <a:prstGeom prst="ellipse">
              <a:avLst/>
            </a:prstGeom>
            <a:solidFill>
              <a:srgbClr val="000000"/>
            </a:solidFill>
            <a:ln w="15875">
              <a:solidFill>
                <a:srgbClr val="000000"/>
              </a:solidFill>
              <a:round/>
              <a:headEnd/>
              <a:tailEnd/>
            </a:ln>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27" name="Oval 35"/>
            <p:cNvSpPr>
              <a:spLocks noChangeArrowheads="1"/>
            </p:cNvSpPr>
            <p:nvPr/>
          </p:nvSpPr>
          <p:spPr bwMode="auto">
            <a:xfrm>
              <a:off x="924" y="1548"/>
              <a:ext cx="134" cy="53"/>
            </a:xfrm>
            <a:prstGeom prst="ellipse">
              <a:avLst/>
            </a:prstGeom>
            <a:solidFill>
              <a:srgbClr val="000000"/>
            </a:solidFill>
            <a:ln w="15875">
              <a:solidFill>
                <a:srgbClr val="000000"/>
              </a:solidFill>
              <a:round/>
              <a:headEnd/>
              <a:tailEnd/>
            </a:ln>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28" name="Oval 36"/>
            <p:cNvSpPr>
              <a:spLocks noChangeArrowheads="1"/>
            </p:cNvSpPr>
            <p:nvPr/>
          </p:nvSpPr>
          <p:spPr bwMode="auto">
            <a:xfrm>
              <a:off x="1514" y="1548"/>
              <a:ext cx="134" cy="53"/>
            </a:xfrm>
            <a:prstGeom prst="ellipse">
              <a:avLst/>
            </a:prstGeom>
            <a:solidFill>
              <a:srgbClr val="000000"/>
            </a:solidFill>
            <a:ln w="15875">
              <a:solidFill>
                <a:srgbClr val="000000"/>
              </a:solidFill>
              <a:round/>
              <a:headEnd/>
              <a:tailEnd/>
            </a:ln>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29" name="Oval 37"/>
            <p:cNvSpPr>
              <a:spLocks noChangeArrowheads="1"/>
            </p:cNvSpPr>
            <p:nvPr/>
          </p:nvSpPr>
          <p:spPr bwMode="auto">
            <a:xfrm>
              <a:off x="2103" y="1548"/>
              <a:ext cx="132" cy="53"/>
            </a:xfrm>
            <a:prstGeom prst="ellipse">
              <a:avLst/>
            </a:prstGeom>
            <a:solidFill>
              <a:srgbClr val="000000"/>
            </a:solidFill>
            <a:ln w="15875">
              <a:solidFill>
                <a:srgbClr val="000000"/>
              </a:solidFill>
              <a:round/>
              <a:headEnd/>
              <a:tailEnd/>
            </a:ln>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30" name="Oval 38"/>
            <p:cNvSpPr>
              <a:spLocks noChangeArrowheads="1"/>
            </p:cNvSpPr>
            <p:nvPr/>
          </p:nvSpPr>
          <p:spPr bwMode="auto">
            <a:xfrm>
              <a:off x="466" y="1950"/>
              <a:ext cx="132" cy="53"/>
            </a:xfrm>
            <a:prstGeom prst="ellipse">
              <a:avLst/>
            </a:prstGeom>
            <a:solidFill>
              <a:srgbClr val="000000"/>
            </a:solidFill>
            <a:ln w="15875">
              <a:solidFill>
                <a:srgbClr val="000000"/>
              </a:solidFill>
              <a:round/>
              <a:headEnd/>
              <a:tailEnd/>
            </a:ln>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31" name="Oval 39"/>
            <p:cNvSpPr>
              <a:spLocks noChangeArrowheads="1"/>
            </p:cNvSpPr>
            <p:nvPr/>
          </p:nvSpPr>
          <p:spPr bwMode="auto">
            <a:xfrm>
              <a:off x="924" y="1950"/>
              <a:ext cx="134" cy="53"/>
            </a:xfrm>
            <a:prstGeom prst="ellipse">
              <a:avLst/>
            </a:prstGeom>
            <a:solidFill>
              <a:srgbClr val="000000"/>
            </a:solidFill>
            <a:ln w="15875">
              <a:solidFill>
                <a:srgbClr val="000000"/>
              </a:solidFill>
              <a:round/>
              <a:headEnd/>
              <a:tailEnd/>
            </a:ln>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32" name="Oval 40"/>
            <p:cNvSpPr>
              <a:spLocks noChangeArrowheads="1"/>
            </p:cNvSpPr>
            <p:nvPr/>
          </p:nvSpPr>
          <p:spPr bwMode="auto">
            <a:xfrm>
              <a:off x="1514" y="1950"/>
              <a:ext cx="134" cy="53"/>
            </a:xfrm>
            <a:prstGeom prst="ellipse">
              <a:avLst/>
            </a:prstGeom>
            <a:solidFill>
              <a:srgbClr val="000000"/>
            </a:solidFill>
            <a:ln w="15875">
              <a:solidFill>
                <a:srgbClr val="000000"/>
              </a:solidFill>
              <a:round/>
              <a:headEnd/>
              <a:tailEnd/>
            </a:ln>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33" name="Oval 41"/>
            <p:cNvSpPr>
              <a:spLocks noChangeArrowheads="1"/>
            </p:cNvSpPr>
            <p:nvPr/>
          </p:nvSpPr>
          <p:spPr bwMode="auto">
            <a:xfrm>
              <a:off x="2039" y="1950"/>
              <a:ext cx="132" cy="53"/>
            </a:xfrm>
            <a:prstGeom prst="ellipse">
              <a:avLst/>
            </a:prstGeom>
            <a:solidFill>
              <a:srgbClr val="000000"/>
            </a:solidFill>
            <a:ln w="15875">
              <a:solidFill>
                <a:srgbClr val="000000"/>
              </a:solidFill>
              <a:round/>
              <a:headEnd/>
              <a:tailEnd/>
            </a:ln>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34" name="Oval 42"/>
            <p:cNvSpPr>
              <a:spLocks noChangeArrowheads="1"/>
            </p:cNvSpPr>
            <p:nvPr/>
          </p:nvSpPr>
          <p:spPr bwMode="auto">
            <a:xfrm>
              <a:off x="924" y="2502"/>
              <a:ext cx="134" cy="52"/>
            </a:xfrm>
            <a:prstGeom prst="ellipse">
              <a:avLst/>
            </a:prstGeom>
            <a:solidFill>
              <a:srgbClr val="000000"/>
            </a:solidFill>
            <a:ln w="15875">
              <a:solidFill>
                <a:srgbClr val="000000"/>
              </a:solidFill>
              <a:round/>
              <a:headEnd/>
              <a:tailEnd/>
            </a:ln>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35" name="Oval 43"/>
            <p:cNvSpPr>
              <a:spLocks noChangeArrowheads="1"/>
            </p:cNvSpPr>
            <p:nvPr/>
          </p:nvSpPr>
          <p:spPr bwMode="auto">
            <a:xfrm>
              <a:off x="1514" y="2502"/>
              <a:ext cx="134" cy="52"/>
            </a:xfrm>
            <a:prstGeom prst="ellipse">
              <a:avLst/>
            </a:prstGeom>
            <a:solidFill>
              <a:srgbClr val="000000"/>
            </a:solidFill>
            <a:ln w="15875">
              <a:solidFill>
                <a:srgbClr val="000000"/>
              </a:solidFill>
              <a:round/>
              <a:headEnd/>
              <a:tailEnd/>
            </a:ln>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36" name="Oval 44"/>
            <p:cNvSpPr>
              <a:spLocks noChangeArrowheads="1"/>
            </p:cNvSpPr>
            <p:nvPr/>
          </p:nvSpPr>
          <p:spPr bwMode="auto">
            <a:xfrm>
              <a:off x="2039" y="2502"/>
              <a:ext cx="132" cy="52"/>
            </a:xfrm>
            <a:prstGeom prst="ellipse">
              <a:avLst/>
            </a:prstGeom>
            <a:solidFill>
              <a:srgbClr val="000000"/>
            </a:solidFill>
            <a:ln w="15875">
              <a:solidFill>
                <a:srgbClr val="000000"/>
              </a:solidFill>
              <a:round/>
              <a:headEnd/>
              <a:tailEnd/>
            </a:ln>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37" name="Oval 45"/>
            <p:cNvSpPr>
              <a:spLocks noChangeArrowheads="1"/>
            </p:cNvSpPr>
            <p:nvPr/>
          </p:nvSpPr>
          <p:spPr bwMode="auto">
            <a:xfrm>
              <a:off x="924" y="3104"/>
              <a:ext cx="134" cy="52"/>
            </a:xfrm>
            <a:prstGeom prst="ellipse">
              <a:avLst/>
            </a:prstGeom>
            <a:solidFill>
              <a:srgbClr val="000000"/>
            </a:solidFill>
            <a:ln w="15875">
              <a:solidFill>
                <a:srgbClr val="000000"/>
              </a:solidFill>
              <a:round/>
              <a:headEnd/>
              <a:tailEnd/>
            </a:ln>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38" name="Oval 46"/>
            <p:cNvSpPr>
              <a:spLocks noChangeArrowheads="1"/>
            </p:cNvSpPr>
            <p:nvPr/>
          </p:nvSpPr>
          <p:spPr bwMode="auto">
            <a:xfrm>
              <a:off x="3479" y="1097"/>
              <a:ext cx="132" cy="52"/>
            </a:xfrm>
            <a:prstGeom prst="ellipse">
              <a:avLst/>
            </a:prstGeom>
            <a:solidFill>
              <a:srgbClr val="000000"/>
            </a:solidFill>
            <a:ln w="15875">
              <a:solidFill>
                <a:srgbClr val="000000"/>
              </a:solidFill>
              <a:round/>
              <a:headEnd/>
              <a:tailEnd/>
            </a:ln>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39" name="Oval 47"/>
            <p:cNvSpPr>
              <a:spLocks noChangeArrowheads="1"/>
            </p:cNvSpPr>
            <p:nvPr/>
          </p:nvSpPr>
          <p:spPr bwMode="auto">
            <a:xfrm>
              <a:off x="5181" y="1097"/>
              <a:ext cx="134" cy="52"/>
            </a:xfrm>
            <a:prstGeom prst="ellipse">
              <a:avLst/>
            </a:prstGeom>
            <a:solidFill>
              <a:srgbClr val="000000"/>
            </a:solidFill>
            <a:ln w="15875">
              <a:solidFill>
                <a:srgbClr val="000000"/>
              </a:solidFill>
              <a:round/>
              <a:headEnd/>
              <a:tailEnd/>
            </a:ln>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40" name="Oval 48"/>
            <p:cNvSpPr>
              <a:spLocks noChangeArrowheads="1"/>
            </p:cNvSpPr>
            <p:nvPr/>
          </p:nvSpPr>
          <p:spPr bwMode="auto">
            <a:xfrm>
              <a:off x="2039" y="3104"/>
              <a:ext cx="132" cy="52"/>
            </a:xfrm>
            <a:prstGeom prst="ellipse">
              <a:avLst/>
            </a:prstGeom>
            <a:solidFill>
              <a:srgbClr val="000000"/>
            </a:solidFill>
            <a:ln w="15875">
              <a:solidFill>
                <a:srgbClr val="000000"/>
              </a:solidFill>
              <a:round/>
              <a:headEnd/>
              <a:tailEnd/>
            </a:ln>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41" name="Oval 49"/>
            <p:cNvSpPr>
              <a:spLocks noChangeArrowheads="1"/>
            </p:cNvSpPr>
            <p:nvPr/>
          </p:nvSpPr>
          <p:spPr bwMode="auto">
            <a:xfrm>
              <a:off x="1514" y="3104"/>
              <a:ext cx="134" cy="52"/>
            </a:xfrm>
            <a:prstGeom prst="ellipse">
              <a:avLst/>
            </a:prstGeom>
            <a:solidFill>
              <a:srgbClr val="000000"/>
            </a:solidFill>
            <a:ln w="15875">
              <a:solidFill>
                <a:srgbClr val="000000"/>
              </a:solidFill>
              <a:round/>
              <a:headEnd/>
              <a:tailEnd/>
            </a:ln>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42" name="Line 50"/>
            <p:cNvSpPr>
              <a:spLocks noChangeShapeType="1"/>
            </p:cNvSpPr>
            <p:nvPr/>
          </p:nvSpPr>
          <p:spPr bwMode="auto">
            <a:xfrm>
              <a:off x="991" y="1548"/>
              <a:ext cx="1" cy="1605"/>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Line 51"/>
            <p:cNvSpPr>
              <a:spLocks noChangeShapeType="1"/>
            </p:cNvSpPr>
            <p:nvPr/>
          </p:nvSpPr>
          <p:spPr bwMode="auto">
            <a:xfrm>
              <a:off x="531" y="2000"/>
              <a:ext cx="1" cy="1104"/>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Line 52"/>
            <p:cNvSpPr>
              <a:spLocks noChangeShapeType="1"/>
            </p:cNvSpPr>
            <p:nvPr/>
          </p:nvSpPr>
          <p:spPr bwMode="auto">
            <a:xfrm flipV="1">
              <a:off x="531" y="1147"/>
              <a:ext cx="1047" cy="80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Line 53"/>
            <p:cNvSpPr>
              <a:spLocks noChangeShapeType="1"/>
            </p:cNvSpPr>
            <p:nvPr/>
          </p:nvSpPr>
          <p:spPr bwMode="auto">
            <a:xfrm>
              <a:off x="1578" y="1147"/>
              <a:ext cx="1" cy="1957"/>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Line 54"/>
            <p:cNvSpPr>
              <a:spLocks noChangeShapeType="1"/>
            </p:cNvSpPr>
            <p:nvPr/>
          </p:nvSpPr>
          <p:spPr bwMode="auto">
            <a:xfrm>
              <a:off x="1578" y="1548"/>
              <a:ext cx="525" cy="40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Line 55"/>
            <p:cNvSpPr>
              <a:spLocks noChangeShapeType="1"/>
            </p:cNvSpPr>
            <p:nvPr/>
          </p:nvSpPr>
          <p:spPr bwMode="auto">
            <a:xfrm>
              <a:off x="2103" y="2000"/>
              <a:ext cx="1" cy="1153"/>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Line 56"/>
            <p:cNvSpPr>
              <a:spLocks noChangeShapeType="1"/>
            </p:cNvSpPr>
            <p:nvPr/>
          </p:nvSpPr>
          <p:spPr bwMode="auto">
            <a:xfrm>
              <a:off x="1578" y="1147"/>
              <a:ext cx="525" cy="40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Line 57"/>
            <p:cNvSpPr>
              <a:spLocks noChangeShapeType="1"/>
            </p:cNvSpPr>
            <p:nvPr/>
          </p:nvSpPr>
          <p:spPr bwMode="auto">
            <a:xfrm flipH="1">
              <a:off x="3019" y="745"/>
              <a:ext cx="1047" cy="803"/>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Line 58"/>
            <p:cNvSpPr>
              <a:spLocks noChangeShapeType="1"/>
            </p:cNvSpPr>
            <p:nvPr/>
          </p:nvSpPr>
          <p:spPr bwMode="auto">
            <a:xfrm>
              <a:off x="4069" y="745"/>
              <a:ext cx="475" cy="413"/>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Line 59"/>
            <p:cNvSpPr>
              <a:spLocks noChangeShapeType="1"/>
            </p:cNvSpPr>
            <p:nvPr/>
          </p:nvSpPr>
          <p:spPr bwMode="auto">
            <a:xfrm>
              <a:off x="4069" y="745"/>
              <a:ext cx="1177" cy="35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Line 60"/>
            <p:cNvSpPr>
              <a:spLocks noChangeShapeType="1"/>
            </p:cNvSpPr>
            <p:nvPr/>
          </p:nvSpPr>
          <p:spPr bwMode="auto">
            <a:xfrm>
              <a:off x="3544" y="1147"/>
              <a:ext cx="1" cy="45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 name="Line 61"/>
            <p:cNvSpPr>
              <a:spLocks noChangeShapeType="1"/>
            </p:cNvSpPr>
            <p:nvPr/>
          </p:nvSpPr>
          <p:spPr bwMode="auto">
            <a:xfrm>
              <a:off x="3544" y="1147"/>
              <a:ext cx="522" cy="40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Line 62"/>
            <p:cNvSpPr>
              <a:spLocks noChangeShapeType="1"/>
            </p:cNvSpPr>
            <p:nvPr/>
          </p:nvSpPr>
          <p:spPr bwMode="auto">
            <a:xfrm flipH="1">
              <a:off x="1578" y="745"/>
              <a:ext cx="2488" cy="402"/>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5" name="Group 68"/>
            <p:cNvGrpSpPr>
              <a:grpSpLocks/>
            </p:cNvGrpSpPr>
            <p:nvPr/>
          </p:nvGrpSpPr>
          <p:grpSpPr bwMode="auto">
            <a:xfrm>
              <a:off x="2765" y="1594"/>
              <a:ext cx="194" cy="245"/>
              <a:chOff x="2765" y="1594"/>
              <a:chExt cx="194" cy="245"/>
            </a:xfrm>
          </p:grpSpPr>
          <p:sp>
            <p:nvSpPr>
              <p:cNvPr id="327" name="Freeform 63"/>
              <p:cNvSpPr>
                <a:spLocks/>
              </p:cNvSpPr>
              <p:nvPr/>
            </p:nvSpPr>
            <p:spPr bwMode="auto">
              <a:xfrm>
                <a:off x="2927" y="1594"/>
                <a:ext cx="32" cy="38"/>
              </a:xfrm>
              <a:custGeom>
                <a:avLst/>
                <a:gdLst>
                  <a:gd name="T0" fmla="*/ 32 w 32"/>
                  <a:gd name="T1" fmla="*/ 9 h 38"/>
                  <a:gd name="T2" fmla="*/ 32 w 32"/>
                  <a:gd name="T3" fmla="*/ 4 h 38"/>
                  <a:gd name="T4" fmla="*/ 32 w 32"/>
                  <a:gd name="T5" fmla="*/ 4 h 38"/>
                  <a:gd name="T6" fmla="*/ 30 w 32"/>
                  <a:gd name="T7" fmla="*/ 2 h 38"/>
                  <a:gd name="T8" fmla="*/ 27 w 32"/>
                  <a:gd name="T9" fmla="*/ 0 h 38"/>
                  <a:gd name="T10" fmla="*/ 27 w 32"/>
                  <a:gd name="T11" fmla="*/ 0 h 38"/>
                  <a:gd name="T12" fmla="*/ 25 w 32"/>
                  <a:gd name="T13" fmla="*/ 2 h 38"/>
                  <a:gd name="T14" fmla="*/ 0 w 32"/>
                  <a:gd name="T15" fmla="*/ 32 h 38"/>
                  <a:gd name="T16" fmla="*/ 0 w 32"/>
                  <a:gd name="T17" fmla="*/ 34 h 38"/>
                  <a:gd name="T18" fmla="*/ 0 w 32"/>
                  <a:gd name="T19" fmla="*/ 36 h 38"/>
                  <a:gd name="T20" fmla="*/ 0 w 32"/>
                  <a:gd name="T21" fmla="*/ 38 h 38"/>
                  <a:gd name="T22" fmla="*/ 2 w 32"/>
                  <a:gd name="T23" fmla="*/ 38 h 38"/>
                  <a:gd name="T24" fmla="*/ 5 w 32"/>
                  <a:gd name="T25" fmla="*/ 38 h 38"/>
                  <a:gd name="T26" fmla="*/ 7 w 32"/>
                  <a:gd name="T27" fmla="*/ 38 h 38"/>
                  <a:gd name="T28" fmla="*/ 32 w 32"/>
                  <a:gd name="T29" fmla="*/ 9 h 3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38"/>
                  <a:gd name="T47" fmla="*/ 32 w 32"/>
                  <a:gd name="T48" fmla="*/ 38 h 3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38">
                    <a:moveTo>
                      <a:pt x="32" y="9"/>
                    </a:moveTo>
                    <a:lnTo>
                      <a:pt x="32" y="4"/>
                    </a:lnTo>
                    <a:lnTo>
                      <a:pt x="30" y="2"/>
                    </a:lnTo>
                    <a:lnTo>
                      <a:pt x="27" y="0"/>
                    </a:lnTo>
                    <a:lnTo>
                      <a:pt x="25" y="2"/>
                    </a:lnTo>
                    <a:lnTo>
                      <a:pt x="0" y="32"/>
                    </a:lnTo>
                    <a:lnTo>
                      <a:pt x="0" y="34"/>
                    </a:lnTo>
                    <a:lnTo>
                      <a:pt x="0" y="36"/>
                    </a:lnTo>
                    <a:lnTo>
                      <a:pt x="0" y="38"/>
                    </a:lnTo>
                    <a:lnTo>
                      <a:pt x="2" y="38"/>
                    </a:lnTo>
                    <a:lnTo>
                      <a:pt x="5" y="38"/>
                    </a:lnTo>
                    <a:lnTo>
                      <a:pt x="7" y="38"/>
                    </a:lnTo>
                    <a:lnTo>
                      <a:pt x="3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8" name="Freeform 64"/>
              <p:cNvSpPr>
                <a:spLocks/>
              </p:cNvSpPr>
              <p:nvPr/>
            </p:nvSpPr>
            <p:spPr bwMode="auto">
              <a:xfrm>
                <a:off x="2885" y="1646"/>
                <a:ext cx="34" cy="39"/>
              </a:xfrm>
              <a:custGeom>
                <a:avLst/>
                <a:gdLst>
                  <a:gd name="T0" fmla="*/ 32 w 34"/>
                  <a:gd name="T1" fmla="*/ 7 h 39"/>
                  <a:gd name="T2" fmla="*/ 34 w 34"/>
                  <a:gd name="T3" fmla="*/ 5 h 39"/>
                  <a:gd name="T4" fmla="*/ 34 w 34"/>
                  <a:gd name="T5" fmla="*/ 2 h 39"/>
                  <a:gd name="T6" fmla="*/ 32 w 34"/>
                  <a:gd name="T7" fmla="*/ 0 h 39"/>
                  <a:gd name="T8" fmla="*/ 29 w 34"/>
                  <a:gd name="T9" fmla="*/ 0 h 39"/>
                  <a:gd name="T10" fmla="*/ 27 w 34"/>
                  <a:gd name="T11" fmla="*/ 0 h 39"/>
                  <a:gd name="T12" fmla="*/ 24 w 34"/>
                  <a:gd name="T13" fmla="*/ 0 h 39"/>
                  <a:gd name="T14" fmla="*/ 2 w 34"/>
                  <a:gd name="T15" fmla="*/ 30 h 39"/>
                  <a:gd name="T16" fmla="*/ 0 w 34"/>
                  <a:gd name="T17" fmla="*/ 32 h 39"/>
                  <a:gd name="T18" fmla="*/ 0 w 34"/>
                  <a:gd name="T19" fmla="*/ 34 h 39"/>
                  <a:gd name="T20" fmla="*/ 2 w 34"/>
                  <a:gd name="T21" fmla="*/ 36 h 39"/>
                  <a:gd name="T22" fmla="*/ 5 w 34"/>
                  <a:gd name="T23" fmla="*/ 39 h 39"/>
                  <a:gd name="T24" fmla="*/ 7 w 34"/>
                  <a:gd name="T25" fmla="*/ 39 h 39"/>
                  <a:gd name="T26" fmla="*/ 10 w 34"/>
                  <a:gd name="T27" fmla="*/ 36 h 39"/>
                  <a:gd name="T28" fmla="*/ 32 w 34"/>
                  <a:gd name="T29" fmla="*/ 7 h 3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
                  <a:gd name="T46" fmla="*/ 0 h 39"/>
                  <a:gd name="T47" fmla="*/ 34 w 34"/>
                  <a:gd name="T48" fmla="*/ 39 h 3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 h="39">
                    <a:moveTo>
                      <a:pt x="32" y="7"/>
                    </a:moveTo>
                    <a:lnTo>
                      <a:pt x="34" y="5"/>
                    </a:lnTo>
                    <a:lnTo>
                      <a:pt x="34" y="2"/>
                    </a:lnTo>
                    <a:lnTo>
                      <a:pt x="32" y="0"/>
                    </a:lnTo>
                    <a:lnTo>
                      <a:pt x="29" y="0"/>
                    </a:lnTo>
                    <a:lnTo>
                      <a:pt x="27" y="0"/>
                    </a:lnTo>
                    <a:lnTo>
                      <a:pt x="24" y="0"/>
                    </a:lnTo>
                    <a:lnTo>
                      <a:pt x="2" y="30"/>
                    </a:lnTo>
                    <a:lnTo>
                      <a:pt x="0" y="32"/>
                    </a:lnTo>
                    <a:lnTo>
                      <a:pt x="0" y="34"/>
                    </a:lnTo>
                    <a:lnTo>
                      <a:pt x="2" y="36"/>
                    </a:lnTo>
                    <a:lnTo>
                      <a:pt x="5" y="39"/>
                    </a:lnTo>
                    <a:lnTo>
                      <a:pt x="7" y="39"/>
                    </a:lnTo>
                    <a:lnTo>
                      <a:pt x="10" y="36"/>
                    </a:lnTo>
                    <a:lnTo>
                      <a:pt x="32"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9" name="Freeform 65"/>
              <p:cNvSpPr>
                <a:spLocks/>
              </p:cNvSpPr>
              <p:nvPr/>
            </p:nvSpPr>
            <p:spPr bwMode="auto">
              <a:xfrm>
                <a:off x="2845" y="1698"/>
                <a:ext cx="35" cy="39"/>
              </a:xfrm>
              <a:custGeom>
                <a:avLst/>
                <a:gdLst>
                  <a:gd name="T0" fmla="*/ 32 w 35"/>
                  <a:gd name="T1" fmla="*/ 7 h 39"/>
                  <a:gd name="T2" fmla="*/ 35 w 35"/>
                  <a:gd name="T3" fmla="*/ 5 h 39"/>
                  <a:gd name="T4" fmla="*/ 35 w 35"/>
                  <a:gd name="T5" fmla="*/ 3 h 39"/>
                  <a:gd name="T6" fmla="*/ 32 w 35"/>
                  <a:gd name="T7" fmla="*/ 0 h 39"/>
                  <a:gd name="T8" fmla="*/ 30 w 35"/>
                  <a:gd name="T9" fmla="*/ 0 h 39"/>
                  <a:gd name="T10" fmla="*/ 27 w 35"/>
                  <a:gd name="T11" fmla="*/ 0 h 39"/>
                  <a:gd name="T12" fmla="*/ 25 w 35"/>
                  <a:gd name="T13" fmla="*/ 0 h 39"/>
                  <a:gd name="T14" fmla="*/ 2 w 35"/>
                  <a:gd name="T15" fmla="*/ 30 h 39"/>
                  <a:gd name="T16" fmla="*/ 0 w 35"/>
                  <a:gd name="T17" fmla="*/ 32 h 39"/>
                  <a:gd name="T18" fmla="*/ 0 w 35"/>
                  <a:gd name="T19" fmla="*/ 34 h 39"/>
                  <a:gd name="T20" fmla="*/ 2 w 35"/>
                  <a:gd name="T21" fmla="*/ 37 h 39"/>
                  <a:gd name="T22" fmla="*/ 5 w 35"/>
                  <a:gd name="T23" fmla="*/ 39 h 39"/>
                  <a:gd name="T24" fmla="*/ 7 w 35"/>
                  <a:gd name="T25" fmla="*/ 39 h 39"/>
                  <a:gd name="T26" fmla="*/ 10 w 35"/>
                  <a:gd name="T27" fmla="*/ 37 h 39"/>
                  <a:gd name="T28" fmla="*/ 32 w 35"/>
                  <a:gd name="T29" fmla="*/ 7 h 3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
                  <a:gd name="T46" fmla="*/ 0 h 39"/>
                  <a:gd name="T47" fmla="*/ 35 w 35"/>
                  <a:gd name="T48" fmla="*/ 39 h 3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 h="39">
                    <a:moveTo>
                      <a:pt x="32" y="7"/>
                    </a:moveTo>
                    <a:lnTo>
                      <a:pt x="35" y="5"/>
                    </a:lnTo>
                    <a:lnTo>
                      <a:pt x="35" y="3"/>
                    </a:lnTo>
                    <a:lnTo>
                      <a:pt x="32" y="0"/>
                    </a:lnTo>
                    <a:lnTo>
                      <a:pt x="30" y="0"/>
                    </a:lnTo>
                    <a:lnTo>
                      <a:pt x="27" y="0"/>
                    </a:lnTo>
                    <a:lnTo>
                      <a:pt x="25" y="0"/>
                    </a:lnTo>
                    <a:lnTo>
                      <a:pt x="2" y="30"/>
                    </a:lnTo>
                    <a:lnTo>
                      <a:pt x="0" y="32"/>
                    </a:lnTo>
                    <a:lnTo>
                      <a:pt x="0" y="34"/>
                    </a:lnTo>
                    <a:lnTo>
                      <a:pt x="2" y="37"/>
                    </a:lnTo>
                    <a:lnTo>
                      <a:pt x="5" y="39"/>
                    </a:lnTo>
                    <a:lnTo>
                      <a:pt x="7" y="39"/>
                    </a:lnTo>
                    <a:lnTo>
                      <a:pt x="10" y="37"/>
                    </a:lnTo>
                    <a:lnTo>
                      <a:pt x="32"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0" name="Freeform 66"/>
              <p:cNvSpPr>
                <a:spLocks/>
              </p:cNvSpPr>
              <p:nvPr/>
            </p:nvSpPr>
            <p:spPr bwMode="auto">
              <a:xfrm>
                <a:off x="2805" y="1748"/>
                <a:ext cx="32" cy="39"/>
              </a:xfrm>
              <a:custGeom>
                <a:avLst/>
                <a:gdLst>
                  <a:gd name="T0" fmla="*/ 32 w 32"/>
                  <a:gd name="T1" fmla="*/ 9 h 39"/>
                  <a:gd name="T2" fmla="*/ 32 w 32"/>
                  <a:gd name="T3" fmla="*/ 7 h 39"/>
                  <a:gd name="T4" fmla="*/ 32 w 32"/>
                  <a:gd name="T5" fmla="*/ 5 h 39"/>
                  <a:gd name="T6" fmla="*/ 32 w 32"/>
                  <a:gd name="T7" fmla="*/ 3 h 39"/>
                  <a:gd name="T8" fmla="*/ 30 w 32"/>
                  <a:gd name="T9" fmla="*/ 0 h 39"/>
                  <a:gd name="T10" fmla="*/ 27 w 32"/>
                  <a:gd name="T11" fmla="*/ 0 h 39"/>
                  <a:gd name="T12" fmla="*/ 25 w 32"/>
                  <a:gd name="T13" fmla="*/ 3 h 39"/>
                  <a:gd name="T14" fmla="*/ 2 w 32"/>
                  <a:gd name="T15" fmla="*/ 32 h 39"/>
                  <a:gd name="T16" fmla="*/ 0 w 32"/>
                  <a:gd name="T17" fmla="*/ 34 h 39"/>
                  <a:gd name="T18" fmla="*/ 0 w 32"/>
                  <a:gd name="T19" fmla="*/ 37 h 39"/>
                  <a:gd name="T20" fmla="*/ 2 w 32"/>
                  <a:gd name="T21" fmla="*/ 39 h 39"/>
                  <a:gd name="T22" fmla="*/ 5 w 32"/>
                  <a:gd name="T23" fmla="*/ 39 h 39"/>
                  <a:gd name="T24" fmla="*/ 7 w 32"/>
                  <a:gd name="T25" fmla="*/ 39 h 39"/>
                  <a:gd name="T26" fmla="*/ 10 w 32"/>
                  <a:gd name="T27" fmla="*/ 39 h 39"/>
                  <a:gd name="T28" fmla="*/ 32 w 32"/>
                  <a:gd name="T29" fmla="*/ 9 h 3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39"/>
                  <a:gd name="T47" fmla="*/ 32 w 32"/>
                  <a:gd name="T48" fmla="*/ 39 h 3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39">
                    <a:moveTo>
                      <a:pt x="32" y="9"/>
                    </a:moveTo>
                    <a:lnTo>
                      <a:pt x="32" y="7"/>
                    </a:lnTo>
                    <a:lnTo>
                      <a:pt x="32" y="5"/>
                    </a:lnTo>
                    <a:lnTo>
                      <a:pt x="32" y="3"/>
                    </a:lnTo>
                    <a:lnTo>
                      <a:pt x="30" y="0"/>
                    </a:lnTo>
                    <a:lnTo>
                      <a:pt x="27" y="0"/>
                    </a:lnTo>
                    <a:lnTo>
                      <a:pt x="25" y="3"/>
                    </a:lnTo>
                    <a:lnTo>
                      <a:pt x="2" y="32"/>
                    </a:lnTo>
                    <a:lnTo>
                      <a:pt x="0" y="34"/>
                    </a:lnTo>
                    <a:lnTo>
                      <a:pt x="0" y="37"/>
                    </a:lnTo>
                    <a:lnTo>
                      <a:pt x="2" y="39"/>
                    </a:lnTo>
                    <a:lnTo>
                      <a:pt x="5" y="39"/>
                    </a:lnTo>
                    <a:lnTo>
                      <a:pt x="7" y="39"/>
                    </a:lnTo>
                    <a:lnTo>
                      <a:pt x="10" y="39"/>
                    </a:lnTo>
                    <a:lnTo>
                      <a:pt x="3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1" name="Freeform 67"/>
              <p:cNvSpPr>
                <a:spLocks/>
              </p:cNvSpPr>
              <p:nvPr/>
            </p:nvSpPr>
            <p:spPr bwMode="auto">
              <a:xfrm>
                <a:off x="2765" y="1800"/>
                <a:ext cx="33" cy="39"/>
              </a:xfrm>
              <a:custGeom>
                <a:avLst/>
                <a:gdLst>
                  <a:gd name="T0" fmla="*/ 33 w 33"/>
                  <a:gd name="T1" fmla="*/ 10 h 39"/>
                  <a:gd name="T2" fmla="*/ 33 w 33"/>
                  <a:gd name="T3" fmla="*/ 7 h 39"/>
                  <a:gd name="T4" fmla="*/ 33 w 33"/>
                  <a:gd name="T5" fmla="*/ 5 h 39"/>
                  <a:gd name="T6" fmla="*/ 33 w 33"/>
                  <a:gd name="T7" fmla="*/ 3 h 39"/>
                  <a:gd name="T8" fmla="*/ 30 w 33"/>
                  <a:gd name="T9" fmla="*/ 0 h 39"/>
                  <a:gd name="T10" fmla="*/ 28 w 33"/>
                  <a:gd name="T11" fmla="*/ 0 h 39"/>
                  <a:gd name="T12" fmla="*/ 25 w 33"/>
                  <a:gd name="T13" fmla="*/ 3 h 39"/>
                  <a:gd name="T14" fmla="*/ 0 w 33"/>
                  <a:gd name="T15" fmla="*/ 32 h 39"/>
                  <a:gd name="T16" fmla="*/ 0 w 33"/>
                  <a:gd name="T17" fmla="*/ 35 h 39"/>
                  <a:gd name="T18" fmla="*/ 0 w 33"/>
                  <a:gd name="T19" fmla="*/ 37 h 39"/>
                  <a:gd name="T20" fmla="*/ 0 w 33"/>
                  <a:gd name="T21" fmla="*/ 39 h 39"/>
                  <a:gd name="T22" fmla="*/ 3 w 33"/>
                  <a:gd name="T23" fmla="*/ 39 h 39"/>
                  <a:gd name="T24" fmla="*/ 5 w 33"/>
                  <a:gd name="T25" fmla="*/ 39 h 39"/>
                  <a:gd name="T26" fmla="*/ 8 w 33"/>
                  <a:gd name="T27" fmla="*/ 39 h 39"/>
                  <a:gd name="T28" fmla="*/ 33 w 33"/>
                  <a:gd name="T29" fmla="*/ 10 h 3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3"/>
                  <a:gd name="T46" fmla="*/ 0 h 39"/>
                  <a:gd name="T47" fmla="*/ 33 w 33"/>
                  <a:gd name="T48" fmla="*/ 39 h 3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3" h="39">
                    <a:moveTo>
                      <a:pt x="33" y="10"/>
                    </a:moveTo>
                    <a:lnTo>
                      <a:pt x="33" y="7"/>
                    </a:lnTo>
                    <a:lnTo>
                      <a:pt x="33" y="5"/>
                    </a:lnTo>
                    <a:lnTo>
                      <a:pt x="33" y="3"/>
                    </a:lnTo>
                    <a:lnTo>
                      <a:pt x="30" y="0"/>
                    </a:lnTo>
                    <a:lnTo>
                      <a:pt x="28" y="0"/>
                    </a:lnTo>
                    <a:lnTo>
                      <a:pt x="25" y="3"/>
                    </a:lnTo>
                    <a:lnTo>
                      <a:pt x="0" y="32"/>
                    </a:lnTo>
                    <a:lnTo>
                      <a:pt x="0" y="35"/>
                    </a:lnTo>
                    <a:lnTo>
                      <a:pt x="0" y="37"/>
                    </a:lnTo>
                    <a:lnTo>
                      <a:pt x="0" y="39"/>
                    </a:lnTo>
                    <a:lnTo>
                      <a:pt x="3" y="39"/>
                    </a:lnTo>
                    <a:lnTo>
                      <a:pt x="5" y="39"/>
                    </a:lnTo>
                    <a:lnTo>
                      <a:pt x="8" y="39"/>
                    </a:lnTo>
                    <a:lnTo>
                      <a:pt x="33"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6" name="Group 74"/>
            <p:cNvGrpSpPr>
              <a:grpSpLocks/>
            </p:cNvGrpSpPr>
            <p:nvPr/>
          </p:nvGrpSpPr>
          <p:grpSpPr bwMode="auto">
            <a:xfrm>
              <a:off x="2949" y="1594"/>
              <a:ext cx="194" cy="245"/>
              <a:chOff x="2949" y="1594"/>
              <a:chExt cx="194" cy="245"/>
            </a:xfrm>
          </p:grpSpPr>
          <p:sp>
            <p:nvSpPr>
              <p:cNvPr id="322" name="Freeform 69"/>
              <p:cNvSpPr>
                <a:spLocks/>
              </p:cNvSpPr>
              <p:nvPr/>
            </p:nvSpPr>
            <p:spPr bwMode="auto">
              <a:xfrm>
                <a:off x="2949" y="1594"/>
                <a:ext cx="33" cy="38"/>
              </a:xfrm>
              <a:custGeom>
                <a:avLst/>
                <a:gdLst>
                  <a:gd name="T0" fmla="*/ 10 w 33"/>
                  <a:gd name="T1" fmla="*/ 2 h 38"/>
                  <a:gd name="T2" fmla="*/ 5 w 33"/>
                  <a:gd name="T3" fmla="*/ 0 h 38"/>
                  <a:gd name="T4" fmla="*/ 5 w 33"/>
                  <a:gd name="T5" fmla="*/ 0 h 38"/>
                  <a:gd name="T6" fmla="*/ 3 w 33"/>
                  <a:gd name="T7" fmla="*/ 2 h 38"/>
                  <a:gd name="T8" fmla="*/ 0 w 33"/>
                  <a:gd name="T9" fmla="*/ 4 h 38"/>
                  <a:gd name="T10" fmla="*/ 0 w 33"/>
                  <a:gd name="T11" fmla="*/ 4 h 38"/>
                  <a:gd name="T12" fmla="*/ 3 w 33"/>
                  <a:gd name="T13" fmla="*/ 9 h 38"/>
                  <a:gd name="T14" fmla="*/ 25 w 33"/>
                  <a:gd name="T15" fmla="*/ 38 h 38"/>
                  <a:gd name="T16" fmla="*/ 28 w 33"/>
                  <a:gd name="T17" fmla="*/ 38 h 38"/>
                  <a:gd name="T18" fmla="*/ 30 w 33"/>
                  <a:gd name="T19" fmla="*/ 38 h 38"/>
                  <a:gd name="T20" fmla="*/ 33 w 33"/>
                  <a:gd name="T21" fmla="*/ 38 h 38"/>
                  <a:gd name="T22" fmla="*/ 33 w 33"/>
                  <a:gd name="T23" fmla="*/ 36 h 38"/>
                  <a:gd name="T24" fmla="*/ 33 w 33"/>
                  <a:gd name="T25" fmla="*/ 34 h 38"/>
                  <a:gd name="T26" fmla="*/ 33 w 33"/>
                  <a:gd name="T27" fmla="*/ 32 h 38"/>
                  <a:gd name="T28" fmla="*/ 10 w 33"/>
                  <a:gd name="T29" fmla="*/ 2 h 3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3"/>
                  <a:gd name="T46" fmla="*/ 0 h 38"/>
                  <a:gd name="T47" fmla="*/ 33 w 33"/>
                  <a:gd name="T48" fmla="*/ 38 h 3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3" h="38">
                    <a:moveTo>
                      <a:pt x="10" y="2"/>
                    </a:moveTo>
                    <a:lnTo>
                      <a:pt x="5" y="0"/>
                    </a:lnTo>
                    <a:lnTo>
                      <a:pt x="3" y="2"/>
                    </a:lnTo>
                    <a:lnTo>
                      <a:pt x="0" y="4"/>
                    </a:lnTo>
                    <a:lnTo>
                      <a:pt x="3" y="9"/>
                    </a:lnTo>
                    <a:lnTo>
                      <a:pt x="25" y="38"/>
                    </a:lnTo>
                    <a:lnTo>
                      <a:pt x="28" y="38"/>
                    </a:lnTo>
                    <a:lnTo>
                      <a:pt x="30" y="38"/>
                    </a:lnTo>
                    <a:lnTo>
                      <a:pt x="33" y="38"/>
                    </a:lnTo>
                    <a:lnTo>
                      <a:pt x="33" y="36"/>
                    </a:lnTo>
                    <a:lnTo>
                      <a:pt x="33" y="34"/>
                    </a:lnTo>
                    <a:lnTo>
                      <a:pt x="33" y="32"/>
                    </a:lnTo>
                    <a:lnTo>
                      <a:pt x="1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3" name="Freeform 70"/>
              <p:cNvSpPr>
                <a:spLocks/>
              </p:cNvSpPr>
              <p:nvPr/>
            </p:nvSpPr>
            <p:spPr bwMode="auto">
              <a:xfrm>
                <a:off x="2989" y="1646"/>
                <a:ext cx="35" cy="39"/>
              </a:xfrm>
              <a:custGeom>
                <a:avLst/>
                <a:gdLst>
                  <a:gd name="T0" fmla="*/ 10 w 35"/>
                  <a:gd name="T1" fmla="*/ 0 h 39"/>
                  <a:gd name="T2" fmla="*/ 8 w 35"/>
                  <a:gd name="T3" fmla="*/ 0 h 39"/>
                  <a:gd name="T4" fmla="*/ 5 w 35"/>
                  <a:gd name="T5" fmla="*/ 0 h 39"/>
                  <a:gd name="T6" fmla="*/ 3 w 35"/>
                  <a:gd name="T7" fmla="*/ 0 h 39"/>
                  <a:gd name="T8" fmla="*/ 0 w 35"/>
                  <a:gd name="T9" fmla="*/ 2 h 39"/>
                  <a:gd name="T10" fmla="*/ 0 w 35"/>
                  <a:gd name="T11" fmla="*/ 5 h 39"/>
                  <a:gd name="T12" fmla="*/ 3 w 35"/>
                  <a:gd name="T13" fmla="*/ 7 h 39"/>
                  <a:gd name="T14" fmla="*/ 25 w 35"/>
                  <a:gd name="T15" fmla="*/ 36 h 39"/>
                  <a:gd name="T16" fmla="*/ 27 w 35"/>
                  <a:gd name="T17" fmla="*/ 39 h 39"/>
                  <a:gd name="T18" fmla="*/ 30 w 35"/>
                  <a:gd name="T19" fmla="*/ 39 h 39"/>
                  <a:gd name="T20" fmla="*/ 32 w 35"/>
                  <a:gd name="T21" fmla="*/ 36 h 39"/>
                  <a:gd name="T22" fmla="*/ 35 w 35"/>
                  <a:gd name="T23" fmla="*/ 34 h 39"/>
                  <a:gd name="T24" fmla="*/ 35 w 35"/>
                  <a:gd name="T25" fmla="*/ 32 h 39"/>
                  <a:gd name="T26" fmla="*/ 32 w 35"/>
                  <a:gd name="T27" fmla="*/ 30 h 39"/>
                  <a:gd name="T28" fmla="*/ 10 w 35"/>
                  <a:gd name="T29" fmla="*/ 0 h 3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
                  <a:gd name="T46" fmla="*/ 0 h 39"/>
                  <a:gd name="T47" fmla="*/ 35 w 35"/>
                  <a:gd name="T48" fmla="*/ 39 h 3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 h="39">
                    <a:moveTo>
                      <a:pt x="10" y="0"/>
                    </a:moveTo>
                    <a:lnTo>
                      <a:pt x="8" y="0"/>
                    </a:lnTo>
                    <a:lnTo>
                      <a:pt x="5" y="0"/>
                    </a:lnTo>
                    <a:lnTo>
                      <a:pt x="3" y="0"/>
                    </a:lnTo>
                    <a:lnTo>
                      <a:pt x="0" y="2"/>
                    </a:lnTo>
                    <a:lnTo>
                      <a:pt x="0" y="5"/>
                    </a:lnTo>
                    <a:lnTo>
                      <a:pt x="3" y="7"/>
                    </a:lnTo>
                    <a:lnTo>
                      <a:pt x="25" y="36"/>
                    </a:lnTo>
                    <a:lnTo>
                      <a:pt x="27" y="39"/>
                    </a:lnTo>
                    <a:lnTo>
                      <a:pt x="30" y="39"/>
                    </a:lnTo>
                    <a:lnTo>
                      <a:pt x="32" y="36"/>
                    </a:lnTo>
                    <a:lnTo>
                      <a:pt x="35" y="34"/>
                    </a:lnTo>
                    <a:lnTo>
                      <a:pt x="35" y="32"/>
                    </a:lnTo>
                    <a:lnTo>
                      <a:pt x="32" y="30"/>
                    </a:ln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4" name="Freeform 71"/>
              <p:cNvSpPr>
                <a:spLocks/>
              </p:cNvSpPr>
              <p:nvPr/>
            </p:nvSpPr>
            <p:spPr bwMode="auto">
              <a:xfrm>
                <a:off x="3029" y="1698"/>
                <a:ext cx="35" cy="39"/>
              </a:xfrm>
              <a:custGeom>
                <a:avLst/>
                <a:gdLst>
                  <a:gd name="T0" fmla="*/ 10 w 35"/>
                  <a:gd name="T1" fmla="*/ 0 h 39"/>
                  <a:gd name="T2" fmla="*/ 7 w 35"/>
                  <a:gd name="T3" fmla="*/ 0 h 39"/>
                  <a:gd name="T4" fmla="*/ 5 w 35"/>
                  <a:gd name="T5" fmla="*/ 0 h 39"/>
                  <a:gd name="T6" fmla="*/ 2 w 35"/>
                  <a:gd name="T7" fmla="*/ 0 h 39"/>
                  <a:gd name="T8" fmla="*/ 0 w 35"/>
                  <a:gd name="T9" fmla="*/ 3 h 39"/>
                  <a:gd name="T10" fmla="*/ 0 w 35"/>
                  <a:gd name="T11" fmla="*/ 5 h 39"/>
                  <a:gd name="T12" fmla="*/ 2 w 35"/>
                  <a:gd name="T13" fmla="*/ 7 h 39"/>
                  <a:gd name="T14" fmla="*/ 25 w 35"/>
                  <a:gd name="T15" fmla="*/ 37 h 39"/>
                  <a:gd name="T16" fmla="*/ 27 w 35"/>
                  <a:gd name="T17" fmla="*/ 39 h 39"/>
                  <a:gd name="T18" fmla="*/ 30 w 35"/>
                  <a:gd name="T19" fmla="*/ 39 h 39"/>
                  <a:gd name="T20" fmla="*/ 32 w 35"/>
                  <a:gd name="T21" fmla="*/ 37 h 39"/>
                  <a:gd name="T22" fmla="*/ 35 w 35"/>
                  <a:gd name="T23" fmla="*/ 34 h 39"/>
                  <a:gd name="T24" fmla="*/ 35 w 35"/>
                  <a:gd name="T25" fmla="*/ 32 h 39"/>
                  <a:gd name="T26" fmla="*/ 32 w 35"/>
                  <a:gd name="T27" fmla="*/ 30 h 39"/>
                  <a:gd name="T28" fmla="*/ 10 w 35"/>
                  <a:gd name="T29" fmla="*/ 0 h 3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
                  <a:gd name="T46" fmla="*/ 0 h 39"/>
                  <a:gd name="T47" fmla="*/ 35 w 35"/>
                  <a:gd name="T48" fmla="*/ 39 h 3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 h="39">
                    <a:moveTo>
                      <a:pt x="10" y="0"/>
                    </a:moveTo>
                    <a:lnTo>
                      <a:pt x="7" y="0"/>
                    </a:lnTo>
                    <a:lnTo>
                      <a:pt x="5" y="0"/>
                    </a:lnTo>
                    <a:lnTo>
                      <a:pt x="2" y="0"/>
                    </a:lnTo>
                    <a:lnTo>
                      <a:pt x="0" y="3"/>
                    </a:lnTo>
                    <a:lnTo>
                      <a:pt x="0" y="5"/>
                    </a:lnTo>
                    <a:lnTo>
                      <a:pt x="2" y="7"/>
                    </a:lnTo>
                    <a:lnTo>
                      <a:pt x="25" y="37"/>
                    </a:lnTo>
                    <a:lnTo>
                      <a:pt x="27" y="39"/>
                    </a:lnTo>
                    <a:lnTo>
                      <a:pt x="30" y="39"/>
                    </a:lnTo>
                    <a:lnTo>
                      <a:pt x="32" y="37"/>
                    </a:lnTo>
                    <a:lnTo>
                      <a:pt x="35" y="34"/>
                    </a:lnTo>
                    <a:lnTo>
                      <a:pt x="35" y="32"/>
                    </a:lnTo>
                    <a:lnTo>
                      <a:pt x="32" y="30"/>
                    </a:ln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5" name="Freeform 72"/>
              <p:cNvSpPr>
                <a:spLocks/>
              </p:cNvSpPr>
              <p:nvPr/>
            </p:nvSpPr>
            <p:spPr bwMode="auto">
              <a:xfrm>
                <a:off x="3071" y="1748"/>
                <a:ext cx="33" cy="39"/>
              </a:xfrm>
              <a:custGeom>
                <a:avLst/>
                <a:gdLst>
                  <a:gd name="T0" fmla="*/ 8 w 33"/>
                  <a:gd name="T1" fmla="*/ 3 h 39"/>
                  <a:gd name="T2" fmla="*/ 5 w 33"/>
                  <a:gd name="T3" fmla="*/ 0 h 39"/>
                  <a:gd name="T4" fmla="*/ 3 w 33"/>
                  <a:gd name="T5" fmla="*/ 0 h 39"/>
                  <a:gd name="T6" fmla="*/ 0 w 33"/>
                  <a:gd name="T7" fmla="*/ 3 h 39"/>
                  <a:gd name="T8" fmla="*/ 0 w 33"/>
                  <a:gd name="T9" fmla="*/ 5 h 39"/>
                  <a:gd name="T10" fmla="*/ 0 w 33"/>
                  <a:gd name="T11" fmla="*/ 7 h 39"/>
                  <a:gd name="T12" fmla="*/ 0 w 33"/>
                  <a:gd name="T13" fmla="*/ 9 h 39"/>
                  <a:gd name="T14" fmla="*/ 23 w 33"/>
                  <a:gd name="T15" fmla="*/ 39 h 39"/>
                  <a:gd name="T16" fmla="*/ 25 w 33"/>
                  <a:gd name="T17" fmla="*/ 39 h 39"/>
                  <a:gd name="T18" fmla="*/ 28 w 33"/>
                  <a:gd name="T19" fmla="*/ 39 h 39"/>
                  <a:gd name="T20" fmla="*/ 30 w 33"/>
                  <a:gd name="T21" fmla="*/ 39 h 39"/>
                  <a:gd name="T22" fmla="*/ 33 w 33"/>
                  <a:gd name="T23" fmla="*/ 37 h 39"/>
                  <a:gd name="T24" fmla="*/ 33 w 33"/>
                  <a:gd name="T25" fmla="*/ 34 h 39"/>
                  <a:gd name="T26" fmla="*/ 30 w 33"/>
                  <a:gd name="T27" fmla="*/ 32 h 39"/>
                  <a:gd name="T28" fmla="*/ 8 w 33"/>
                  <a:gd name="T29" fmla="*/ 3 h 3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3"/>
                  <a:gd name="T46" fmla="*/ 0 h 39"/>
                  <a:gd name="T47" fmla="*/ 33 w 33"/>
                  <a:gd name="T48" fmla="*/ 39 h 3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3" h="39">
                    <a:moveTo>
                      <a:pt x="8" y="3"/>
                    </a:moveTo>
                    <a:lnTo>
                      <a:pt x="5" y="0"/>
                    </a:lnTo>
                    <a:lnTo>
                      <a:pt x="3" y="0"/>
                    </a:lnTo>
                    <a:lnTo>
                      <a:pt x="0" y="3"/>
                    </a:lnTo>
                    <a:lnTo>
                      <a:pt x="0" y="5"/>
                    </a:lnTo>
                    <a:lnTo>
                      <a:pt x="0" y="7"/>
                    </a:lnTo>
                    <a:lnTo>
                      <a:pt x="0" y="9"/>
                    </a:lnTo>
                    <a:lnTo>
                      <a:pt x="23" y="39"/>
                    </a:lnTo>
                    <a:lnTo>
                      <a:pt x="25" y="39"/>
                    </a:lnTo>
                    <a:lnTo>
                      <a:pt x="28" y="39"/>
                    </a:lnTo>
                    <a:lnTo>
                      <a:pt x="30" y="39"/>
                    </a:lnTo>
                    <a:lnTo>
                      <a:pt x="33" y="37"/>
                    </a:lnTo>
                    <a:lnTo>
                      <a:pt x="33" y="34"/>
                    </a:lnTo>
                    <a:lnTo>
                      <a:pt x="30" y="32"/>
                    </a:lnTo>
                    <a:lnTo>
                      <a:pt x="8"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6" name="Freeform 73"/>
              <p:cNvSpPr>
                <a:spLocks/>
              </p:cNvSpPr>
              <p:nvPr/>
            </p:nvSpPr>
            <p:spPr bwMode="auto">
              <a:xfrm>
                <a:off x="3111" y="1800"/>
                <a:ext cx="32" cy="39"/>
              </a:xfrm>
              <a:custGeom>
                <a:avLst/>
                <a:gdLst>
                  <a:gd name="T0" fmla="*/ 7 w 32"/>
                  <a:gd name="T1" fmla="*/ 3 h 39"/>
                  <a:gd name="T2" fmla="*/ 5 w 32"/>
                  <a:gd name="T3" fmla="*/ 0 h 39"/>
                  <a:gd name="T4" fmla="*/ 3 w 32"/>
                  <a:gd name="T5" fmla="*/ 0 h 39"/>
                  <a:gd name="T6" fmla="*/ 0 w 32"/>
                  <a:gd name="T7" fmla="*/ 3 h 39"/>
                  <a:gd name="T8" fmla="*/ 0 w 32"/>
                  <a:gd name="T9" fmla="*/ 5 h 39"/>
                  <a:gd name="T10" fmla="*/ 0 w 32"/>
                  <a:gd name="T11" fmla="*/ 7 h 39"/>
                  <a:gd name="T12" fmla="*/ 0 w 32"/>
                  <a:gd name="T13" fmla="*/ 10 h 39"/>
                  <a:gd name="T14" fmla="*/ 25 w 32"/>
                  <a:gd name="T15" fmla="*/ 39 h 39"/>
                  <a:gd name="T16" fmla="*/ 27 w 32"/>
                  <a:gd name="T17" fmla="*/ 39 h 39"/>
                  <a:gd name="T18" fmla="*/ 30 w 32"/>
                  <a:gd name="T19" fmla="*/ 39 h 39"/>
                  <a:gd name="T20" fmla="*/ 32 w 32"/>
                  <a:gd name="T21" fmla="*/ 39 h 39"/>
                  <a:gd name="T22" fmla="*/ 32 w 32"/>
                  <a:gd name="T23" fmla="*/ 37 h 39"/>
                  <a:gd name="T24" fmla="*/ 32 w 32"/>
                  <a:gd name="T25" fmla="*/ 35 h 39"/>
                  <a:gd name="T26" fmla="*/ 32 w 32"/>
                  <a:gd name="T27" fmla="*/ 32 h 39"/>
                  <a:gd name="T28" fmla="*/ 7 w 32"/>
                  <a:gd name="T29" fmla="*/ 3 h 3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39"/>
                  <a:gd name="T47" fmla="*/ 32 w 32"/>
                  <a:gd name="T48" fmla="*/ 39 h 3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39">
                    <a:moveTo>
                      <a:pt x="7" y="3"/>
                    </a:moveTo>
                    <a:lnTo>
                      <a:pt x="5" y="0"/>
                    </a:lnTo>
                    <a:lnTo>
                      <a:pt x="3" y="0"/>
                    </a:lnTo>
                    <a:lnTo>
                      <a:pt x="0" y="3"/>
                    </a:lnTo>
                    <a:lnTo>
                      <a:pt x="0" y="5"/>
                    </a:lnTo>
                    <a:lnTo>
                      <a:pt x="0" y="7"/>
                    </a:lnTo>
                    <a:lnTo>
                      <a:pt x="0" y="10"/>
                    </a:lnTo>
                    <a:lnTo>
                      <a:pt x="25" y="39"/>
                    </a:lnTo>
                    <a:lnTo>
                      <a:pt x="27" y="39"/>
                    </a:lnTo>
                    <a:lnTo>
                      <a:pt x="30" y="39"/>
                    </a:lnTo>
                    <a:lnTo>
                      <a:pt x="32" y="39"/>
                    </a:lnTo>
                    <a:lnTo>
                      <a:pt x="32" y="37"/>
                    </a:lnTo>
                    <a:lnTo>
                      <a:pt x="32" y="35"/>
                    </a:lnTo>
                    <a:lnTo>
                      <a:pt x="32" y="32"/>
                    </a:lnTo>
                    <a:lnTo>
                      <a:pt x="7"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7" name="Group 80"/>
            <p:cNvGrpSpPr>
              <a:grpSpLocks/>
            </p:cNvGrpSpPr>
            <p:nvPr/>
          </p:nvGrpSpPr>
          <p:grpSpPr bwMode="auto">
            <a:xfrm>
              <a:off x="3355" y="1594"/>
              <a:ext cx="194" cy="245"/>
              <a:chOff x="3355" y="1594"/>
              <a:chExt cx="194" cy="245"/>
            </a:xfrm>
          </p:grpSpPr>
          <p:sp>
            <p:nvSpPr>
              <p:cNvPr id="317" name="Freeform 75"/>
              <p:cNvSpPr>
                <a:spLocks/>
              </p:cNvSpPr>
              <p:nvPr/>
            </p:nvSpPr>
            <p:spPr bwMode="auto">
              <a:xfrm>
                <a:off x="3517" y="1594"/>
                <a:ext cx="32" cy="38"/>
              </a:xfrm>
              <a:custGeom>
                <a:avLst/>
                <a:gdLst>
                  <a:gd name="T0" fmla="*/ 32 w 32"/>
                  <a:gd name="T1" fmla="*/ 9 h 38"/>
                  <a:gd name="T2" fmla="*/ 32 w 32"/>
                  <a:gd name="T3" fmla="*/ 4 h 38"/>
                  <a:gd name="T4" fmla="*/ 32 w 32"/>
                  <a:gd name="T5" fmla="*/ 4 h 38"/>
                  <a:gd name="T6" fmla="*/ 29 w 32"/>
                  <a:gd name="T7" fmla="*/ 2 h 38"/>
                  <a:gd name="T8" fmla="*/ 27 w 32"/>
                  <a:gd name="T9" fmla="*/ 0 h 38"/>
                  <a:gd name="T10" fmla="*/ 27 w 32"/>
                  <a:gd name="T11" fmla="*/ 0 h 38"/>
                  <a:gd name="T12" fmla="*/ 24 w 32"/>
                  <a:gd name="T13" fmla="*/ 2 h 38"/>
                  <a:gd name="T14" fmla="*/ 0 w 32"/>
                  <a:gd name="T15" fmla="*/ 32 h 38"/>
                  <a:gd name="T16" fmla="*/ 0 w 32"/>
                  <a:gd name="T17" fmla="*/ 34 h 38"/>
                  <a:gd name="T18" fmla="*/ 0 w 32"/>
                  <a:gd name="T19" fmla="*/ 36 h 38"/>
                  <a:gd name="T20" fmla="*/ 0 w 32"/>
                  <a:gd name="T21" fmla="*/ 38 h 38"/>
                  <a:gd name="T22" fmla="*/ 2 w 32"/>
                  <a:gd name="T23" fmla="*/ 38 h 38"/>
                  <a:gd name="T24" fmla="*/ 5 w 32"/>
                  <a:gd name="T25" fmla="*/ 38 h 38"/>
                  <a:gd name="T26" fmla="*/ 7 w 32"/>
                  <a:gd name="T27" fmla="*/ 38 h 38"/>
                  <a:gd name="T28" fmla="*/ 32 w 32"/>
                  <a:gd name="T29" fmla="*/ 9 h 3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38"/>
                  <a:gd name="T47" fmla="*/ 32 w 32"/>
                  <a:gd name="T48" fmla="*/ 38 h 3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38">
                    <a:moveTo>
                      <a:pt x="32" y="9"/>
                    </a:moveTo>
                    <a:lnTo>
                      <a:pt x="32" y="4"/>
                    </a:lnTo>
                    <a:lnTo>
                      <a:pt x="29" y="2"/>
                    </a:lnTo>
                    <a:lnTo>
                      <a:pt x="27" y="0"/>
                    </a:lnTo>
                    <a:lnTo>
                      <a:pt x="24" y="2"/>
                    </a:lnTo>
                    <a:lnTo>
                      <a:pt x="0" y="32"/>
                    </a:lnTo>
                    <a:lnTo>
                      <a:pt x="0" y="34"/>
                    </a:lnTo>
                    <a:lnTo>
                      <a:pt x="0" y="36"/>
                    </a:lnTo>
                    <a:lnTo>
                      <a:pt x="0" y="38"/>
                    </a:lnTo>
                    <a:lnTo>
                      <a:pt x="2" y="38"/>
                    </a:lnTo>
                    <a:lnTo>
                      <a:pt x="5" y="38"/>
                    </a:lnTo>
                    <a:lnTo>
                      <a:pt x="7" y="38"/>
                    </a:lnTo>
                    <a:lnTo>
                      <a:pt x="3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8" name="Freeform 76"/>
              <p:cNvSpPr>
                <a:spLocks/>
              </p:cNvSpPr>
              <p:nvPr/>
            </p:nvSpPr>
            <p:spPr bwMode="auto">
              <a:xfrm>
                <a:off x="3474" y="1646"/>
                <a:ext cx="35" cy="39"/>
              </a:xfrm>
              <a:custGeom>
                <a:avLst/>
                <a:gdLst>
                  <a:gd name="T0" fmla="*/ 33 w 35"/>
                  <a:gd name="T1" fmla="*/ 7 h 39"/>
                  <a:gd name="T2" fmla="*/ 35 w 35"/>
                  <a:gd name="T3" fmla="*/ 5 h 39"/>
                  <a:gd name="T4" fmla="*/ 35 w 35"/>
                  <a:gd name="T5" fmla="*/ 2 h 39"/>
                  <a:gd name="T6" fmla="*/ 33 w 35"/>
                  <a:gd name="T7" fmla="*/ 0 h 39"/>
                  <a:gd name="T8" fmla="*/ 30 w 35"/>
                  <a:gd name="T9" fmla="*/ 0 h 39"/>
                  <a:gd name="T10" fmla="*/ 28 w 35"/>
                  <a:gd name="T11" fmla="*/ 0 h 39"/>
                  <a:gd name="T12" fmla="*/ 25 w 35"/>
                  <a:gd name="T13" fmla="*/ 0 h 39"/>
                  <a:gd name="T14" fmla="*/ 3 w 35"/>
                  <a:gd name="T15" fmla="*/ 30 h 39"/>
                  <a:gd name="T16" fmla="*/ 0 w 35"/>
                  <a:gd name="T17" fmla="*/ 32 h 39"/>
                  <a:gd name="T18" fmla="*/ 0 w 35"/>
                  <a:gd name="T19" fmla="*/ 34 h 39"/>
                  <a:gd name="T20" fmla="*/ 3 w 35"/>
                  <a:gd name="T21" fmla="*/ 36 h 39"/>
                  <a:gd name="T22" fmla="*/ 5 w 35"/>
                  <a:gd name="T23" fmla="*/ 39 h 39"/>
                  <a:gd name="T24" fmla="*/ 8 w 35"/>
                  <a:gd name="T25" fmla="*/ 39 h 39"/>
                  <a:gd name="T26" fmla="*/ 10 w 35"/>
                  <a:gd name="T27" fmla="*/ 36 h 39"/>
                  <a:gd name="T28" fmla="*/ 33 w 35"/>
                  <a:gd name="T29" fmla="*/ 7 h 3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
                  <a:gd name="T46" fmla="*/ 0 h 39"/>
                  <a:gd name="T47" fmla="*/ 35 w 35"/>
                  <a:gd name="T48" fmla="*/ 39 h 3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 h="39">
                    <a:moveTo>
                      <a:pt x="33" y="7"/>
                    </a:moveTo>
                    <a:lnTo>
                      <a:pt x="35" y="5"/>
                    </a:lnTo>
                    <a:lnTo>
                      <a:pt x="35" y="2"/>
                    </a:lnTo>
                    <a:lnTo>
                      <a:pt x="33" y="0"/>
                    </a:lnTo>
                    <a:lnTo>
                      <a:pt x="30" y="0"/>
                    </a:lnTo>
                    <a:lnTo>
                      <a:pt x="28" y="0"/>
                    </a:lnTo>
                    <a:lnTo>
                      <a:pt x="25" y="0"/>
                    </a:lnTo>
                    <a:lnTo>
                      <a:pt x="3" y="30"/>
                    </a:lnTo>
                    <a:lnTo>
                      <a:pt x="0" y="32"/>
                    </a:lnTo>
                    <a:lnTo>
                      <a:pt x="0" y="34"/>
                    </a:lnTo>
                    <a:lnTo>
                      <a:pt x="3" y="36"/>
                    </a:lnTo>
                    <a:lnTo>
                      <a:pt x="5" y="39"/>
                    </a:lnTo>
                    <a:lnTo>
                      <a:pt x="8" y="39"/>
                    </a:lnTo>
                    <a:lnTo>
                      <a:pt x="10" y="36"/>
                    </a:lnTo>
                    <a:lnTo>
                      <a:pt x="33"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9" name="Freeform 77"/>
              <p:cNvSpPr>
                <a:spLocks/>
              </p:cNvSpPr>
              <p:nvPr/>
            </p:nvSpPr>
            <p:spPr bwMode="auto">
              <a:xfrm>
                <a:off x="3434" y="1698"/>
                <a:ext cx="35" cy="39"/>
              </a:xfrm>
              <a:custGeom>
                <a:avLst/>
                <a:gdLst>
                  <a:gd name="T0" fmla="*/ 33 w 35"/>
                  <a:gd name="T1" fmla="*/ 7 h 39"/>
                  <a:gd name="T2" fmla="*/ 35 w 35"/>
                  <a:gd name="T3" fmla="*/ 5 h 39"/>
                  <a:gd name="T4" fmla="*/ 35 w 35"/>
                  <a:gd name="T5" fmla="*/ 3 h 39"/>
                  <a:gd name="T6" fmla="*/ 33 w 35"/>
                  <a:gd name="T7" fmla="*/ 0 h 39"/>
                  <a:gd name="T8" fmla="*/ 30 w 35"/>
                  <a:gd name="T9" fmla="*/ 0 h 39"/>
                  <a:gd name="T10" fmla="*/ 28 w 35"/>
                  <a:gd name="T11" fmla="*/ 0 h 39"/>
                  <a:gd name="T12" fmla="*/ 25 w 35"/>
                  <a:gd name="T13" fmla="*/ 0 h 39"/>
                  <a:gd name="T14" fmla="*/ 3 w 35"/>
                  <a:gd name="T15" fmla="*/ 30 h 39"/>
                  <a:gd name="T16" fmla="*/ 0 w 35"/>
                  <a:gd name="T17" fmla="*/ 32 h 39"/>
                  <a:gd name="T18" fmla="*/ 0 w 35"/>
                  <a:gd name="T19" fmla="*/ 34 h 39"/>
                  <a:gd name="T20" fmla="*/ 3 w 35"/>
                  <a:gd name="T21" fmla="*/ 37 h 39"/>
                  <a:gd name="T22" fmla="*/ 5 w 35"/>
                  <a:gd name="T23" fmla="*/ 39 h 39"/>
                  <a:gd name="T24" fmla="*/ 8 w 35"/>
                  <a:gd name="T25" fmla="*/ 39 h 39"/>
                  <a:gd name="T26" fmla="*/ 10 w 35"/>
                  <a:gd name="T27" fmla="*/ 37 h 39"/>
                  <a:gd name="T28" fmla="*/ 33 w 35"/>
                  <a:gd name="T29" fmla="*/ 7 h 3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
                  <a:gd name="T46" fmla="*/ 0 h 39"/>
                  <a:gd name="T47" fmla="*/ 35 w 35"/>
                  <a:gd name="T48" fmla="*/ 39 h 3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 h="39">
                    <a:moveTo>
                      <a:pt x="33" y="7"/>
                    </a:moveTo>
                    <a:lnTo>
                      <a:pt x="35" y="5"/>
                    </a:lnTo>
                    <a:lnTo>
                      <a:pt x="35" y="3"/>
                    </a:lnTo>
                    <a:lnTo>
                      <a:pt x="33" y="0"/>
                    </a:lnTo>
                    <a:lnTo>
                      <a:pt x="30" y="0"/>
                    </a:lnTo>
                    <a:lnTo>
                      <a:pt x="28" y="0"/>
                    </a:lnTo>
                    <a:lnTo>
                      <a:pt x="25" y="0"/>
                    </a:lnTo>
                    <a:lnTo>
                      <a:pt x="3" y="30"/>
                    </a:lnTo>
                    <a:lnTo>
                      <a:pt x="0" y="32"/>
                    </a:lnTo>
                    <a:lnTo>
                      <a:pt x="0" y="34"/>
                    </a:lnTo>
                    <a:lnTo>
                      <a:pt x="3" y="37"/>
                    </a:lnTo>
                    <a:lnTo>
                      <a:pt x="5" y="39"/>
                    </a:lnTo>
                    <a:lnTo>
                      <a:pt x="8" y="39"/>
                    </a:lnTo>
                    <a:lnTo>
                      <a:pt x="10" y="37"/>
                    </a:lnTo>
                    <a:lnTo>
                      <a:pt x="33"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0" name="Freeform 78"/>
              <p:cNvSpPr>
                <a:spLocks/>
              </p:cNvSpPr>
              <p:nvPr/>
            </p:nvSpPr>
            <p:spPr bwMode="auto">
              <a:xfrm>
                <a:off x="3395" y="1748"/>
                <a:ext cx="32" cy="39"/>
              </a:xfrm>
              <a:custGeom>
                <a:avLst/>
                <a:gdLst>
                  <a:gd name="T0" fmla="*/ 32 w 32"/>
                  <a:gd name="T1" fmla="*/ 9 h 39"/>
                  <a:gd name="T2" fmla="*/ 32 w 32"/>
                  <a:gd name="T3" fmla="*/ 7 h 39"/>
                  <a:gd name="T4" fmla="*/ 32 w 32"/>
                  <a:gd name="T5" fmla="*/ 5 h 39"/>
                  <a:gd name="T6" fmla="*/ 32 w 32"/>
                  <a:gd name="T7" fmla="*/ 3 h 39"/>
                  <a:gd name="T8" fmla="*/ 30 w 32"/>
                  <a:gd name="T9" fmla="*/ 0 h 39"/>
                  <a:gd name="T10" fmla="*/ 27 w 32"/>
                  <a:gd name="T11" fmla="*/ 0 h 39"/>
                  <a:gd name="T12" fmla="*/ 25 w 32"/>
                  <a:gd name="T13" fmla="*/ 3 h 39"/>
                  <a:gd name="T14" fmla="*/ 2 w 32"/>
                  <a:gd name="T15" fmla="*/ 32 h 39"/>
                  <a:gd name="T16" fmla="*/ 0 w 32"/>
                  <a:gd name="T17" fmla="*/ 34 h 39"/>
                  <a:gd name="T18" fmla="*/ 0 w 32"/>
                  <a:gd name="T19" fmla="*/ 37 h 39"/>
                  <a:gd name="T20" fmla="*/ 2 w 32"/>
                  <a:gd name="T21" fmla="*/ 39 h 39"/>
                  <a:gd name="T22" fmla="*/ 5 w 32"/>
                  <a:gd name="T23" fmla="*/ 39 h 39"/>
                  <a:gd name="T24" fmla="*/ 7 w 32"/>
                  <a:gd name="T25" fmla="*/ 39 h 39"/>
                  <a:gd name="T26" fmla="*/ 10 w 32"/>
                  <a:gd name="T27" fmla="*/ 39 h 39"/>
                  <a:gd name="T28" fmla="*/ 32 w 32"/>
                  <a:gd name="T29" fmla="*/ 9 h 3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39"/>
                  <a:gd name="T47" fmla="*/ 32 w 32"/>
                  <a:gd name="T48" fmla="*/ 39 h 3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39">
                    <a:moveTo>
                      <a:pt x="32" y="9"/>
                    </a:moveTo>
                    <a:lnTo>
                      <a:pt x="32" y="7"/>
                    </a:lnTo>
                    <a:lnTo>
                      <a:pt x="32" y="5"/>
                    </a:lnTo>
                    <a:lnTo>
                      <a:pt x="32" y="3"/>
                    </a:lnTo>
                    <a:lnTo>
                      <a:pt x="30" y="0"/>
                    </a:lnTo>
                    <a:lnTo>
                      <a:pt x="27" y="0"/>
                    </a:lnTo>
                    <a:lnTo>
                      <a:pt x="25" y="3"/>
                    </a:lnTo>
                    <a:lnTo>
                      <a:pt x="2" y="32"/>
                    </a:lnTo>
                    <a:lnTo>
                      <a:pt x="0" y="34"/>
                    </a:lnTo>
                    <a:lnTo>
                      <a:pt x="0" y="37"/>
                    </a:lnTo>
                    <a:lnTo>
                      <a:pt x="2" y="39"/>
                    </a:lnTo>
                    <a:lnTo>
                      <a:pt x="5" y="39"/>
                    </a:lnTo>
                    <a:lnTo>
                      <a:pt x="7" y="39"/>
                    </a:lnTo>
                    <a:lnTo>
                      <a:pt x="10" y="39"/>
                    </a:lnTo>
                    <a:lnTo>
                      <a:pt x="3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1" name="Freeform 79"/>
              <p:cNvSpPr>
                <a:spLocks/>
              </p:cNvSpPr>
              <p:nvPr/>
            </p:nvSpPr>
            <p:spPr bwMode="auto">
              <a:xfrm>
                <a:off x="3355" y="1800"/>
                <a:ext cx="32" cy="39"/>
              </a:xfrm>
              <a:custGeom>
                <a:avLst/>
                <a:gdLst>
                  <a:gd name="T0" fmla="*/ 32 w 32"/>
                  <a:gd name="T1" fmla="*/ 10 h 39"/>
                  <a:gd name="T2" fmla="*/ 32 w 32"/>
                  <a:gd name="T3" fmla="*/ 7 h 39"/>
                  <a:gd name="T4" fmla="*/ 32 w 32"/>
                  <a:gd name="T5" fmla="*/ 5 h 39"/>
                  <a:gd name="T6" fmla="*/ 32 w 32"/>
                  <a:gd name="T7" fmla="*/ 3 h 39"/>
                  <a:gd name="T8" fmla="*/ 30 w 32"/>
                  <a:gd name="T9" fmla="*/ 0 h 39"/>
                  <a:gd name="T10" fmla="*/ 27 w 32"/>
                  <a:gd name="T11" fmla="*/ 0 h 39"/>
                  <a:gd name="T12" fmla="*/ 25 w 32"/>
                  <a:gd name="T13" fmla="*/ 3 h 39"/>
                  <a:gd name="T14" fmla="*/ 0 w 32"/>
                  <a:gd name="T15" fmla="*/ 32 h 39"/>
                  <a:gd name="T16" fmla="*/ 0 w 32"/>
                  <a:gd name="T17" fmla="*/ 35 h 39"/>
                  <a:gd name="T18" fmla="*/ 0 w 32"/>
                  <a:gd name="T19" fmla="*/ 37 h 39"/>
                  <a:gd name="T20" fmla="*/ 0 w 32"/>
                  <a:gd name="T21" fmla="*/ 39 h 39"/>
                  <a:gd name="T22" fmla="*/ 2 w 32"/>
                  <a:gd name="T23" fmla="*/ 39 h 39"/>
                  <a:gd name="T24" fmla="*/ 5 w 32"/>
                  <a:gd name="T25" fmla="*/ 39 h 39"/>
                  <a:gd name="T26" fmla="*/ 7 w 32"/>
                  <a:gd name="T27" fmla="*/ 39 h 39"/>
                  <a:gd name="T28" fmla="*/ 32 w 32"/>
                  <a:gd name="T29" fmla="*/ 10 h 3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39"/>
                  <a:gd name="T47" fmla="*/ 32 w 32"/>
                  <a:gd name="T48" fmla="*/ 39 h 3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39">
                    <a:moveTo>
                      <a:pt x="32" y="10"/>
                    </a:moveTo>
                    <a:lnTo>
                      <a:pt x="32" y="7"/>
                    </a:lnTo>
                    <a:lnTo>
                      <a:pt x="32" y="5"/>
                    </a:lnTo>
                    <a:lnTo>
                      <a:pt x="32" y="3"/>
                    </a:lnTo>
                    <a:lnTo>
                      <a:pt x="30" y="0"/>
                    </a:lnTo>
                    <a:lnTo>
                      <a:pt x="27" y="0"/>
                    </a:lnTo>
                    <a:lnTo>
                      <a:pt x="25" y="3"/>
                    </a:lnTo>
                    <a:lnTo>
                      <a:pt x="0" y="32"/>
                    </a:lnTo>
                    <a:lnTo>
                      <a:pt x="0" y="35"/>
                    </a:lnTo>
                    <a:lnTo>
                      <a:pt x="0" y="37"/>
                    </a:lnTo>
                    <a:lnTo>
                      <a:pt x="0" y="39"/>
                    </a:lnTo>
                    <a:lnTo>
                      <a:pt x="2" y="39"/>
                    </a:lnTo>
                    <a:lnTo>
                      <a:pt x="5" y="39"/>
                    </a:lnTo>
                    <a:lnTo>
                      <a:pt x="7" y="39"/>
                    </a:lnTo>
                    <a:lnTo>
                      <a:pt x="3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8" name="Group 86"/>
            <p:cNvGrpSpPr>
              <a:grpSpLocks/>
            </p:cNvGrpSpPr>
            <p:nvPr/>
          </p:nvGrpSpPr>
          <p:grpSpPr bwMode="auto">
            <a:xfrm>
              <a:off x="3539" y="1594"/>
              <a:ext cx="142" cy="261"/>
              <a:chOff x="3539" y="1594"/>
              <a:chExt cx="142" cy="261"/>
            </a:xfrm>
          </p:grpSpPr>
          <p:sp>
            <p:nvSpPr>
              <p:cNvPr id="312" name="Freeform 81"/>
              <p:cNvSpPr>
                <a:spLocks/>
              </p:cNvSpPr>
              <p:nvPr/>
            </p:nvSpPr>
            <p:spPr bwMode="auto">
              <a:xfrm>
                <a:off x="3539" y="1594"/>
                <a:ext cx="27" cy="41"/>
              </a:xfrm>
              <a:custGeom>
                <a:avLst/>
                <a:gdLst>
                  <a:gd name="T0" fmla="*/ 10 w 27"/>
                  <a:gd name="T1" fmla="*/ 4 h 41"/>
                  <a:gd name="T2" fmla="*/ 7 w 27"/>
                  <a:gd name="T3" fmla="*/ 2 h 41"/>
                  <a:gd name="T4" fmla="*/ 5 w 27"/>
                  <a:gd name="T5" fmla="*/ 0 h 41"/>
                  <a:gd name="T6" fmla="*/ 5 w 27"/>
                  <a:gd name="T7" fmla="*/ 0 h 41"/>
                  <a:gd name="T8" fmla="*/ 2 w 27"/>
                  <a:gd name="T9" fmla="*/ 2 h 41"/>
                  <a:gd name="T10" fmla="*/ 0 w 27"/>
                  <a:gd name="T11" fmla="*/ 4 h 41"/>
                  <a:gd name="T12" fmla="*/ 0 w 27"/>
                  <a:gd name="T13" fmla="*/ 7 h 41"/>
                  <a:gd name="T14" fmla="*/ 17 w 27"/>
                  <a:gd name="T15" fmla="*/ 38 h 41"/>
                  <a:gd name="T16" fmla="*/ 17 w 27"/>
                  <a:gd name="T17" fmla="*/ 41 h 41"/>
                  <a:gd name="T18" fmla="*/ 20 w 27"/>
                  <a:gd name="T19" fmla="*/ 41 h 41"/>
                  <a:gd name="T20" fmla="*/ 22 w 27"/>
                  <a:gd name="T21" fmla="*/ 41 h 41"/>
                  <a:gd name="T22" fmla="*/ 25 w 27"/>
                  <a:gd name="T23" fmla="*/ 41 h 41"/>
                  <a:gd name="T24" fmla="*/ 27 w 27"/>
                  <a:gd name="T25" fmla="*/ 38 h 41"/>
                  <a:gd name="T26" fmla="*/ 27 w 27"/>
                  <a:gd name="T27" fmla="*/ 36 h 41"/>
                  <a:gd name="T28" fmla="*/ 10 w 27"/>
                  <a:gd name="T29" fmla="*/ 4 h 4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
                  <a:gd name="T46" fmla="*/ 0 h 41"/>
                  <a:gd name="T47" fmla="*/ 27 w 27"/>
                  <a:gd name="T48" fmla="*/ 41 h 4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 h="41">
                    <a:moveTo>
                      <a:pt x="10" y="4"/>
                    </a:moveTo>
                    <a:lnTo>
                      <a:pt x="7" y="2"/>
                    </a:lnTo>
                    <a:lnTo>
                      <a:pt x="5" y="0"/>
                    </a:lnTo>
                    <a:lnTo>
                      <a:pt x="2" y="2"/>
                    </a:lnTo>
                    <a:lnTo>
                      <a:pt x="0" y="4"/>
                    </a:lnTo>
                    <a:lnTo>
                      <a:pt x="0" y="7"/>
                    </a:lnTo>
                    <a:lnTo>
                      <a:pt x="17" y="38"/>
                    </a:lnTo>
                    <a:lnTo>
                      <a:pt x="17" y="41"/>
                    </a:lnTo>
                    <a:lnTo>
                      <a:pt x="20" y="41"/>
                    </a:lnTo>
                    <a:lnTo>
                      <a:pt x="22" y="41"/>
                    </a:lnTo>
                    <a:lnTo>
                      <a:pt x="25" y="41"/>
                    </a:lnTo>
                    <a:lnTo>
                      <a:pt x="27" y="38"/>
                    </a:lnTo>
                    <a:lnTo>
                      <a:pt x="27" y="36"/>
                    </a:lnTo>
                    <a:lnTo>
                      <a:pt x="1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3" name="Freeform 82"/>
              <p:cNvSpPr>
                <a:spLocks/>
              </p:cNvSpPr>
              <p:nvPr/>
            </p:nvSpPr>
            <p:spPr bwMode="auto">
              <a:xfrm>
                <a:off x="3569" y="1651"/>
                <a:ext cx="27" cy="43"/>
              </a:xfrm>
              <a:custGeom>
                <a:avLst/>
                <a:gdLst>
                  <a:gd name="T0" fmla="*/ 10 w 27"/>
                  <a:gd name="T1" fmla="*/ 4 h 43"/>
                  <a:gd name="T2" fmla="*/ 10 w 27"/>
                  <a:gd name="T3" fmla="*/ 2 h 43"/>
                  <a:gd name="T4" fmla="*/ 7 w 27"/>
                  <a:gd name="T5" fmla="*/ 0 h 43"/>
                  <a:gd name="T6" fmla="*/ 5 w 27"/>
                  <a:gd name="T7" fmla="*/ 0 h 43"/>
                  <a:gd name="T8" fmla="*/ 2 w 27"/>
                  <a:gd name="T9" fmla="*/ 2 h 43"/>
                  <a:gd name="T10" fmla="*/ 0 w 27"/>
                  <a:gd name="T11" fmla="*/ 4 h 43"/>
                  <a:gd name="T12" fmla="*/ 0 w 27"/>
                  <a:gd name="T13" fmla="*/ 6 h 43"/>
                  <a:gd name="T14" fmla="*/ 17 w 27"/>
                  <a:gd name="T15" fmla="*/ 38 h 43"/>
                  <a:gd name="T16" fmla="*/ 17 w 27"/>
                  <a:gd name="T17" fmla="*/ 41 h 43"/>
                  <a:gd name="T18" fmla="*/ 20 w 27"/>
                  <a:gd name="T19" fmla="*/ 43 h 43"/>
                  <a:gd name="T20" fmla="*/ 22 w 27"/>
                  <a:gd name="T21" fmla="*/ 43 h 43"/>
                  <a:gd name="T22" fmla="*/ 25 w 27"/>
                  <a:gd name="T23" fmla="*/ 41 h 43"/>
                  <a:gd name="T24" fmla="*/ 27 w 27"/>
                  <a:gd name="T25" fmla="*/ 38 h 43"/>
                  <a:gd name="T26" fmla="*/ 27 w 27"/>
                  <a:gd name="T27" fmla="*/ 36 h 43"/>
                  <a:gd name="T28" fmla="*/ 10 w 27"/>
                  <a:gd name="T29" fmla="*/ 4 h 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
                  <a:gd name="T46" fmla="*/ 0 h 43"/>
                  <a:gd name="T47" fmla="*/ 27 w 27"/>
                  <a:gd name="T48" fmla="*/ 43 h 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 h="43">
                    <a:moveTo>
                      <a:pt x="10" y="4"/>
                    </a:moveTo>
                    <a:lnTo>
                      <a:pt x="10" y="2"/>
                    </a:lnTo>
                    <a:lnTo>
                      <a:pt x="7" y="0"/>
                    </a:lnTo>
                    <a:lnTo>
                      <a:pt x="5" y="0"/>
                    </a:lnTo>
                    <a:lnTo>
                      <a:pt x="2" y="2"/>
                    </a:lnTo>
                    <a:lnTo>
                      <a:pt x="0" y="4"/>
                    </a:lnTo>
                    <a:lnTo>
                      <a:pt x="0" y="6"/>
                    </a:lnTo>
                    <a:lnTo>
                      <a:pt x="17" y="38"/>
                    </a:lnTo>
                    <a:lnTo>
                      <a:pt x="17" y="41"/>
                    </a:lnTo>
                    <a:lnTo>
                      <a:pt x="20" y="43"/>
                    </a:lnTo>
                    <a:lnTo>
                      <a:pt x="22" y="43"/>
                    </a:lnTo>
                    <a:lnTo>
                      <a:pt x="25" y="41"/>
                    </a:lnTo>
                    <a:lnTo>
                      <a:pt x="27" y="38"/>
                    </a:lnTo>
                    <a:lnTo>
                      <a:pt x="27" y="36"/>
                    </a:lnTo>
                    <a:lnTo>
                      <a:pt x="1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4" name="Freeform 83"/>
              <p:cNvSpPr>
                <a:spLocks/>
              </p:cNvSpPr>
              <p:nvPr/>
            </p:nvSpPr>
            <p:spPr bwMode="auto">
              <a:xfrm>
                <a:off x="3599" y="1710"/>
                <a:ext cx="27" cy="41"/>
              </a:xfrm>
              <a:custGeom>
                <a:avLst/>
                <a:gdLst>
                  <a:gd name="T0" fmla="*/ 10 w 27"/>
                  <a:gd name="T1" fmla="*/ 2 h 41"/>
                  <a:gd name="T2" fmla="*/ 10 w 27"/>
                  <a:gd name="T3" fmla="*/ 0 h 41"/>
                  <a:gd name="T4" fmla="*/ 7 w 27"/>
                  <a:gd name="T5" fmla="*/ 0 h 41"/>
                  <a:gd name="T6" fmla="*/ 5 w 27"/>
                  <a:gd name="T7" fmla="*/ 0 h 41"/>
                  <a:gd name="T8" fmla="*/ 2 w 27"/>
                  <a:gd name="T9" fmla="*/ 0 h 41"/>
                  <a:gd name="T10" fmla="*/ 0 w 27"/>
                  <a:gd name="T11" fmla="*/ 2 h 41"/>
                  <a:gd name="T12" fmla="*/ 0 w 27"/>
                  <a:gd name="T13" fmla="*/ 4 h 41"/>
                  <a:gd name="T14" fmla="*/ 17 w 27"/>
                  <a:gd name="T15" fmla="*/ 36 h 41"/>
                  <a:gd name="T16" fmla="*/ 20 w 27"/>
                  <a:gd name="T17" fmla="*/ 38 h 41"/>
                  <a:gd name="T18" fmla="*/ 22 w 27"/>
                  <a:gd name="T19" fmla="*/ 41 h 41"/>
                  <a:gd name="T20" fmla="*/ 25 w 27"/>
                  <a:gd name="T21" fmla="*/ 41 h 41"/>
                  <a:gd name="T22" fmla="*/ 27 w 27"/>
                  <a:gd name="T23" fmla="*/ 38 h 41"/>
                  <a:gd name="T24" fmla="*/ 27 w 27"/>
                  <a:gd name="T25" fmla="*/ 36 h 41"/>
                  <a:gd name="T26" fmla="*/ 27 w 27"/>
                  <a:gd name="T27" fmla="*/ 34 h 41"/>
                  <a:gd name="T28" fmla="*/ 10 w 27"/>
                  <a:gd name="T29" fmla="*/ 2 h 4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
                  <a:gd name="T46" fmla="*/ 0 h 41"/>
                  <a:gd name="T47" fmla="*/ 27 w 27"/>
                  <a:gd name="T48" fmla="*/ 41 h 4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 h="41">
                    <a:moveTo>
                      <a:pt x="10" y="2"/>
                    </a:moveTo>
                    <a:lnTo>
                      <a:pt x="10" y="0"/>
                    </a:lnTo>
                    <a:lnTo>
                      <a:pt x="7" y="0"/>
                    </a:lnTo>
                    <a:lnTo>
                      <a:pt x="5" y="0"/>
                    </a:lnTo>
                    <a:lnTo>
                      <a:pt x="2" y="0"/>
                    </a:lnTo>
                    <a:lnTo>
                      <a:pt x="0" y="2"/>
                    </a:lnTo>
                    <a:lnTo>
                      <a:pt x="0" y="4"/>
                    </a:lnTo>
                    <a:lnTo>
                      <a:pt x="17" y="36"/>
                    </a:lnTo>
                    <a:lnTo>
                      <a:pt x="20" y="38"/>
                    </a:lnTo>
                    <a:lnTo>
                      <a:pt x="22" y="41"/>
                    </a:lnTo>
                    <a:lnTo>
                      <a:pt x="25" y="41"/>
                    </a:lnTo>
                    <a:lnTo>
                      <a:pt x="27" y="38"/>
                    </a:lnTo>
                    <a:lnTo>
                      <a:pt x="27" y="36"/>
                    </a:lnTo>
                    <a:lnTo>
                      <a:pt x="27" y="34"/>
                    </a:lnTo>
                    <a:lnTo>
                      <a:pt x="1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5" name="Freeform 84"/>
              <p:cNvSpPr>
                <a:spLocks/>
              </p:cNvSpPr>
              <p:nvPr/>
            </p:nvSpPr>
            <p:spPr bwMode="auto">
              <a:xfrm>
                <a:off x="3629" y="1766"/>
                <a:ext cx="27" cy="41"/>
              </a:xfrm>
              <a:custGeom>
                <a:avLst/>
                <a:gdLst>
                  <a:gd name="T0" fmla="*/ 9 w 27"/>
                  <a:gd name="T1" fmla="*/ 3 h 41"/>
                  <a:gd name="T2" fmla="*/ 9 w 27"/>
                  <a:gd name="T3" fmla="*/ 0 h 41"/>
                  <a:gd name="T4" fmla="*/ 7 w 27"/>
                  <a:gd name="T5" fmla="*/ 0 h 41"/>
                  <a:gd name="T6" fmla="*/ 5 w 27"/>
                  <a:gd name="T7" fmla="*/ 0 h 41"/>
                  <a:gd name="T8" fmla="*/ 2 w 27"/>
                  <a:gd name="T9" fmla="*/ 0 h 41"/>
                  <a:gd name="T10" fmla="*/ 0 w 27"/>
                  <a:gd name="T11" fmla="*/ 3 h 41"/>
                  <a:gd name="T12" fmla="*/ 0 w 27"/>
                  <a:gd name="T13" fmla="*/ 5 h 41"/>
                  <a:gd name="T14" fmla="*/ 17 w 27"/>
                  <a:gd name="T15" fmla="*/ 39 h 41"/>
                  <a:gd name="T16" fmla="*/ 19 w 27"/>
                  <a:gd name="T17" fmla="*/ 41 h 41"/>
                  <a:gd name="T18" fmla="*/ 22 w 27"/>
                  <a:gd name="T19" fmla="*/ 41 h 41"/>
                  <a:gd name="T20" fmla="*/ 24 w 27"/>
                  <a:gd name="T21" fmla="*/ 41 h 41"/>
                  <a:gd name="T22" fmla="*/ 27 w 27"/>
                  <a:gd name="T23" fmla="*/ 41 h 41"/>
                  <a:gd name="T24" fmla="*/ 27 w 27"/>
                  <a:gd name="T25" fmla="*/ 39 h 41"/>
                  <a:gd name="T26" fmla="*/ 27 w 27"/>
                  <a:gd name="T27" fmla="*/ 37 h 41"/>
                  <a:gd name="T28" fmla="*/ 9 w 27"/>
                  <a:gd name="T29" fmla="*/ 3 h 4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
                  <a:gd name="T46" fmla="*/ 0 h 41"/>
                  <a:gd name="T47" fmla="*/ 27 w 27"/>
                  <a:gd name="T48" fmla="*/ 41 h 4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 h="41">
                    <a:moveTo>
                      <a:pt x="9" y="3"/>
                    </a:moveTo>
                    <a:lnTo>
                      <a:pt x="9" y="0"/>
                    </a:lnTo>
                    <a:lnTo>
                      <a:pt x="7" y="0"/>
                    </a:lnTo>
                    <a:lnTo>
                      <a:pt x="5" y="0"/>
                    </a:lnTo>
                    <a:lnTo>
                      <a:pt x="2" y="0"/>
                    </a:lnTo>
                    <a:lnTo>
                      <a:pt x="0" y="3"/>
                    </a:lnTo>
                    <a:lnTo>
                      <a:pt x="0" y="5"/>
                    </a:lnTo>
                    <a:lnTo>
                      <a:pt x="17" y="39"/>
                    </a:lnTo>
                    <a:lnTo>
                      <a:pt x="19" y="41"/>
                    </a:lnTo>
                    <a:lnTo>
                      <a:pt x="22" y="41"/>
                    </a:lnTo>
                    <a:lnTo>
                      <a:pt x="24" y="41"/>
                    </a:lnTo>
                    <a:lnTo>
                      <a:pt x="27" y="41"/>
                    </a:lnTo>
                    <a:lnTo>
                      <a:pt x="27" y="39"/>
                    </a:lnTo>
                    <a:lnTo>
                      <a:pt x="27" y="37"/>
                    </a:lnTo>
                    <a:lnTo>
                      <a:pt x="9"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6" name="Freeform 85"/>
              <p:cNvSpPr>
                <a:spLocks/>
              </p:cNvSpPr>
              <p:nvPr/>
            </p:nvSpPr>
            <p:spPr bwMode="auto">
              <a:xfrm>
                <a:off x="3658" y="1823"/>
                <a:ext cx="23" cy="32"/>
              </a:xfrm>
              <a:custGeom>
                <a:avLst/>
                <a:gdLst>
                  <a:gd name="T0" fmla="*/ 10 w 23"/>
                  <a:gd name="T1" fmla="*/ 5 h 32"/>
                  <a:gd name="T2" fmla="*/ 10 w 23"/>
                  <a:gd name="T3" fmla="*/ 2 h 32"/>
                  <a:gd name="T4" fmla="*/ 8 w 23"/>
                  <a:gd name="T5" fmla="*/ 0 h 32"/>
                  <a:gd name="T6" fmla="*/ 5 w 23"/>
                  <a:gd name="T7" fmla="*/ 0 h 32"/>
                  <a:gd name="T8" fmla="*/ 3 w 23"/>
                  <a:gd name="T9" fmla="*/ 2 h 32"/>
                  <a:gd name="T10" fmla="*/ 0 w 23"/>
                  <a:gd name="T11" fmla="*/ 5 h 32"/>
                  <a:gd name="T12" fmla="*/ 0 w 23"/>
                  <a:gd name="T13" fmla="*/ 7 h 32"/>
                  <a:gd name="T14" fmla="*/ 13 w 23"/>
                  <a:gd name="T15" fmla="*/ 30 h 32"/>
                  <a:gd name="T16" fmla="*/ 15 w 23"/>
                  <a:gd name="T17" fmla="*/ 30 h 32"/>
                  <a:gd name="T18" fmla="*/ 18 w 23"/>
                  <a:gd name="T19" fmla="*/ 32 h 32"/>
                  <a:gd name="T20" fmla="*/ 18 w 23"/>
                  <a:gd name="T21" fmla="*/ 32 h 32"/>
                  <a:gd name="T22" fmla="*/ 20 w 23"/>
                  <a:gd name="T23" fmla="*/ 30 h 32"/>
                  <a:gd name="T24" fmla="*/ 23 w 23"/>
                  <a:gd name="T25" fmla="*/ 27 h 32"/>
                  <a:gd name="T26" fmla="*/ 23 w 23"/>
                  <a:gd name="T27" fmla="*/ 27 h 32"/>
                  <a:gd name="T28" fmla="*/ 10 w 23"/>
                  <a:gd name="T29" fmla="*/ 5 h 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
                  <a:gd name="T46" fmla="*/ 0 h 32"/>
                  <a:gd name="T47" fmla="*/ 23 w 23"/>
                  <a:gd name="T48" fmla="*/ 32 h 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 h="32">
                    <a:moveTo>
                      <a:pt x="10" y="5"/>
                    </a:moveTo>
                    <a:lnTo>
                      <a:pt x="10" y="2"/>
                    </a:lnTo>
                    <a:lnTo>
                      <a:pt x="8" y="0"/>
                    </a:lnTo>
                    <a:lnTo>
                      <a:pt x="5" y="0"/>
                    </a:lnTo>
                    <a:lnTo>
                      <a:pt x="3" y="2"/>
                    </a:lnTo>
                    <a:lnTo>
                      <a:pt x="0" y="5"/>
                    </a:lnTo>
                    <a:lnTo>
                      <a:pt x="0" y="7"/>
                    </a:lnTo>
                    <a:lnTo>
                      <a:pt x="13" y="30"/>
                    </a:lnTo>
                    <a:lnTo>
                      <a:pt x="15" y="30"/>
                    </a:lnTo>
                    <a:lnTo>
                      <a:pt x="18" y="32"/>
                    </a:lnTo>
                    <a:lnTo>
                      <a:pt x="20" y="30"/>
                    </a:lnTo>
                    <a:lnTo>
                      <a:pt x="23" y="27"/>
                    </a:lnTo>
                    <a:lnTo>
                      <a:pt x="1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59" name="Group 92"/>
            <p:cNvGrpSpPr>
              <a:grpSpLocks/>
            </p:cNvGrpSpPr>
            <p:nvPr/>
          </p:nvGrpSpPr>
          <p:grpSpPr bwMode="auto">
            <a:xfrm>
              <a:off x="3932" y="1594"/>
              <a:ext cx="139" cy="261"/>
              <a:chOff x="3932" y="1594"/>
              <a:chExt cx="139" cy="261"/>
            </a:xfrm>
          </p:grpSpPr>
          <p:sp>
            <p:nvSpPr>
              <p:cNvPr id="307" name="Freeform 87"/>
              <p:cNvSpPr>
                <a:spLocks/>
              </p:cNvSpPr>
              <p:nvPr/>
            </p:nvSpPr>
            <p:spPr bwMode="auto">
              <a:xfrm>
                <a:off x="4044" y="1594"/>
                <a:ext cx="27" cy="41"/>
              </a:xfrm>
              <a:custGeom>
                <a:avLst/>
                <a:gdLst>
                  <a:gd name="T0" fmla="*/ 27 w 27"/>
                  <a:gd name="T1" fmla="*/ 7 h 41"/>
                  <a:gd name="T2" fmla="*/ 27 w 27"/>
                  <a:gd name="T3" fmla="*/ 4 h 41"/>
                  <a:gd name="T4" fmla="*/ 25 w 27"/>
                  <a:gd name="T5" fmla="*/ 2 h 41"/>
                  <a:gd name="T6" fmla="*/ 22 w 27"/>
                  <a:gd name="T7" fmla="*/ 0 h 41"/>
                  <a:gd name="T8" fmla="*/ 22 w 27"/>
                  <a:gd name="T9" fmla="*/ 0 h 41"/>
                  <a:gd name="T10" fmla="*/ 20 w 27"/>
                  <a:gd name="T11" fmla="*/ 2 h 41"/>
                  <a:gd name="T12" fmla="*/ 17 w 27"/>
                  <a:gd name="T13" fmla="*/ 4 h 41"/>
                  <a:gd name="T14" fmla="*/ 0 w 27"/>
                  <a:gd name="T15" fmla="*/ 36 h 41"/>
                  <a:gd name="T16" fmla="*/ 0 w 27"/>
                  <a:gd name="T17" fmla="*/ 38 h 41"/>
                  <a:gd name="T18" fmla="*/ 3 w 27"/>
                  <a:gd name="T19" fmla="*/ 41 h 41"/>
                  <a:gd name="T20" fmla="*/ 5 w 27"/>
                  <a:gd name="T21" fmla="*/ 41 h 41"/>
                  <a:gd name="T22" fmla="*/ 8 w 27"/>
                  <a:gd name="T23" fmla="*/ 41 h 41"/>
                  <a:gd name="T24" fmla="*/ 10 w 27"/>
                  <a:gd name="T25" fmla="*/ 41 h 41"/>
                  <a:gd name="T26" fmla="*/ 10 w 27"/>
                  <a:gd name="T27" fmla="*/ 38 h 41"/>
                  <a:gd name="T28" fmla="*/ 27 w 27"/>
                  <a:gd name="T29" fmla="*/ 7 h 4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
                  <a:gd name="T46" fmla="*/ 0 h 41"/>
                  <a:gd name="T47" fmla="*/ 27 w 27"/>
                  <a:gd name="T48" fmla="*/ 41 h 4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 h="41">
                    <a:moveTo>
                      <a:pt x="27" y="7"/>
                    </a:moveTo>
                    <a:lnTo>
                      <a:pt x="27" y="4"/>
                    </a:lnTo>
                    <a:lnTo>
                      <a:pt x="25" y="2"/>
                    </a:lnTo>
                    <a:lnTo>
                      <a:pt x="22" y="0"/>
                    </a:lnTo>
                    <a:lnTo>
                      <a:pt x="20" y="2"/>
                    </a:lnTo>
                    <a:lnTo>
                      <a:pt x="17" y="4"/>
                    </a:lnTo>
                    <a:lnTo>
                      <a:pt x="0" y="36"/>
                    </a:lnTo>
                    <a:lnTo>
                      <a:pt x="0" y="38"/>
                    </a:lnTo>
                    <a:lnTo>
                      <a:pt x="3" y="41"/>
                    </a:lnTo>
                    <a:lnTo>
                      <a:pt x="5" y="41"/>
                    </a:lnTo>
                    <a:lnTo>
                      <a:pt x="8" y="41"/>
                    </a:lnTo>
                    <a:lnTo>
                      <a:pt x="10" y="41"/>
                    </a:lnTo>
                    <a:lnTo>
                      <a:pt x="10" y="38"/>
                    </a:lnTo>
                    <a:lnTo>
                      <a:pt x="27"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8" name="Freeform 88"/>
              <p:cNvSpPr>
                <a:spLocks/>
              </p:cNvSpPr>
              <p:nvPr/>
            </p:nvSpPr>
            <p:spPr bwMode="auto">
              <a:xfrm>
                <a:off x="4014" y="1651"/>
                <a:ext cx="28" cy="43"/>
              </a:xfrm>
              <a:custGeom>
                <a:avLst/>
                <a:gdLst>
                  <a:gd name="T0" fmla="*/ 28 w 28"/>
                  <a:gd name="T1" fmla="*/ 6 h 43"/>
                  <a:gd name="T2" fmla="*/ 28 w 28"/>
                  <a:gd name="T3" fmla="*/ 4 h 43"/>
                  <a:gd name="T4" fmla="*/ 28 w 28"/>
                  <a:gd name="T5" fmla="*/ 2 h 43"/>
                  <a:gd name="T6" fmla="*/ 25 w 28"/>
                  <a:gd name="T7" fmla="*/ 0 h 43"/>
                  <a:gd name="T8" fmla="*/ 23 w 28"/>
                  <a:gd name="T9" fmla="*/ 0 h 43"/>
                  <a:gd name="T10" fmla="*/ 20 w 28"/>
                  <a:gd name="T11" fmla="*/ 2 h 43"/>
                  <a:gd name="T12" fmla="*/ 18 w 28"/>
                  <a:gd name="T13" fmla="*/ 4 h 43"/>
                  <a:gd name="T14" fmla="*/ 0 w 28"/>
                  <a:gd name="T15" fmla="*/ 36 h 43"/>
                  <a:gd name="T16" fmla="*/ 0 w 28"/>
                  <a:gd name="T17" fmla="*/ 38 h 43"/>
                  <a:gd name="T18" fmla="*/ 3 w 28"/>
                  <a:gd name="T19" fmla="*/ 41 h 43"/>
                  <a:gd name="T20" fmla="*/ 5 w 28"/>
                  <a:gd name="T21" fmla="*/ 43 h 43"/>
                  <a:gd name="T22" fmla="*/ 8 w 28"/>
                  <a:gd name="T23" fmla="*/ 43 h 43"/>
                  <a:gd name="T24" fmla="*/ 10 w 28"/>
                  <a:gd name="T25" fmla="*/ 41 h 43"/>
                  <a:gd name="T26" fmla="*/ 10 w 28"/>
                  <a:gd name="T27" fmla="*/ 38 h 43"/>
                  <a:gd name="T28" fmla="*/ 28 w 28"/>
                  <a:gd name="T29" fmla="*/ 6 h 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43"/>
                  <a:gd name="T47" fmla="*/ 28 w 28"/>
                  <a:gd name="T48" fmla="*/ 43 h 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43">
                    <a:moveTo>
                      <a:pt x="28" y="6"/>
                    </a:moveTo>
                    <a:lnTo>
                      <a:pt x="28" y="4"/>
                    </a:lnTo>
                    <a:lnTo>
                      <a:pt x="28" y="2"/>
                    </a:lnTo>
                    <a:lnTo>
                      <a:pt x="25" y="0"/>
                    </a:lnTo>
                    <a:lnTo>
                      <a:pt x="23" y="0"/>
                    </a:lnTo>
                    <a:lnTo>
                      <a:pt x="20" y="2"/>
                    </a:lnTo>
                    <a:lnTo>
                      <a:pt x="18" y="4"/>
                    </a:lnTo>
                    <a:lnTo>
                      <a:pt x="0" y="36"/>
                    </a:lnTo>
                    <a:lnTo>
                      <a:pt x="0" y="38"/>
                    </a:lnTo>
                    <a:lnTo>
                      <a:pt x="3" y="41"/>
                    </a:lnTo>
                    <a:lnTo>
                      <a:pt x="5" y="43"/>
                    </a:lnTo>
                    <a:lnTo>
                      <a:pt x="8" y="43"/>
                    </a:lnTo>
                    <a:lnTo>
                      <a:pt x="10" y="41"/>
                    </a:lnTo>
                    <a:lnTo>
                      <a:pt x="10" y="38"/>
                    </a:lnTo>
                    <a:lnTo>
                      <a:pt x="28" y="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9" name="Freeform 89"/>
              <p:cNvSpPr>
                <a:spLocks/>
              </p:cNvSpPr>
              <p:nvPr/>
            </p:nvSpPr>
            <p:spPr bwMode="auto">
              <a:xfrm>
                <a:off x="3984" y="1710"/>
                <a:ext cx="28" cy="41"/>
              </a:xfrm>
              <a:custGeom>
                <a:avLst/>
                <a:gdLst>
                  <a:gd name="T0" fmla="*/ 28 w 28"/>
                  <a:gd name="T1" fmla="*/ 4 h 41"/>
                  <a:gd name="T2" fmla="*/ 28 w 28"/>
                  <a:gd name="T3" fmla="*/ 2 h 41"/>
                  <a:gd name="T4" fmla="*/ 28 w 28"/>
                  <a:gd name="T5" fmla="*/ 0 h 41"/>
                  <a:gd name="T6" fmla="*/ 25 w 28"/>
                  <a:gd name="T7" fmla="*/ 0 h 41"/>
                  <a:gd name="T8" fmla="*/ 23 w 28"/>
                  <a:gd name="T9" fmla="*/ 0 h 41"/>
                  <a:gd name="T10" fmla="*/ 20 w 28"/>
                  <a:gd name="T11" fmla="*/ 0 h 41"/>
                  <a:gd name="T12" fmla="*/ 18 w 28"/>
                  <a:gd name="T13" fmla="*/ 2 h 41"/>
                  <a:gd name="T14" fmla="*/ 0 w 28"/>
                  <a:gd name="T15" fmla="*/ 36 h 41"/>
                  <a:gd name="T16" fmla="*/ 0 w 28"/>
                  <a:gd name="T17" fmla="*/ 38 h 41"/>
                  <a:gd name="T18" fmla="*/ 3 w 28"/>
                  <a:gd name="T19" fmla="*/ 41 h 41"/>
                  <a:gd name="T20" fmla="*/ 5 w 28"/>
                  <a:gd name="T21" fmla="*/ 41 h 41"/>
                  <a:gd name="T22" fmla="*/ 8 w 28"/>
                  <a:gd name="T23" fmla="*/ 41 h 41"/>
                  <a:gd name="T24" fmla="*/ 10 w 28"/>
                  <a:gd name="T25" fmla="*/ 41 h 41"/>
                  <a:gd name="T26" fmla="*/ 10 w 28"/>
                  <a:gd name="T27" fmla="*/ 38 h 41"/>
                  <a:gd name="T28" fmla="*/ 28 w 28"/>
                  <a:gd name="T29" fmla="*/ 4 h 4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8"/>
                  <a:gd name="T46" fmla="*/ 0 h 41"/>
                  <a:gd name="T47" fmla="*/ 28 w 28"/>
                  <a:gd name="T48" fmla="*/ 41 h 4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8" h="41">
                    <a:moveTo>
                      <a:pt x="28" y="4"/>
                    </a:moveTo>
                    <a:lnTo>
                      <a:pt x="28" y="2"/>
                    </a:lnTo>
                    <a:lnTo>
                      <a:pt x="28" y="0"/>
                    </a:lnTo>
                    <a:lnTo>
                      <a:pt x="25" y="0"/>
                    </a:lnTo>
                    <a:lnTo>
                      <a:pt x="23" y="0"/>
                    </a:lnTo>
                    <a:lnTo>
                      <a:pt x="20" y="0"/>
                    </a:lnTo>
                    <a:lnTo>
                      <a:pt x="18" y="2"/>
                    </a:lnTo>
                    <a:lnTo>
                      <a:pt x="0" y="36"/>
                    </a:lnTo>
                    <a:lnTo>
                      <a:pt x="0" y="38"/>
                    </a:lnTo>
                    <a:lnTo>
                      <a:pt x="3" y="41"/>
                    </a:lnTo>
                    <a:lnTo>
                      <a:pt x="5" y="41"/>
                    </a:lnTo>
                    <a:lnTo>
                      <a:pt x="8" y="41"/>
                    </a:lnTo>
                    <a:lnTo>
                      <a:pt x="10" y="41"/>
                    </a:lnTo>
                    <a:lnTo>
                      <a:pt x="10" y="38"/>
                    </a:lnTo>
                    <a:lnTo>
                      <a:pt x="28"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0" name="Freeform 90"/>
              <p:cNvSpPr>
                <a:spLocks/>
              </p:cNvSpPr>
              <p:nvPr/>
            </p:nvSpPr>
            <p:spPr bwMode="auto">
              <a:xfrm>
                <a:off x="3957" y="1766"/>
                <a:ext cx="25" cy="44"/>
              </a:xfrm>
              <a:custGeom>
                <a:avLst/>
                <a:gdLst>
                  <a:gd name="T0" fmla="*/ 25 w 25"/>
                  <a:gd name="T1" fmla="*/ 7 h 44"/>
                  <a:gd name="T2" fmla="*/ 25 w 25"/>
                  <a:gd name="T3" fmla="*/ 5 h 44"/>
                  <a:gd name="T4" fmla="*/ 25 w 25"/>
                  <a:gd name="T5" fmla="*/ 3 h 44"/>
                  <a:gd name="T6" fmla="*/ 22 w 25"/>
                  <a:gd name="T7" fmla="*/ 0 h 44"/>
                  <a:gd name="T8" fmla="*/ 20 w 25"/>
                  <a:gd name="T9" fmla="*/ 0 h 44"/>
                  <a:gd name="T10" fmla="*/ 17 w 25"/>
                  <a:gd name="T11" fmla="*/ 3 h 44"/>
                  <a:gd name="T12" fmla="*/ 15 w 25"/>
                  <a:gd name="T13" fmla="*/ 5 h 44"/>
                  <a:gd name="T14" fmla="*/ 0 w 25"/>
                  <a:gd name="T15" fmla="*/ 37 h 44"/>
                  <a:gd name="T16" fmla="*/ 0 w 25"/>
                  <a:gd name="T17" fmla="*/ 39 h 44"/>
                  <a:gd name="T18" fmla="*/ 0 w 25"/>
                  <a:gd name="T19" fmla="*/ 41 h 44"/>
                  <a:gd name="T20" fmla="*/ 2 w 25"/>
                  <a:gd name="T21" fmla="*/ 44 h 44"/>
                  <a:gd name="T22" fmla="*/ 5 w 25"/>
                  <a:gd name="T23" fmla="*/ 44 h 44"/>
                  <a:gd name="T24" fmla="*/ 7 w 25"/>
                  <a:gd name="T25" fmla="*/ 41 h 44"/>
                  <a:gd name="T26" fmla="*/ 10 w 25"/>
                  <a:gd name="T27" fmla="*/ 39 h 44"/>
                  <a:gd name="T28" fmla="*/ 25 w 25"/>
                  <a:gd name="T29" fmla="*/ 7 h 4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5"/>
                  <a:gd name="T46" fmla="*/ 0 h 44"/>
                  <a:gd name="T47" fmla="*/ 25 w 25"/>
                  <a:gd name="T48" fmla="*/ 44 h 4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5" h="44">
                    <a:moveTo>
                      <a:pt x="25" y="7"/>
                    </a:moveTo>
                    <a:lnTo>
                      <a:pt x="25" y="5"/>
                    </a:lnTo>
                    <a:lnTo>
                      <a:pt x="25" y="3"/>
                    </a:lnTo>
                    <a:lnTo>
                      <a:pt x="22" y="0"/>
                    </a:lnTo>
                    <a:lnTo>
                      <a:pt x="20" y="0"/>
                    </a:lnTo>
                    <a:lnTo>
                      <a:pt x="17" y="3"/>
                    </a:lnTo>
                    <a:lnTo>
                      <a:pt x="15" y="5"/>
                    </a:lnTo>
                    <a:lnTo>
                      <a:pt x="0" y="37"/>
                    </a:lnTo>
                    <a:lnTo>
                      <a:pt x="0" y="39"/>
                    </a:lnTo>
                    <a:lnTo>
                      <a:pt x="0" y="41"/>
                    </a:lnTo>
                    <a:lnTo>
                      <a:pt x="2" y="44"/>
                    </a:lnTo>
                    <a:lnTo>
                      <a:pt x="5" y="44"/>
                    </a:lnTo>
                    <a:lnTo>
                      <a:pt x="7" y="41"/>
                    </a:lnTo>
                    <a:lnTo>
                      <a:pt x="10" y="39"/>
                    </a:lnTo>
                    <a:lnTo>
                      <a:pt x="25"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1" name="Freeform 91"/>
              <p:cNvSpPr>
                <a:spLocks/>
              </p:cNvSpPr>
              <p:nvPr/>
            </p:nvSpPr>
            <p:spPr bwMode="auto">
              <a:xfrm>
                <a:off x="3932" y="1823"/>
                <a:ext cx="20" cy="32"/>
              </a:xfrm>
              <a:custGeom>
                <a:avLst/>
                <a:gdLst>
                  <a:gd name="T0" fmla="*/ 20 w 20"/>
                  <a:gd name="T1" fmla="*/ 7 h 32"/>
                  <a:gd name="T2" fmla="*/ 20 w 20"/>
                  <a:gd name="T3" fmla="*/ 5 h 32"/>
                  <a:gd name="T4" fmla="*/ 20 w 20"/>
                  <a:gd name="T5" fmla="*/ 2 h 32"/>
                  <a:gd name="T6" fmla="*/ 17 w 20"/>
                  <a:gd name="T7" fmla="*/ 0 h 32"/>
                  <a:gd name="T8" fmla="*/ 15 w 20"/>
                  <a:gd name="T9" fmla="*/ 0 h 32"/>
                  <a:gd name="T10" fmla="*/ 13 w 20"/>
                  <a:gd name="T11" fmla="*/ 2 h 32"/>
                  <a:gd name="T12" fmla="*/ 10 w 20"/>
                  <a:gd name="T13" fmla="*/ 5 h 32"/>
                  <a:gd name="T14" fmla="*/ 0 w 20"/>
                  <a:gd name="T15" fmla="*/ 27 h 32"/>
                  <a:gd name="T16" fmla="*/ 0 w 20"/>
                  <a:gd name="T17" fmla="*/ 27 h 32"/>
                  <a:gd name="T18" fmla="*/ 3 w 20"/>
                  <a:gd name="T19" fmla="*/ 30 h 32"/>
                  <a:gd name="T20" fmla="*/ 5 w 20"/>
                  <a:gd name="T21" fmla="*/ 32 h 32"/>
                  <a:gd name="T22" fmla="*/ 5 w 20"/>
                  <a:gd name="T23" fmla="*/ 32 h 32"/>
                  <a:gd name="T24" fmla="*/ 8 w 20"/>
                  <a:gd name="T25" fmla="*/ 30 h 32"/>
                  <a:gd name="T26" fmla="*/ 10 w 20"/>
                  <a:gd name="T27" fmla="*/ 30 h 32"/>
                  <a:gd name="T28" fmla="*/ 20 w 20"/>
                  <a:gd name="T29" fmla="*/ 7 h 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
                  <a:gd name="T46" fmla="*/ 0 h 32"/>
                  <a:gd name="T47" fmla="*/ 20 w 20"/>
                  <a:gd name="T48" fmla="*/ 32 h 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 h="32">
                    <a:moveTo>
                      <a:pt x="20" y="7"/>
                    </a:moveTo>
                    <a:lnTo>
                      <a:pt x="20" y="5"/>
                    </a:lnTo>
                    <a:lnTo>
                      <a:pt x="20" y="2"/>
                    </a:lnTo>
                    <a:lnTo>
                      <a:pt x="17" y="0"/>
                    </a:lnTo>
                    <a:lnTo>
                      <a:pt x="15" y="0"/>
                    </a:lnTo>
                    <a:lnTo>
                      <a:pt x="13" y="2"/>
                    </a:lnTo>
                    <a:lnTo>
                      <a:pt x="10" y="5"/>
                    </a:lnTo>
                    <a:lnTo>
                      <a:pt x="0" y="27"/>
                    </a:lnTo>
                    <a:lnTo>
                      <a:pt x="3" y="30"/>
                    </a:lnTo>
                    <a:lnTo>
                      <a:pt x="5" y="32"/>
                    </a:lnTo>
                    <a:lnTo>
                      <a:pt x="8" y="30"/>
                    </a:lnTo>
                    <a:lnTo>
                      <a:pt x="10" y="30"/>
                    </a:lnTo>
                    <a:lnTo>
                      <a:pt x="2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0" name="Group 99"/>
            <p:cNvGrpSpPr>
              <a:grpSpLocks/>
            </p:cNvGrpSpPr>
            <p:nvPr/>
          </p:nvGrpSpPr>
          <p:grpSpPr bwMode="auto">
            <a:xfrm>
              <a:off x="4064" y="1594"/>
              <a:ext cx="271" cy="261"/>
              <a:chOff x="4064" y="1594"/>
              <a:chExt cx="271" cy="261"/>
            </a:xfrm>
          </p:grpSpPr>
          <p:sp>
            <p:nvSpPr>
              <p:cNvPr id="301" name="Freeform 93"/>
              <p:cNvSpPr>
                <a:spLocks/>
              </p:cNvSpPr>
              <p:nvPr/>
            </p:nvSpPr>
            <p:spPr bwMode="auto">
              <a:xfrm>
                <a:off x="4064" y="1594"/>
                <a:ext cx="37" cy="36"/>
              </a:xfrm>
              <a:custGeom>
                <a:avLst/>
                <a:gdLst>
                  <a:gd name="T0" fmla="*/ 10 w 37"/>
                  <a:gd name="T1" fmla="*/ 2 h 36"/>
                  <a:gd name="T2" fmla="*/ 5 w 37"/>
                  <a:gd name="T3" fmla="*/ 0 h 36"/>
                  <a:gd name="T4" fmla="*/ 5 w 37"/>
                  <a:gd name="T5" fmla="*/ 0 h 36"/>
                  <a:gd name="T6" fmla="*/ 2 w 37"/>
                  <a:gd name="T7" fmla="*/ 2 h 36"/>
                  <a:gd name="T8" fmla="*/ 0 w 37"/>
                  <a:gd name="T9" fmla="*/ 4 h 36"/>
                  <a:gd name="T10" fmla="*/ 0 w 37"/>
                  <a:gd name="T11" fmla="*/ 4 h 36"/>
                  <a:gd name="T12" fmla="*/ 2 w 37"/>
                  <a:gd name="T13" fmla="*/ 9 h 36"/>
                  <a:gd name="T14" fmla="*/ 27 w 37"/>
                  <a:gd name="T15" fmla="*/ 34 h 36"/>
                  <a:gd name="T16" fmla="*/ 30 w 37"/>
                  <a:gd name="T17" fmla="*/ 36 h 36"/>
                  <a:gd name="T18" fmla="*/ 32 w 37"/>
                  <a:gd name="T19" fmla="*/ 36 h 36"/>
                  <a:gd name="T20" fmla="*/ 35 w 37"/>
                  <a:gd name="T21" fmla="*/ 34 h 36"/>
                  <a:gd name="T22" fmla="*/ 37 w 37"/>
                  <a:gd name="T23" fmla="*/ 32 h 36"/>
                  <a:gd name="T24" fmla="*/ 37 w 37"/>
                  <a:gd name="T25" fmla="*/ 29 h 36"/>
                  <a:gd name="T26" fmla="*/ 35 w 37"/>
                  <a:gd name="T27" fmla="*/ 27 h 36"/>
                  <a:gd name="T28" fmla="*/ 10 w 37"/>
                  <a:gd name="T29" fmla="*/ 2 h 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7"/>
                  <a:gd name="T46" fmla="*/ 0 h 36"/>
                  <a:gd name="T47" fmla="*/ 37 w 37"/>
                  <a:gd name="T48" fmla="*/ 36 h 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7" h="36">
                    <a:moveTo>
                      <a:pt x="10" y="2"/>
                    </a:moveTo>
                    <a:lnTo>
                      <a:pt x="5" y="0"/>
                    </a:lnTo>
                    <a:lnTo>
                      <a:pt x="2" y="2"/>
                    </a:lnTo>
                    <a:lnTo>
                      <a:pt x="0" y="4"/>
                    </a:lnTo>
                    <a:lnTo>
                      <a:pt x="2" y="9"/>
                    </a:lnTo>
                    <a:lnTo>
                      <a:pt x="27" y="34"/>
                    </a:lnTo>
                    <a:lnTo>
                      <a:pt x="30" y="36"/>
                    </a:lnTo>
                    <a:lnTo>
                      <a:pt x="32" y="36"/>
                    </a:lnTo>
                    <a:lnTo>
                      <a:pt x="35" y="34"/>
                    </a:lnTo>
                    <a:lnTo>
                      <a:pt x="37" y="32"/>
                    </a:lnTo>
                    <a:lnTo>
                      <a:pt x="37" y="29"/>
                    </a:lnTo>
                    <a:lnTo>
                      <a:pt x="35" y="27"/>
                    </a:lnTo>
                    <a:lnTo>
                      <a:pt x="1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2" name="Freeform 94"/>
              <p:cNvSpPr>
                <a:spLocks/>
              </p:cNvSpPr>
              <p:nvPr/>
            </p:nvSpPr>
            <p:spPr bwMode="auto">
              <a:xfrm>
                <a:off x="4111" y="1639"/>
                <a:ext cx="38" cy="37"/>
              </a:xfrm>
              <a:custGeom>
                <a:avLst/>
                <a:gdLst>
                  <a:gd name="T0" fmla="*/ 10 w 38"/>
                  <a:gd name="T1" fmla="*/ 3 h 37"/>
                  <a:gd name="T2" fmla="*/ 8 w 38"/>
                  <a:gd name="T3" fmla="*/ 0 h 37"/>
                  <a:gd name="T4" fmla="*/ 5 w 38"/>
                  <a:gd name="T5" fmla="*/ 0 h 37"/>
                  <a:gd name="T6" fmla="*/ 3 w 38"/>
                  <a:gd name="T7" fmla="*/ 3 h 37"/>
                  <a:gd name="T8" fmla="*/ 0 w 38"/>
                  <a:gd name="T9" fmla="*/ 5 h 37"/>
                  <a:gd name="T10" fmla="*/ 0 w 38"/>
                  <a:gd name="T11" fmla="*/ 7 h 37"/>
                  <a:gd name="T12" fmla="*/ 3 w 38"/>
                  <a:gd name="T13" fmla="*/ 9 h 37"/>
                  <a:gd name="T14" fmla="*/ 30 w 38"/>
                  <a:gd name="T15" fmla="*/ 34 h 37"/>
                  <a:gd name="T16" fmla="*/ 33 w 38"/>
                  <a:gd name="T17" fmla="*/ 37 h 37"/>
                  <a:gd name="T18" fmla="*/ 35 w 38"/>
                  <a:gd name="T19" fmla="*/ 37 h 37"/>
                  <a:gd name="T20" fmla="*/ 38 w 38"/>
                  <a:gd name="T21" fmla="*/ 34 h 37"/>
                  <a:gd name="T22" fmla="*/ 38 w 38"/>
                  <a:gd name="T23" fmla="*/ 32 h 37"/>
                  <a:gd name="T24" fmla="*/ 38 w 38"/>
                  <a:gd name="T25" fmla="*/ 30 h 37"/>
                  <a:gd name="T26" fmla="*/ 38 w 38"/>
                  <a:gd name="T27" fmla="*/ 28 h 37"/>
                  <a:gd name="T28" fmla="*/ 10 w 38"/>
                  <a:gd name="T29" fmla="*/ 3 h 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8"/>
                  <a:gd name="T46" fmla="*/ 0 h 37"/>
                  <a:gd name="T47" fmla="*/ 38 w 38"/>
                  <a:gd name="T48" fmla="*/ 37 h 3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8" h="37">
                    <a:moveTo>
                      <a:pt x="10" y="3"/>
                    </a:moveTo>
                    <a:lnTo>
                      <a:pt x="8" y="0"/>
                    </a:lnTo>
                    <a:lnTo>
                      <a:pt x="5" y="0"/>
                    </a:lnTo>
                    <a:lnTo>
                      <a:pt x="3" y="3"/>
                    </a:lnTo>
                    <a:lnTo>
                      <a:pt x="0" y="5"/>
                    </a:lnTo>
                    <a:lnTo>
                      <a:pt x="0" y="7"/>
                    </a:lnTo>
                    <a:lnTo>
                      <a:pt x="3" y="9"/>
                    </a:lnTo>
                    <a:lnTo>
                      <a:pt x="30" y="34"/>
                    </a:lnTo>
                    <a:lnTo>
                      <a:pt x="33" y="37"/>
                    </a:lnTo>
                    <a:lnTo>
                      <a:pt x="35" y="37"/>
                    </a:lnTo>
                    <a:lnTo>
                      <a:pt x="38" y="34"/>
                    </a:lnTo>
                    <a:lnTo>
                      <a:pt x="38" y="32"/>
                    </a:lnTo>
                    <a:lnTo>
                      <a:pt x="38" y="30"/>
                    </a:lnTo>
                    <a:lnTo>
                      <a:pt x="38" y="28"/>
                    </a:lnTo>
                    <a:lnTo>
                      <a:pt x="1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3" name="Freeform 95"/>
              <p:cNvSpPr>
                <a:spLocks/>
              </p:cNvSpPr>
              <p:nvPr/>
            </p:nvSpPr>
            <p:spPr bwMode="auto">
              <a:xfrm>
                <a:off x="4158" y="1687"/>
                <a:ext cx="38" cy="34"/>
              </a:xfrm>
              <a:custGeom>
                <a:avLst/>
                <a:gdLst>
                  <a:gd name="T0" fmla="*/ 10 w 38"/>
                  <a:gd name="T1" fmla="*/ 0 h 34"/>
                  <a:gd name="T2" fmla="*/ 8 w 38"/>
                  <a:gd name="T3" fmla="*/ 0 h 34"/>
                  <a:gd name="T4" fmla="*/ 5 w 38"/>
                  <a:gd name="T5" fmla="*/ 0 h 34"/>
                  <a:gd name="T6" fmla="*/ 3 w 38"/>
                  <a:gd name="T7" fmla="*/ 0 h 34"/>
                  <a:gd name="T8" fmla="*/ 0 w 38"/>
                  <a:gd name="T9" fmla="*/ 2 h 34"/>
                  <a:gd name="T10" fmla="*/ 0 w 38"/>
                  <a:gd name="T11" fmla="*/ 5 h 34"/>
                  <a:gd name="T12" fmla="*/ 3 w 38"/>
                  <a:gd name="T13" fmla="*/ 7 h 34"/>
                  <a:gd name="T14" fmla="*/ 30 w 38"/>
                  <a:gd name="T15" fmla="*/ 34 h 34"/>
                  <a:gd name="T16" fmla="*/ 33 w 38"/>
                  <a:gd name="T17" fmla="*/ 34 h 34"/>
                  <a:gd name="T18" fmla="*/ 35 w 38"/>
                  <a:gd name="T19" fmla="*/ 34 h 34"/>
                  <a:gd name="T20" fmla="*/ 38 w 38"/>
                  <a:gd name="T21" fmla="*/ 34 h 34"/>
                  <a:gd name="T22" fmla="*/ 38 w 38"/>
                  <a:gd name="T23" fmla="*/ 32 h 34"/>
                  <a:gd name="T24" fmla="*/ 38 w 38"/>
                  <a:gd name="T25" fmla="*/ 29 h 34"/>
                  <a:gd name="T26" fmla="*/ 38 w 38"/>
                  <a:gd name="T27" fmla="*/ 27 h 34"/>
                  <a:gd name="T28" fmla="*/ 10 w 38"/>
                  <a:gd name="T29" fmla="*/ 0 h 3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8"/>
                  <a:gd name="T46" fmla="*/ 0 h 34"/>
                  <a:gd name="T47" fmla="*/ 38 w 38"/>
                  <a:gd name="T48" fmla="*/ 34 h 3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8" h="34">
                    <a:moveTo>
                      <a:pt x="10" y="0"/>
                    </a:moveTo>
                    <a:lnTo>
                      <a:pt x="8" y="0"/>
                    </a:lnTo>
                    <a:lnTo>
                      <a:pt x="5" y="0"/>
                    </a:lnTo>
                    <a:lnTo>
                      <a:pt x="3" y="0"/>
                    </a:lnTo>
                    <a:lnTo>
                      <a:pt x="0" y="2"/>
                    </a:lnTo>
                    <a:lnTo>
                      <a:pt x="0" y="5"/>
                    </a:lnTo>
                    <a:lnTo>
                      <a:pt x="3" y="7"/>
                    </a:lnTo>
                    <a:lnTo>
                      <a:pt x="30" y="34"/>
                    </a:lnTo>
                    <a:lnTo>
                      <a:pt x="33" y="34"/>
                    </a:lnTo>
                    <a:lnTo>
                      <a:pt x="35" y="34"/>
                    </a:lnTo>
                    <a:lnTo>
                      <a:pt x="38" y="34"/>
                    </a:lnTo>
                    <a:lnTo>
                      <a:pt x="38" y="32"/>
                    </a:lnTo>
                    <a:lnTo>
                      <a:pt x="38" y="29"/>
                    </a:lnTo>
                    <a:lnTo>
                      <a:pt x="38" y="27"/>
                    </a:ln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4" name="Freeform 96"/>
              <p:cNvSpPr>
                <a:spLocks/>
              </p:cNvSpPr>
              <p:nvPr/>
            </p:nvSpPr>
            <p:spPr bwMode="auto">
              <a:xfrm>
                <a:off x="4208" y="1732"/>
                <a:ext cx="38" cy="37"/>
              </a:xfrm>
              <a:custGeom>
                <a:avLst/>
                <a:gdLst>
                  <a:gd name="T0" fmla="*/ 8 w 38"/>
                  <a:gd name="T1" fmla="*/ 3 h 37"/>
                  <a:gd name="T2" fmla="*/ 5 w 38"/>
                  <a:gd name="T3" fmla="*/ 0 h 37"/>
                  <a:gd name="T4" fmla="*/ 3 w 38"/>
                  <a:gd name="T5" fmla="*/ 0 h 37"/>
                  <a:gd name="T6" fmla="*/ 0 w 38"/>
                  <a:gd name="T7" fmla="*/ 3 h 37"/>
                  <a:gd name="T8" fmla="*/ 0 w 38"/>
                  <a:gd name="T9" fmla="*/ 5 h 37"/>
                  <a:gd name="T10" fmla="*/ 0 w 38"/>
                  <a:gd name="T11" fmla="*/ 7 h 37"/>
                  <a:gd name="T12" fmla="*/ 0 w 38"/>
                  <a:gd name="T13" fmla="*/ 9 h 37"/>
                  <a:gd name="T14" fmla="*/ 28 w 38"/>
                  <a:gd name="T15" fmla="*/ 34 h 37"/>
                  <a:gd name="T16" fmla="*/ 30 w 38"/>
                  <a:gd name="T17" fmla="*/ 37 h 37"/>
                  <a:gd name="T18" fmla="*/ 33 w 38"/>
                  <a:gd name="T19" fmla="*/ 37 h 37"/>
                  <a:gd name="T20" fmla="*/ 35 w 38"/>
                  <a:gd name="T21" fmla="*/ 34 h 37"/>
                  <a:gd name="T22" fmla="*/ 38 w 38"/>
                  <a:gd name="T23" fmla="*/ 32 h 37"/>
                  <a:gd name="T24" fmla="*/ 38 w 38"/>
                  <a:gd name="T25" fmla="*/ 30 h 37"/>
                  <a:gd name="T26" fmla="*/ 35 w 38"/>
                  <a:gd name="T27" fmla="*/ 28 h 37"/>
                  <a:gd name="T28" fmla="*/ 8 w 38"/>
                  <a:gd name="T29" fmla="*/ 3 h 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8"/>
                  <a:gd name="T46" fmla="*/ 0 h 37"/>
                  <a:gd name="T47" fmla="*/ 38 w 38"/>
                  <a:gd name="T48" fmla="*/ 37 h 3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8" h="37">
                    <a:moveTo>
                      <a:pt x="8" y="3"/>
                    </a:moveTo>
                    <a:lnTo>
                      <a:pt x="5" y="0"/>
                    </a:lnTo>
                    <a:lnTo>
                      <a:pt x="3" y="0"/>
                    </a:lnTo>
                    <a:lnTo>
                      <a:pt x="0" y="3"/>
                    </a:lnTo>
                    <a:lnTo>
                      <a:pt x="0" y="5"/>
                    </a:lnTo>
                    <a:lnTo>
                      <a:pt x="0" y="7"/>
                    </a:lnTo>
                    <a:lnTo>
                      <a:pt x="0" y="9"/>
                    </a:lnTo>
                    <a:lnTo>
                      <a:pt x="28" y="34"/>
                    </a:lnTo>
                    <a:lnTo>
                      <a:pt x="30" y="37"/>
                    </a:lnTo>
                    <a:lnTo>
                      <a:pt x="33" y="37"/>
                    </a:lnTo>
                    <a:lnTo>
                      <a:pt x="35" y="34"/>
                    </a:lnTo>
                    <a:lnTo>
                      <a:pt x="38" y="32"/>
                    </a:lnTo>
                    <a:lnTo>
                      <a:pt x="38" y="30"/>
                    </a:lnTo>
                    <a:lnTo>
                      <a:pt x="35" y="28"/>
                    </a:lnTo>
                    <a:lnTo>
                      <a:pt x="8"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5" name="Freeform 97"/>
              <p:cNvSpPr>
                <a:spLocks/>
              </p:cNvSpPr>
              <p:nvPr/>
            </p:nvSpPr>
            <p:spPr bwMode="auto">
              <a:xfrm>
                <a:off x="4256" y="1778"/>
                <a:ext cx="37" cy="36"/>
              </a:xfrm>
              <a:custGeom>
                <a:avLst/>
                <a:gdLst>
                  <a:gd name="T0" fmla="*/ 7 w 37"/>
                  <a:gd name="T1" fmla="*/ 2 h 36"/>
                  <a:gd name="T2" fmla="*/ 4 w 37"/>
                  <a:gd name="T3" fmla="*/ 0 h 36"/>
                  <a:gd name="T4" fmla="*/ 2 w 37"/>
                  <a:gd name="T5" fmla="*/ 0 h 36"/>
                  <a:gd name="T6" fmla="*/ 0 w 37"/>
                  <a:gd name="T7" fmla="*/ 2 h 36"/>
                  <a:gd name="T8" fmla="*/ 0 w 37"/>
                  <a:gd name="T9" fmla="*/ 4 h 36"/>
                  <a:gd name="T10" fmla="*/ 0 w 37"/>
                  <a:gd name="T11" fmla="*/ 7 h 36"/>
                  <a:gd name="T12" fmla="*/ 0 w 37"/>
                  <a:gd name="T13" fmla="*/ 9 h 36"/>
                  <a:gd name="T14" fmla="*/ 27 w 37"/>
                  <a:gd name="T15" fmla="*/ 34 h 36"/>
                  <a:gd name="T16" fmla="*/ 29 w 37"/>
                  <a:gd name="T17" fmla="*/ 36 h 36"/>
                  <a:gd name="T18" fmla="*/ 32 w 37"/>
                  <a:gd name="T19" fmla="*/ 36 h 36"/>
                  <a:gd name="T20" fmla="*/ 34 w 37"/>
                  <a:gd name="T21" fmla="*/ 34 h 36"/>
                  <a:gd name="T22" fmla="*/ 37 w 37"/>
                  <a:gd name="T23" fmla="*/ 32 h 36"/>
                  <a:gd name="T24" fmla="*/ 37 w 37"/>
                  <a:gd name="T25" fmla="*/ 29 h 36"/>
                  <a:gd name="T26" fmla="*/ 34 w 37"/>
                  <a:gd name="T27" fmla="*/ 27 h 36"/>
                  <a:gd name="T28" fmla="*/ 7 w 37"/>
                  <a:gd name="T29" fmla="*/ 2 h 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7"/>
                  <a:gd name="T46" fmla="*/ 0 h 36"/>
                  <a:gd name="T47" fmla="*/ 37 w 37"/>
                  <a:gd name="T48" fmla="*/ 36 h 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7" h="36">
                    <a:moveTo>
                      <a:pt x="7" y="2"/>
                    </a:moveTo>
                    <a:lnTo>
                      <a:pt x="4" y="0"/>
                    </a:lnTo>
                    <a:lnTo>
                      <a:pt x="2" y="0"/>
                    </a:lnTo>
                    <a:lnTo>
                      <a:pt x="0" y="2"/>
                    </a:lnTo>
                    <a:lnTo>
                      <a:pt x="0" y="4"/>
                    </a:lnTo>
                    <a:lnTo>
                      <a:pt x="0" y="7"/>
                    </a:lnTo>
                    <a:lnTo>
                      <a:pt x="0" y="9"/>
                    </a:lnTo>
                    <a:lnTo>
                      <a:pt x="27" y="34"/>
                    </a:lnTo>
                    <a:lnTo>
                      <a:pt x="29" y="36"/>
                    </a:lnTo>
                    <a:lnTo>
                      <a:pt x="32" y="36"/>
                    </a:lnTo>
                    <a:lnTo>
                      <a:pt x="34" y="34"/>
                    </a:lnTo>
                    <a:lnTo>
                      <a:pt x="37" y="32"/>
                    </a:lnTo>
                    <a:lnTo>
                      <a:pt x="37" y="29"/>
                    </a:lnTo>
                    <a:lnTo>
                      <a:pt x="34" y="27"/>
                    </a:lnTo>
                    <a:lnTo>
                      <a:pt x="7"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6" name="Freeform 98"/>
              <p:cNvSpPr>
                <a:spLocks/>
              </p:cNvSpPr>
              <p:nvPr/>
            </p:nvSpPr>
            <p:spPr bwMode="auto">
              <a:xfrm>
                <a:off x="4303" y="1825"/>
                <a:ext cx="32" cy="30"/>
              </a:xfrm>
              <a:custGeom>
                <a:avLst/>
                <a:gdLst>
                  <a:gd name="T0" fmla="*/ 10 w 32"/>
                  <a:gd name="T1" fmla="*/ 0 h 30"/>
                  <a:gd name="T2" fmla="*/ 7 w 32"/>
                  <a:gd name="T3" fmla="*/ 0 h 30"/>
                  <a:gd name="T4" fmla="*/ 5 w 32"/>
                  <a:gd name="T5" fmla="*/ 0 h 30"/>
                  <a:gd name="T6" fmla="*/ 2 w 32"/>
                  <a:gd name="T7" fmla="*/ 0 h 30"/>
                  <a:gd name="T8" fmla="*/ 0 w 32"/>
                  <a:gd name="T9" fmla="*/ 3 h 30"/>
                  <a:gd name="T10" fmla="*/ 0 w 32"/>
                  <a:gd name="T11" fmla="*/ 5 h 30"/>
                  <a:gd name="T12" fmla="*/ 2 w 32"/>
                  <a:gd name="T13" fmla="*/ 7 h 30"/>
                  <a:gd name="T14" fmla="*/ 25 w 32"/>
                  <a:gd name="T15" fmla="*/ 30 h 30"/>
                  <a:gd name="T16" fmla="*/ 27 w 32"/>
                  <a:gd name="T17" fmla="*/ 30 h 30"/>
                  <a:gd name="T18" fmla="*/ 27 w 32"/>
                  <a:gd name="T19" fmla="*/ 30 h 30"/>
                  <a:gd name="T20" fmla="*/ 30 w 32"/>
                  <a:gd name="T21" fmla="*/ 28 h 30"/>
                  <a:gd name="T22" fmla="*/ 32 w 32"/>
                  <a:gd name="T23" fmla="*/ 25 h 30"/>
                  <a:gd name="T24" fmla="*/ 32 w 32"/>
                  <a:gd name="T25" fmla="*/ 25 h 30"/>
                  <a:gd name="T26" fmla="*/ 32 w 32"/>
                  <a:gd name="T27" fmla="*/ 23 h 30"/>
                  <a:gd name="T28" fmla="*/ 10 w 32"/>
                  <a:gd name="T29" fmla="*/ 0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30"/>
                  <a:gd name="T47" fmla="*/ 32 w 32"/>
                  <a:gd name="T48" fmla="*/ 30 h 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30">
                    <a:moveTo>
                      <a:pt x="10" y="0"/>
                    </a:moveTo>
                    <a:lnTo>
                      <a:pt x="7" y="0"/>
                    </a:lnTo>
                    <a:lnTo>
                      <a:pt x="5" y="0"/>
                    </a:lnTo>
                    <a:lnTo>
                      <a:pt x="2" y="0"/>
                    </a:lnTo>
                    <a:lnTo>
                      <a:pt x="0" y="3"/>
                    </a:lnTo>
                    <a:lnTo>
                      <a:pt x="0" y="5"/>
                    </a:lnTo>
                    <a:lnTo>
                      <a:pt x="2" y="7"/>
                    </a:lnTo>
                    <a:lnTo>
                      <a:pt x="25" y="30"/>
                    </a:lnTo>
                    <a:lnTo>
                      <a:pt x="27" y="30"/>
                    </a:lnTo>
                    <a:lnTo>
                      <a:pt x="30" y="28"/>
                    </a:lnTo>
                    <a:lnTo>
                      <a:pt x="32" y="25"/>
                    </a:lnTo>
                    <a:lnTo>
                      <a:pt x="32" y="23"/>
                    </a:ln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1" name="Group 105"/>
            <p:cNvGrpSpPr>
              <a:grpSpLocks/>
            </p:cNvGrpSpPr>
            <p:nvPr/>
          </p:nvGrpSpPr>
          <p:grpSpPr bwMode="auto">
            <a:xfrm>
              <a:off x="5176" y="1142"/>
              <a:ext cx="75" cy="259"/>
              <a:chOff x="5176" y="1142"/>
              <a:chExt cx="75" cy="259"/>
            </a:xfrm>
          </p:grpSpPr>
          <p:sp>
            <p:nvSpPr>
              <p:cNvPr id="296" name="Freeform 100"/>
              <p:cNvSpPr>
                <a:spLocks/>
              </p:cNvSpPr>
              <p:nvPr/>
            </p:nvSpPr>
            <p:spPr bwMode="auto">
              <a:xfrm>
                <a:off x="5231" y="1142"/>
                <a:ext cx="20" cy="46"/>
              </a:xfrm>
              <a:custGeom>
                <a:avLst/>
                <a:gdLst>
                  <a:gd name="T0" fmla="*/ 20 w 20"/>
                  <a:gd name="T1" fmla="*/ 7 h 46"/>
                  <a:gd name="T2" fmla="*/ 20 w 20"/>
                  <a:gd name="T3" fmla="*/ 5 h 46"/>
                  <a:gd name="T4" fmla="*/ 17 w 20"/>
                  <a:gd name="T5" fmla="*/ 2 h 46"/>
                  <a:gd name="T6" fmla="*/ 15 w 20"/>
                  <a:gd name="T7" fmla="*/ 0 h 46"/>
                  <a:gd name="T8" fmla="*/ 15 w 20"/>
                  <a:gd name="T9" fmla="*/ 0 h 46"/>
                  <a:gd name="T10" fmla="*/ 12 w 20"/>
                  <a:gd name="T11" fmla="*/ 2 h 46"/>
                  <a:gd name="T12" fmla="*/ 10 w 20"/>
                  <a:gd name="T13" fmla="*/ 5 h 46"/>
                  <a:gd name="T14" fmla="*/ 0 w 20"/>
                  <a:gd name="T15" fmla="*/ 39 h 46"/>
                  <a:gd name="T16" fmla="*/ 0 w 20"/>
                  <a:gd name="T17" fmla="*/ 41 h 46"/>
                  <a:gd name="T18" fmla="*/ 2 w 20"/>
                  <a:gd name="T19" fmla="*/ 43 h 46"/>
                  <a:gd name="T20" fmla="*/ 5 w 20"/>
                  <a:gd name="T21" fmla="*/ 46 h 46"/>
                  <a:gd name="T22" fmla="*/ 7 w 20"/>
                  <a:gd name="T23" fmla="*/ 46 h 46"/>
                  <a:gd name="T24" fmla="*/ 10 w 20"/>
                  <a:gd name="T25" fmla="*/ 43 h 46"/>
                  <a:gd name="T26" fmla="*/ 10 w 20"/>
                  <a:gd name="T27" fmla="*/ 41 h 46"/>
                  <a:gd name="T28" fmla="*/ 20 w 20"/>
                  <a:gd name="T29" fmla="*/ 7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
                  <a:gd name="T46" fmla="*/ 0 h 46"/>
                  <a:gd name="T47" fmla="*/ 20 w 20"/>
                  <a:gd name="T48" fmla="*/ 46 h 4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 h="46">
                    <a:moveTo>
                      <a:pt x="20" y="7"/>
                    </a:moveTo>
                    <a:lnTo>
                      <a:pt x="20" y="5"/>
                    </a:lnTo>
                    <a:lnTo>
                      <a:pt x="17" y="2"/>
                    </a:lnTo>
                    <a:lnTo>
                      <a:pt x="15" y="0"/>
                    </a:lnTo>
                    <a:lnTo>
                      <a:pt x="12" y="2"/>
                    </a:lnTo>
                    <a:lnTo>
                      <a:pt x="10" y="5"/>
                    </a:lnTo>
                    <a:lnTo>
                      <a:pt x="0" y="39"/>
                    </a:lnTo>
                    <a:lnTo>
                      <a:pt x="0" y="41"/>
                    </a:lnTo>
                    <a:lnTo>
                      <a:pt x="2" y="43"/>
                    </a:lnTo>
                    <a:lnTo>
                      <a:pt x="5" y="46"/>
                    </a:lnTo>
                    <a:lnTo>
                      <a:pt x="7" y="46"/>
                    </a:lnTo>
                    <a:lnTo>
                      <a:pt x="10" y="43"/>
                    </a:lnTo>
                    <a:lnTo>
                      <a:pt x="10" y="41"/>
                    </a:lnTo>
                    <a:lnTo>
                      <a:pt x="2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 name="Freeform 101"/>
              <p:cNvSpPr>
                <a:spLocks/>
              </p:cNvSpPr>
              <p:nvPr/>
            </p:nvSpPr>
            <p:spPr bwMode="auto">
              <a:xfrm>
                <a:off x="5216" y="1203"/>
                <a:ext cx="20" cy="46"/>
              </a:xfrm>
              <a:custGeom>
                <a:avLst/>
                <a:gdLst>
                  <a:gd name="T0" fmla="*/ 20 w 20"/>
                  <a:gd name="T1" fmla="*/ 7 h 46"/>
                  <a:gd name="T2" fmla="*/ 20 w 20"/>
                  <a:gd name="T3" fmla="*/ 5 h 46"/>
                  <a:gd name="T4" fmla="*/ 17 w 20"/>
                  <a:gd name="T5" fmla="*/ 3 h 46"/>
                  <a:gd name="T6" fmla="*/ 15 w 20"/>
                  <a:gd name="T7" fmla="*/ 0 h 46"/>
                  <a:gd name="T8" fmla="*/ 12 w 20"/>
                  <a:gd name="T9" fmla="*/ 0 h 46"/>
                  <a:gd name="T10" fmla="*/ 10 w 20"/>
                  <a:gd name="T11" fmla="*/ 3 h 46"/>
                  <a:gd name="T12" fmla="*/ 10 w 20"/>
                  <a:gd name="T13" fmla="*/ 5 h 46"/>
                  <a:gd name="T14" fmla="*/ 0 w 20"/>
                  <a:gd name="T15" fmla="*/ 39 h 46"/>
                  <a:gd name="T16" fmla="*/ 0 w 20"/>
                  <a:gd name="T17" fmla="*/ 41 h 46"/>
                  <a:gd name="T18" fmla="*/ 0 w 20"/>
                  <a:gd name="T19" fmla="*/ 44 h 46"/>
                  <a:gd name="T20" fmla="*/ 2 w 20"/>
                  <a:gd name="T21" fmla="*/ 46 h 46"/>
                  <a:gd name="T22" fmla="*/ 5 w 20"/>
                  <a:gd name="T23" fmla="*/ 46 h 46"/>
                  <a:gd name="T24" fmla="*/ 7 w 20"/>
                  <a:gd name="T25" fmla="*/ 44 h 46"/>
                  <a:gd name="T26" fmla="*/ 10 w 20"/>
                  <a:gd name="T27" fmla="*/ 41 h 46"/>
                  <a:gd name="T28" fmla="*/ 20 w 20"/>
                  <a:gd name="T29" fmla="*/ 7 h 4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
                  <a:gd name="T46" fmla="*/ 0 h 46"/>
                  <a:gd name="T47" fmla="*/ 20 w 20"/>
                  <a:gd name="T48" fmla="*/ 46 h 4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 h="46">
                    <a:moveTo>
                      <a:pt x="20" y="7"/>
                    </a:moveTo>
                    <a:lnTo>
                      <a:pt x="20" y="5"/>
                    </a:lnTo>
                    <a:lnTo>
                      <a:pt x="17" y="3"/>
                    </a:lnTo>
                    <a:lnTo>
                      <a:pt x="15" y="0"/>
                    </a:lnTo>
                    <a:lnTo>
                      <a:pt x="12" y="0"/>
                    </a:lnTo>
                    <a:lnTo>
                      <a:pt x="10" y="3"/>
                    </a:lnTo>
                    <a:lnTo>
                      <a:pt x="10" y="5"/>
                    </a:lnTo>
                    <a:lnTo>
                      <a:pt x="0" y="39"/>
                    </a:lnTo>
                    <a:lnTo>
                      <a:pt x="0" y="41"/>
                    </a:lnTo>
                    <a:lnTo>
                      <a:pt x="0" y="44"/>
                    </a:lnTo>
                    <a:lnTo>
                      <a:pt x="2" y="46"/>
                    </a:lnTo>
                    <a:lnTo>
                      <a:pt x="5" y="46"/>
                    </a:lnTo>
                    <a:lnTo>
                      <a:pt x="7" y="44"/>
                    </a:lnTo>
                    <a:lnTo>
                      <a:pt x="10" y="41"/>
                    </a:lnTo>
                    <a:lnTo>
                      <a:pt x="2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8" name="Freeform 102"/>
              <p:cNvSpPr>
                <a:spLocks/>
              </p:cNvSpPr>
              <p:nvPr/>
            </p:nvSpPr>
            <p:spPr bwMode="auto">
              <a:xfrm>
                <a:off x="5198" y="1265"/>
                <a:ext cx="20" cy="45"/>
              </a:xfrm>
              <a:custGeom>
                <a:avLst/>
                <a:gdLst>
                  <a:gd name="T0" fmla="*/ 20 w 20"/>
                  <a:gd name="T1" fmla="*/ 7 h 45"/>
                  <a:gd name="T2" fmla="*/ 20 w 20"/>
                  <a:gd name="T3" fmla="*/ 4 h 45"/>
                  <a:gd name="T4" fmla="*/ 20 w 20"/>
                  <a:gd name="T5" fmla="*/ 2 h 45"/>
                  <a:gd name="T6" fmla="*/ 18 w 20"/>
                  <a:gd name="T7" fmla="*/ 0 h 45"/>
                  <a:gd name="T8" fmla="*/ 15 w 20"/>
                  <a:gd name="T9" fmla="*/ 0 h 45"/>
                  <a:gd name="T10" fmla="*/ 13 w 20"/>
                  <a:gd name="T11" fmla="*/ 2 h 45"/>
                  <a:gd name="T12" fmla="*/ 10 w 20"/>
                  <a:gd name="T13" fmla="*/ 4 h 45"/>
                  <a:gd name="T14" fmla="*/ 0 w 20"/>
                  <a:gd name="T15" fmla="*/ 41 h 45"/>
                  <a:gd name="T16" fmla="*/ 0 w 20"/>
                  <a:gd name="T17" fmla="*/ 43 h 45"/>
                  <a:gd name="T18" fmla="*/ 3 w 20"/>
                  <a:gd name="T19" fmla="*/ 45 h 45"/>
                  <a:gd name="T20" fmla="*/ 5 w 20"/>
                  <a:gd name="T21" fmla="*/ 45 h 45"/>
                  <a:gd name="T22" fmla="*/ 8 w 20"/>
                  <a:gd name="T23" fmla="*/ 45 h 45"/>
                  <a:gd name="T24" fmla="*/ 10 w 20"/>
                  <a:gd name="T25" fmla="*/ 45 h 45"/>
                  <a:gd name="T26" fmla="*/ 10 w 20"/>
                  <a:gd name="T27" fmla="*/ 43 h 45"/>
                  <a:gd name="T28" fmla="*/ 20 w 20"/>
                  <a:gd name="T29" fmla="*/ 7 h 4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
                  <a:gd name="T46" fmla="*/ 0 h 45"/>
                  <a:gd name="T47" fmla="*/ 20 w 20"/>
                  <a:gd name="T48" fmla="*/ 45 h 4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 h="45">
                    <a:moveTo>
                      <a:pt x="20" y="7"/>
                    </a:moveTo>
                    <a:lnTo>
                      <a:pt x="20" y="4"/>
                    </a:lnTo>
                    <a:lnTo>
                      <a:pt x="20" y="2"/>
                    </a:lnTo>
                    <a:lnTo>
                      <a:pt x="18" y="0"/>
                    </a:lnTo>
                    <a:lnTo>
                      <a:pt x="15" y="0"/>
                    </a:lnTo>
                    <a:lnTo>
                      <a:pt x="13" y="2"/>
                    </a:lnTo>
                    <a:lnTo>
                      <a:pt x="10" y="4"/>
                    </a:lnTo>
                    <a:lnTo>
                      <a:pt x="0" y="41"/>
                    </a:lnTo>
                    <a:lnTo>
                      <a:pt x="0" y="43"/>
                    </a:lnTo>
                    <a:lnTo>
                      <a:pt x="3" y="45"/>
                    </a:lnTo>
                    <a:lnTo>
                      <a:pt x="5" y="45"/>
                    </a:lnTo>
                    <a:lnTo>
                      <a:pt x="8" y="45"/>
                    </a:lnTo>
                    <a:lnTo>
                      <a:pt x="10" y="45"/>
                    </a:lnTo>
                    <a:lnTo>
                      <a:pt x="10" y="43"/>
                    </a:lnTo>
                    <a:lnTo>
                      <a:pt x="20"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9" name="Freeform 103"/>
              <p:cNvSpPr>
                <a:spLocks/>
              </p:cNvSpPr>
              <p:nvPr/>
            </p:nvSpPr>
            <p:spPr bwMode="auto">
              <a:xfrm>
                <a:off x="5184" y="1328"/>
                <a:ext cx="19" cy="43"/>
              </a:xfrm>
              <a:custGeom>
                <a:avLst/>
                <a:gdLst>
                  <a:gd name="T0" fmla="*/ 19 w 19"/>
                  <a:gd name="T1" fmla="*/ 5 h 43"/>
                  <a:gd name="T2" fmla="*/ 19 w 19"/>
                  <a:gd name="T3" fmla="*/ 3 h 43"/>
                  <a:gd name="T4" fmla="*/ 17 w 19"/>
                  <a:gd name="T5" fmla="*/ 0 h 43"/>
                  <a:gd name="T6" fmla="*/ 14 w 19"/>
                  <a:gd name="T7" fmla="*/ 0 h 43"/>
                  <a:gd name="T8" fmla="*/ 12 w 19"/>
                  <a:gd name="T9" fmla="*/ 0 h 43"/>
                  <a:gd name="T10" fmla="*/ 10 w 19"/>
                  <a:gd name="T11" fmla="*/ 0 h 43"/>
                  <a:gd name="T12" fmla="*/ 10 w 19"/>
                  <a:gd name="T13" fmla="*/ 3 h 43"/>
                  <a:gd name="T14" fmla="*/ 0 w 19"/>
                  <a:gd name="T15" fmla="*/ 39 h 43"/>
                  <a:gd name="T16" fmla="*/ 0 w 19"/>
                  <a:gd name="T17" fmla="*/ 41 h 43"/>
                  <a:gd name="T18" fmla="*/ 0 w 19"/>
                  <a:gd name="T19" fmla="*/ 43 h 43"/>
                  <a:gd name="T20" fmla="*/ 2 w 19"/>
                  <a:gd name="T21" fmla="*/ 43 h 43"/>
                  <a:gd name="T22" fmla="*/ 5 w 19"/>
                  <a:gd name="T23" fmla="*/ 43 h 43"/>
                  <a:gd name="T24" fmla="*/ 7 w 19"/>
                  <a:gd name="T25" fmla="*/ 43 h 43"/>
                  <a:gd name="T26" fmla="*/ 10 w 19"/>
                  <a:gd name="T27" fmla="*/ 41 h 43"/>
                  <a:gd name="T28" fmla="*/ 19 w 19"/>
                  <a:gd name="T29" fmla="*/ 5 h 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
                  <a:gd name="T46" fmla="*/ 0 h 43"/>
                  <a:gd name="T47" fmla="*/ 19 w 19"/>
                  <a:gd name="T48" fmla="*/ 43 h 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 h="43">
                    <a:moveTo>
                      <a:pt x="19" y="5"/>
                    </a:moveTo>
                    <a:lnTo>
                      <a:pt x="19" y="3"/>
                    </a:lnTo>
                    <a:lnTo>
                      <a:pt x="17" y="0"/>
                    </a:lnTo>
                    <a:lnTo>
                      <a:pt x="14" y="0"/>
                    </a:lnTo>
                    <a:lnTo>
                      <a:pt x="12" y="0"/>
                    </a:lnTo>
                    <a:lnTo>
                      <a:pt x="10" y="0"/>
                    </a:lnTo>
                    <a:lnTo>
                      <a:pt x="10" y="3"/>
                    </a:lnTo>
                    <a:lnTo>
                      <a:pt x="0" y="39"/>
                    </a:lnTo>
                    <a:lnTo>
                      <a:pt x="0" y="41"/>
                    </a:lnTo>
                    <a:lnTo>
                      <a:pt x="0" y="43"/>
                    </a:lnTo>
                    <a:lnTo>
                      <a:pt x="2" y="43"/>
                    </a:lnTo>
                    <a:lnTo>
                      <a:pt x="5" y="43"/>
                    </a:lnTo>
                    <a:lnTo>
                      <a:pt x="7" y="43"/>
                    </a:lnTo>
                    <a:lnTo>
                      <a:pt x="10" y="41"/>
                    </a:lnTo>
                    <a:lnTo>
                      <a:pt x="19"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0" name="Freeform 104"/>
              <p:cNvSpPr>
                <a:spLocks/>
              </p:cNvSpPr>
              <p:nvPr/>
            </p:nvSpPr>
            <p:spPr bwMode="auto">
              <a:xfrm>
                <a:off x="5176" y="1390"/>
                <a:ext cx="10" cy="11"/>
              </a:xfrm>
              <a:custGeom>
                <a:avLst/>
                <a:gdLst>
                  <a:gd name="T0" fmla="*/ 10 w 10"/>
                  <a:gd name="T1" fmla="*/ 4 h 11"/>
                  <a:gd name="T2" fmla="*/ 10 w 10"/>
                  <a:gd name="T3" fmla="*/ 2 h 11"/>
                  <a:gd name="T4" fmla="*/ 10 w 10"/>
                  <a:gd name="T5" fmla="*/ 0 h 11"/>
                  <a:gd name="T6" fmla="*/ 8 w 10"/>
                  <a:gd name="T7" fmla="*/ 0 h 11"/>
                  <a:gd name="T8" fmla="*/ 5 w 10"/>
                  <a:gd name="T9" fmla="*/ 0 h 11"/>
                  <a:gd name="T10" fmla="*/ 3 w 10"/>
                  <a:gd name="T11" fmla="*/ 0 h 11"/>
                  <a:gd name="T12" fmla="*/ 0 w 10"/>
                  <a:gd name="T13" fmla="*/ 2 h 11"/>
                  <a:gd name="T14" fmla="*/ 0 w 10"/>
                  <a:gd name="T15" fmla="*/ 6 h 11"/>
                  <a:gd name="T16" fmla="*/ 0 w 10"/>
                  <a:gd name="T17" fmla="*/ 6 h 11"/>
                  <a:gd name="T18" fmla="*/ 3 w 10"/>
                  <a:gd name="T19" fmla="*/ 9 h 11"/>
                  <a:gd name="T20" fmla="*/ 5 w 10"/>
                  <a:gd name="T21" fmla="*/ 11 h 11"/>
                  <a:gd name="T22" fmla="*/ 5 w 10"/>
                  <a:gd name="T23" fmla="*/ 11 h 11"/>
                  <a:gd name="T24" fmla="*/ 8 w 10"/>
                  <a:gd name="T25" fmla="*/ 9 h 11"/>
                  <a:gd name="T26" fmla="*/ 10 w 10"/>
                  <a:gd name="T27" fmla="*/ 9 h 11"/>
                  <a:gd name="T28" fmla="*/ 10 w 10"/>
                  <a:gd name="T29" fmla="*/ 4 h 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
                  <a:gd name="T46" fmla="*/ 0 h 11"/>
                  <a:gd name="T47" fmla="*/ 10 w 10"/>
                  <a:gd name="T48" fmla="*/ 11 h 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 h="11">
                    <a:moveTo>
                      <a:pt x="10" y="4"/>
                    </a:moveTo>
                    <a:lnTo>
                      <a:pt x="10" y="2"/>
                    </a:lnTo>
                    <a:lnTo>
                      <a:pt x="10" y="0"/>
                    </a:lnTo>
                    <a:lnTo>
                      <a:pt x="8" y="0"/>
                    </a:lnTo>
                    <a:lnTo>
                      <a:pt x="5" y="0"/>
                    </a:lnTo>
                    <a:lnTo>
                      <a:pt x="3" y="0"/>
                    </a:lnTo>
                    <a:lnTo>
                      <a:pt x="0" y="2"/>
                    </a:lnTo>
                    <a:lnTo>
                      <a:pt x="0" y="6"/>
                    </a:lnTo>
                    <a:lnTo>
                      <a:pt x="3" y="9"/>
                    </a:lnTo>
                    <a:lnTo>
                      <a:pt x="5" y="11"/>
                    </a:lnTo>
                    <a:lnTo>
                      <a:pt x="8" y="9"/>
                    </a:lnTo>
                    <a:lnTo>
                      <a:pt x="10" y="9"/>
                    </a:lnTo>
                    <a:lnTo>
                      <a:pt x="1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62" name="Group 111"/>
            <p:cNvGrpSpPr>
              <a:grpSpLocks/>
            </p:cNvGrpSpPr>
            <p:nvPr/>
          </p:nvGrpSpPr>
          <p:grpSpPr bwMode="auto">
            <a:xfrm>
              <a:off x="5241" y="1142"/>
              <a:ext cx="196" cy="245"/>
              <a:chOff x="5241" y="1142"/>
              <a:chExt cx="196" cy="245"/>
            </a:xfrm>
          </p:grpSpPr>
          <p:sp>
            <p:nvSpPr>
              <p:cNvPr id="291" name="Freeform 106"/>
              <p:cNvSpPr>
                <a:spLocks/>
              </p:cNvSpPr>
              <p:nvPr/>
            </p:nvSpPr>
            <p:spPr bwMode="auto">
              <a:xfrm>
                <a:off x="5241" y="1142"/>
                <a:ext cx="32" cy="39"/>
              </a:xfrm>
              <a:custGeom>
                <a:avLst/>
                <a:gdLst>
                  <a:gd name="T0" fmla="*/ 10 w 32"/>
                  <a:gd name="T1" fmla="*/ 2 h 39"/>
                  <a:gd name="T2" fmla="*/ 5 w 32"/>
                  <a:gd name="T3" fmla="*/ 0 h 39"/>
                  <a:gd name="T4" fmla="*/ 5 w 32"/>
                  <a:gd name="T5" fmla="*/ 0 h 39"/>
                  <a:gd name="T6" fmla="*/ 2 w 32"/>
                  <a:gd name="T7" fmla="*/ 2 h 39"/>
                  <a:gd name="T8" fmla="*/ 0 w 32"/>
                  <a:gd name="T9" fmla="*/ 5 h 39"/>
                  <a:gd name="T10" fmla="*/ 0 w 32"/>
                  <a:gd name="T11" fmla="*/ 5 h 39"/>
                  <a:gd name="T12" fmla="*/ 2 w 32"/>
                  <a:gd name="T13" fmla="*/ 9 h 39"/>
                  <a:gd name="T14" fmla="*/ 25 w 32"/>
                  <a:gd name="T15" fmla="*/ 36 h 39"/>
                  <a:gd name="T16" fmla="*/ 27 w 32"/>
                  <a:gd name="T17" fmla="*/ 39 h 39"/>
                  <a:gd name="T18" fmla="*/ 30 w 32"/>
                  <a:gd name="T19" fmla="*/ 39 h 39"/>
                  <a:gd name="T20" fmla="*/ 32 w 32"/>
                  <a:gd name="T21" fmla="*/ 36 h 39"/>
                  <a:gd name="T22" fmla="*/ 32 w 32"/>
                  <a:gd name="T23" fmla="*/ 34 h 39"/>
                  <a:gd name="T24" fmla="*/ 32 w 32"/>
                  <a:gd name="T25" fmla="*/ 32 h 39"/>
                  <a:gd name="T26" fmla="*/ 32 w 32"/>
                  <a:gd name="T27" fmla="*/ 30 h 39"/>
                  <a:gd name="T28" fmla="*/ 10 w 32"/>
                  <a:gd name="T29" fmla="*/ 2 h 3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39"/>
                  <a:gd name="T47" fmla="*/ 32 w 32"/>
                  <a:gd name="T48" fmla="*/ 39 h 3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39">
                    <a:moveTo>
                      <a:pt x="10" y="2"/>
                    </a:moveTo>
                    <a:lnTo>
                      <a:pt x="5" y="0"/>
                    </a:lnTo>
                    <a:lnTo>
                      <a:pt x="2" y="2"/>
                    </a:lnTo>
                    <a:lnTo>
                      <a:pt x="0" y="5"/>
                    </a:lnTo>
                    <a:lnTo>
                      <a:pt x="2" y="9"/>
                    </a:lnTo>
                    <a:lnTo>
                      <a:pt x="25" y="36"/>
                    </a:lnTo>
                    <a:lnTo>
                      <a:pt x="27" y="39"/>
                    </a:lnTo>
                    <a:lnTo>
                      <a:pt x="30" y="39"/>
                    </a:lnTo>
                    <a:lnTo>
                      <a:pt x="32" y="36"/>
                    </a:lnTo>
                    <a:lnTo>
                      <a:pt x="32" y="34"/>
                    </a:lnTo>
                    <a:lnTo>
                      <a:pt x="32" y="32"/>
                    </a:lnTo>
                    <a:lnTo>
                      <a:pt x="32" y="30"/>
                    </a:lnTo>
                    <a:lnTo>
                      <a:pt x="1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2" name="Freeform 107"/>
              <p:cNvSpPr>
                <a:spLocks/>
              </p:cNvSpPr>
              <p:nvPr/>
            </p:nvSpPr>
            <p:spPr bwMode="auto">
              <a:xfrm>
                <a:off x="5281" y="1194"/>
                <a:ext cx="34" cy="39"/>
              </a:xfrm>
              <a:custGeom>
                <a:avLst/>
                <a:gdLst>
                  <a:gd name="T0" fmla="*/ 10 w 34"/>
                  <a:gd name="T1" fmla="*/ 0 h 39"/>
                  <a:gd name="T2" fmla="*/ 7 w 34"/>
                  <a:gd name="T3" fmla="*/ 0 h 39"/>
                  <a:gd name="T4" fmla="*/ 5 w 34"/>
                  <a:gd name="T5" fmla="*/ 0 h 39"/>
                  <a:gd name="T6" fmla="*/ 2 w 34"/>
                  <a:gd name="T7" fmla="*/ 0 h 39"/>
                  <a:gd name="T8" fmla="*/ 0 w 34"/>
                  <a:gd name="T9" fmla="*/ 3 h 39"/>
                  <a:gd name="T10" fmla="*/ 0 w 34"/>
                  <a:gd name="T11" fmla="*/ 5 h 39"/>
                  <a:gd name="T12" fmla="*/ 2 w 34"/>
                  <a:gd name="T13" fmla="*/ 7 h 39"/>
                  <a:gd name="T14" fmla="*/ 24 w 34"/>
                  <a:gd name="T15" fmla="*/ 37 h 39"/>
                  <a:gd name="T16" fmla="*/ 27 w 34"/>
                  <a:gd name="T17" fmla="*/ 39 h 39"/>
                  <a:gd name="T18" fmla="*/ 29 w 34"/>
                  <a:gd name="T19" fmla="*/ 39 h 39"/>
                  <a:gd name="T20" fmla="*/ 32 w 34"/>
                  <a:gd name="T21" fmla="*/ 37 h 39"/>
                  <a:gd name="T22" fmla="*/ 34 w 34"/>
                  <a:gd name="T23" fmla="*/ 34 h 39"/>
                  <a:gd name="T24" fmla="*/ 34 w 34"/>
                  <a:gd name="T25" fmla="*/ 32 h 39"/>
                  <a:gd name="T26" fmla="*/ 32 w 34"/>
                  <a:gd name="T27" fmla="*/ 30 h 39"/>
                  <a:gd name="T28" fmla="*/ 10 w 34"/>
                  <a:gd name="T29" fmla="*/ 0 h 3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
                  <a:gd name="T46" fmla="*/ 0 h 39"/>
                  <a:gd name="T47" fmla="*/ 34 w 34"/>
                  <a:gd name="T48" fmla="*/ 39 h 3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 h="39">
                    <a:moveTo>
                      <a:pt x="10" y="0"/>
                    </a:moveTo>
                    <a:lnTo>
                      <a:pt x="7" y="0"/>
                    </a:lnTo>
                    <a:lnTo>
                      <a:pt x="5" y="0"/>
                    </a:lnTo>
                    <a:lnTo>
                      <a:pt x="2" y="0"/>
                    </a:lnTo>
                    <a:lnTo>
                      <a:pt x="0" y="3"/>
                    </a:lnTo>
                    <a:lnTo>
                      <a:pt x="0" y="5"/>
                    </a:lnTo>
                    <a:lnTo>
                      <a:pt x="2" y="7"/>
                    </a:lnTo>
                    <a:lnTo>
                      <a:pt x="24" y="37"/>
                    </a:lnTo>
                    <a:lnTo>
                      <a:pt x="27" y="39"/>
                    </a:lnTo>
                    <a:lnTo>
                      <a:pt x="29" y="39"/>
                    </a:lnTo>
                    <a:lnTo>
                      <a:pt x="32" y="37"/>
                    </a:lnTo>
                    <a:lnTo>
                      <a:pt x="34" y="34"/>
                    </a:lnTo>
                    <a:lnTo>
                      <a:pt x="34" y="32"/>
                    </a:lnTo>
                    <a:lnTo>
                      <a:pt x="32" y="30"/>
                    </a:ln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3" name="Freeform 108"/>
              <p:cNvSpPr>
                <a:spLocks/>
              </p:cNvSpPr>
              <p:nvPr/>
            </p:nvSpPr>
            <p:spPr bwMode="auto">
              <a:xfrm>
                <a:off x="5323" y="1244"/>
                <a:ext cx="32" cy="39"/>
              </a:xfrm>
              <a:custGeom>
                <a:avLst/>
                <a:gdLst>
                  <a:gd name="T0" fmla="*/ 7 w 32"/>
                  <a:gd name="T1" fmla="*/ 3 h 39"/>
                  <a:gd name="T2" fmla="*/ 5 w 32"/>
                  <a:gd name="T3" fmla="*/ 0 h 39"/>
                  <a:gd name="T4" fmla="*/ 2 w 32"/>
                  <a:gd name="T5" fmla="*/ 0 h 39"/>
                  <a:gd name="T6" fmla="*/ 0 w 32"/>
                  <a:gd name="T7" fmla="*/ 3 h 39"/>
                  <a:gd name="T8" fmla="*/ 0 w 32"/>
                  <a:gd name="T9" fmla="*/ 5 h 39"/>
                  <a:gd name="T10" fmla="*/ 0 w 32"/>
                  <a:gd name="T11" fmla="*/ 7 h 39"/>
                  <a:gd name="T12" fmla="*/ 0 w 32"/>
                  <a:gd name="T13" fmla="*/ 9 h 39"/>
                  <a:gd name="T14" fmla="*/ 22 w 32"/>
                  <a:gd name="T15" fmla="*/ 39 h 39"/>
                  <a:gd name="T16" fmla="*/ 25 w 32"/>
                  <a:gd name="T17" fmla="*/ 39 h 39"/>
                  <a:gd name="T18" fmla="*/ 27 w 32"/>
                  <a:gd name="T19" fmla="*/ 39 h 39"/>
                  <a:gd name="T20" fmla="*/ 30 w 32"/>
                  <a:gd name="T21" fmla="*/ 39 h 39"/>
                  <a:gd name="T22" fmla="*/ 32 w 32"/>
                  <a:gd name="T23" fmla="*/ 37 h 39"/>
                  <a:gd name="T24" fmla="*/ 32 w 32"/>
                  <a:gd name="T25" fmla="*/ 34 h 39"/>
                  <a:gd name="T26" fmla="*/ 30 w 32"/>
                  <a:gd name="T27" fmla="*/ 32 h 39"/>
                  <a:gd name="T28" fmla="*/ 7 w 32"/>
                  <a:gd name="T29" fmla="*/ 3 h 3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39"/>
                  <a:gd name="T47" fmla="*/ 32 w 32"/>
                  <a:gd name="T48" fmla="*/ 39 h 3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39">
                    <a:moveTo>
                      <a:pt x="7" y="3"/>
                    </a:moveTo>
                    <a:lnTo>
                      <a:pt x="5" y="0"/>
                    </a:lnTo>
                    <a:lnTo>
                      <a:pt x="2" y="0"/>
                    </a:lnTo>
                    <a:lnTo>
                      <a:pt x="0" y="3"/>
                    </a:lnTo>
                    <a:lnTo>
                      <a:pt x="0" y="5"/>
                    </a:lnTo>
                    <a:lnTo>
                      <a:pt x="0" y="7"/>
                    </a:lnTo>
                    <a:lnTo>
                      <a:pt x="0" y="9"/>
                    </a:lnTo>
                    <a:lnTo>
                      <a:pt x="22" y="39"/>
                    </a:lnTo>
                    <a:lnTo>
                      <a:pt x="25" y="39"/>
                    </a:lnTo>
                    <a:lnTo>
                      <a:pt x="27" y="39"/>
                    </a:lnTo>
                    <a:lnTo>
                      <a:pt x="30" y="39"/>
                    </a:lnTo>
                    <a:lnTo>
                      <a:pt x="32" y="37"/>
                    </a:lnTo>
                    <a:lnTo>
                      <a:pt x="32" y="34"/>
                    </a:lnTo>
                    <a:lnTo>
                      <a:pt x="30" y="32"/>
                    </a:lnTo>
                    <a:lnTo>
                      <a:pt x="7"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4" name="Freeform 109"/>
              <p:cNvSpPr>
                <a:spLocks/>
              </p:cNvSpPr>
              <p:nvPr/>
            </p:nvSpPr>
            <p:spPr bwMode="auto">
              <a:xfrm>
                <a:off x="5363" y="1297"/>
                <a:ext cx="32" cy="38"/>
              </a:xfrm>
              <a:custGeom>
                <a:avLst/>
                <a:gdLst>
                  <a:gd name="T0" fmla="*/ 7 w 32"/>
                  <a:gd name="T1" fmla="*/ 2 h 38"/>
                  <a:gd name="T2" fmla="*/ 5 w 32"/>
                  <a:gd name="T3" fmla="*/ 0 h 38"/>
                  <a:gd name="T4" fmla="*/ 2 w 32"/>
                  <a:gd name="T5" fmla="*/ 0 h 38"/>
                  <a:gd name="T6" fmla="*/ 0 w 32"/>
                  <a:gd name="T7" fmla="*/ 2 h 38"/>
                  <a:gd name="T8" fmla="*/ 0 w 32"/>
                  <a:gd name="T9" fmla="*/ 4 h 38"/>
                  <a:gd name="T10" fmla="*/ 0 w 32"/>
                  <a:gd name="T11" fmla="*/ 6 h 38"/>
                  <a:gd name="T12" fmla="*/ 0 w 32"/>
                  <a:gd name="T13" fmla="*/ 9 h 38"/>
                  <a:gd name="T14" fmla="*/ 25 w 32"/>
                  <a:gd name="T15" fmla="*/ 38 h 38"/>
                  <a:gd name="T16" fmla="*/ 27 w 32"/>
                  <a:gd name="T17" fmla="*/ 38 h 38"/>
                  <a:gd name="T18" fmla="*/ 30 w 32"/>
                  <a:gd name="T19" fmla="*/ 38 h 38"/>
                  <a:gd name="T20" fmla="*/ 32 w 32"/>
                  <a:gd name="T21" fmla="*/ 38 h 38"/>
                  <a:gd name="T22" fmla="*/ 32 w 32"/>
                  <a:gd name="T23" fmla="*/ 36 h 38"/>
                  <a:gd name="T24" fmla="*/ 32 w 32"/>
                  <a:gd name="T25" fmla="*/ 34 h 38"/>
                  <a:gd name="T26" fmla="*/ 32 w 32"/>
                  <a:gd name="T27" fmla="*/ 31 h 38"/>
                  <a:gd name="T28" fmla="*/ 7 w 32"/>
                  <a:gd name="T29" fmla="*/ 2 h 3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38"/>
                  <a:gd name="T47" fmla="*/ 32 w 32"/>
                  <a:gd name="T48" fmla="*/ 38 h 3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38">
                    <a:moveTo>
                      <a:pt x="7" y="2"/>
                    </a:moveTo>
                    <a:lnTo>
                      <a:pt x="5" y="0"/>
                    </a:lnTo>
                    <a:lnTo>
                      <a:pt x="2" y="0"/>
                    </a:lnTo>
                    <a:lnTo>
                      <a:pt x="0" y="2"/>
                    </a:lnTo>
                    <a:lnTo>
                      <a:pt x="0" y="4"/>
                    </a:lnTo>
                    <a:lnTo>
                      <a:pt x="0" y="6"/>
                    </a:lnTo>
                    <a:lnTo>
                      <a:pt x="0" y="9"/>
                    </a:lnTo>
                    <a:lnTo>
                      <a:pt x="25" y="38"/>
                    </a:lnTo>
                    <a:lnTo>
                      <a:pt x="27" y="38"/>
                    </a:lnTo>
                    <a:lnTo>
                      <a:pt x="30" y="38"/>
                    </a:lnTo>
                    <a:lnTo>
                      <a:pt x="32" y="38"/>
                    </a:lnTo>
                    <a:lnTo>
                      <a:pt x="32" y="36"/>
                    </a:lnTo>
                    <a:lnTo>
                      <a:pt x="32" y="34"/>
                    </a:lnTo>
                    <a:lnTo>
                      <a:pt x="32" y="31"/>
                    </a:lnTo>
                    <a:lnTo>
                      <a:pt x="7"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5" name="Freeform 110"/>
              <p:cNvSpPr>
                <a:spLocks/>
              </p:cNvSpPr>
              <p:nvPr/>
            </p:nvSpPr>
            <p:spPr bwMode="auto">
              <a:xfrm>
                <a:off x="5403" y="1349"/>
                <a:ext cx="34" cy="38"/>
              </a:xfrm>
              <a:custGeom>
                <a:avLst/>
                <a:gdLst>
                  <a:gd name="T0" fmla="*/ 9 w 34"/>
                  <a:gd name="T1" fmla="*/ 0 h 38"/>
                  <a:gd name="T2" fmla="*/ 7 w 34"/>
                  <a:gd name="T3" fmla="*/ 0 h 38"/>
                  <a:gd name="T4" fmla="*/ 4 w 34"/>
                  <a:gd name="T5" fmla="*/ 0 h 38"/>
                  <a:gd name="T6" fmla="*/ 2 w 34"/>
                  <a:gd name="T7" fmla="*/ 0 h 38"/>
                  <a:gd name="T8" fmla="*/ 0 w 34"/>
                  <a:gd name="T9" fmla="*/ 2 h 38"/>
                  <a:gd name="T10" fmla="*/ 0 w 34"/>
                  <a:gd name="T11" fmla="*/ 4 h 38"/>
                  <a:gd name="T12" fmla="*/ 2 w 34"/>
                  <a:gd name="T13" fmla="*/ 7 h 38"/>
                  <a:gd name="T14" fmla="*/ 24 w 34"/>
                  <a:gd name="T15" fmla="*/ 36 h 38"/>
                  <a:gd name="T16" fmla="*/ 27 w 34"/>
                  <a:gd name="T17" fmla="*/ 38 h 38"/>
                  <a:gd name="T18" fmla="*/ 29 w 34"/>
                  <a:gd name="T19" fmla="*/ 38 h 38"/>
                  <a:gd name="T20" fmla="*/ 32 w 34"/>
                  <a:gd name="T21" fmla="*/ 36 h 38"/>
                  <a:gd name="T22" fmla="*/ 34 w 34"/>
                  <a:gd name="T23" fmla="*/ 34 h 38"/>
                  <a:gd name="T24" fmla="*/ 34 w 34"/>
                  <a:gd name="T25" fmla="*/ 32 h 38"/>
                  <a:gd name="T26" fmla="*/ 32 w 34"/>
                  <a:gd name="T27" fmla="*/ 29 h 38"/>
                  <a:gd name="T28" fmla="*/ 9 w 34"/>
                  <a:gd name="T29" fmla="*/ 0 h 3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4"/>
                  <a:gd name="T46" fmla="*/ 0 h 38"/>
                  <a:gd name="T47" fmla="*/ 34 w 34"/>
                  <a:gd name="T48" fmla="*/ 38 h 3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4" h="38">
                    <a:moveTo>
                      <a:pt x="9" y="0"/>
                    </a:moveTo>
                    <a:lnTo>
                      <a:pt x="7" y="0"/>
                    </a:lnTo>
                    <a:lnTo>
                      <a:pt x="4" y="0"/>
                    </a:lnTo>
                    <a:lnTo>
                      <a:pt x="2" y="0"/>
                    </a:lnTo>
                    <a:lnTo>
                      <a:pt x="0" y="2"/>
                    </a:lnTo>
                    <a:lnTo>
                      <a:pt x="0" y="4"/>
                    </a:lnTo>
                    <a:lnTo>
                      <a:pt x="2" y="7"/>
                    </a:lnTo>
                    <a:lnTo>
                      <a:pt x="24" y="36"/>
                    </a:lnTo>
                    <a:lnTo>
                      <a:pt x="27" y="38"/>
                    </a:lnTo>
                    <a:lnTo>
                      <a:pt x="29" y="38"/>
                    </a:lnTo>
                    <a:lnTo>
                      <a:pt x="32" y="36"/>
                    </a:lnTo>
                    <a:lnTo>
                      <a:pt x="34" y="34"/>
                    </a:lnTo>
                    <a:lnTo>
                      <a:pt x="34" y="32"/>
                    </a:lnTo>
                    <a:lnTo>
                      <a:pt x="32" y="29"/>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3" name="Rectangle 112"/>
            <p:cNvSpPr>
              <a:spLocks noChangeArrowheads="1"/>
            </p:cNvSpPr>
            <p:nvPr/>
          </p:nvSpPr>
          <p:spPr bwMode="auto">
            <a:xfrm>
              <a:off x="1056" y="3056"/>
              <a:ext cx="736"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64" name="Rectangle 113"/>
            <p:cNvSpPr>
              <a:spLocks noChangeArrowheads="1"/>
            </p:cNvSpPr>
            <p:nvPr/>
          </p:nvSpPr>
          <p:spPr bwMode="auto">
            <a:xfrm>
              <a:off x="1377" y="3117"/>
              <a:ext cx="7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i="1">
                  <a:solidFill>
                    <a:srgbClr val="000000"/>
                  </a:solidFill>
                  <a:latin typeface="Times New Roman" panose="02020603050405020304" pitchFamily="18" charset="0"/>
                </a:rPr>
                <a:t>A</a:t>
              </a:r>
              <a:endParaRPr lang="en-US" altLang="zh-CN" sz="1800" i="1"/>
            </a:p>
          </p:txBody>
        </p:sp>
        <p:sp>
          <p:nvSpPr>
            <p:cNvPr id="65" name="Rectangle 114"/>
            <p:cNvSpPr>
              <a:spLocks noChangeArrowheads="1"/>
            </p:cNvSpPr>
            <p:nvPr/>
          </p:nvSpPr>
          <p:spPr bwMode="auto">
            <a:xfrm>
              <a:off x="1469" y="3117"/>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a:t>
              </a:r>
              <a:endParaRPr lang="en-US" altLang="zh-CN" sz="1800"/>
            </a:p>
          </p:txBody>
        </p:sp>
        <p:sp>
          <p:nvSpPr>
            <p:cNvPr id="66" name="Rectangle 115"/>
            <p:cNvSpPr>
              <a:spLocks noChangeArrowheads="1"/>
            </p:cNvSpPr>
            <p:nvPr/>
          </p:nvSpPr>
          <p:spPr bwMode="auto">
            <a:xfrm>
              <a:off x="616" y="3054"/>
              <a:ext cx="325"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67" name="Rectangle 116"/>
            <p:cNvSpPr>
              <a:spLocks noChangeArrowheads="1"/>
            </p:cNvSpPr>
            <p:nvPr/>
          </p:nvSpPr>
          <p:spPr bwMode="auto">
            <a:xfrm>
              <a:off x="730" y="3115"/>
              <a:ext cx="7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i="1">
                  <a:solidFill>
                    <a:srgbClr val="000000"/>
                  </a:solidFill>
                  <a:latin typeface="Times New Roman" panose="02020603050405020304" pitchFamily="18" charset="0"/>
                </a:rPr>
                <a:t>A</a:t>
              </a:r>
              <a:endParaRPr lang="en-US" altLang="zh-CN" sz="1800" i="1"/>
            </a:p>
          </p:txBody>
        </p:sp>
        <p:sp>
          <p:nvSpPr>
            <p:cNvPr id="68" name="Rectangle 117"/>
            <p:cNvSpPr>
              <a:spLocks noChangeArrowheads="1"/>
            </p:cNvSpPr>
            <p:nvPr/>
          </p:nvSpPr>
          <p:spPr bwMode="auto">
            <a:xfrm>
              <a:off x="822" y="3115"/>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a:t>
              </a:r>
              <a:endParaRPr lang="en-US" altLang="zh-CN" sz="1800"/>
            </a:p>
          </p:txBody>
        </p:sp>
        <p:sp>
          <p:nvSpPr>
            <p:cNvPr id="69" name="Rectangle 118"/>
            <p:cNvSpPr>
              <a:spLocks noChangeArrowheads="1"/>
            </p:cNvSpPr>
            <p:nvPr/>
          </p:nvSpPr>
          <p:spPr bwMode="auto">
            <a:xfrm>
              <a:off x="168" y="3054"/>
              <a:ext cx="326"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70" name="Rectangle 119"/>
            <p:cNvSpPr>
              <a:spLocks noChangeArrowheads="1"/>
            </p:cNvSpPr>
            <p:nvPr/>
          </p:nvSpPr>
          <p:spPr bwMode="auto">
            <a:xfrm>
              <a:off x="282" y="3115"/>
              <a:ext cx="7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i="1">
                  <a:solidFill>
                    <a:srgbClr val="000000"/>
                  </a:solidFill>
                  <a:latin typeface="Times New Roman" panose="02020603050405020304" pitchFamily="18" charset="0"/>
                </a:rPr>
                <a:t>A</a:t>
              </a:r>
              <a:endParaRPr lang="en-US" altLang="zh-CN" sz="1800" i="1"/>
            </a:p>
          </p:txBody>
        </p:sp>
        <p:sp>
          <p:nvSpPr>
            <p:cNvPr id="71" name="Rectangle 120"/>
            <p:cNvSpPr>
              <a:spLocks noChangeArrowheads="1"/>
            </p:cNvSpPr>
            <p:nvPr/>
          </p:nvSpPr>
          <p:spPr bwMode="auto">
            <a:xfrm>
              <a:off x="374" y="3115"/>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a:t>
              </a:r>
              <a:endParaRPr lang="en-US" altLang="zh-CN" sz="1800"/>
            </a:p>
          </p:txBody>
        </p:sp>
        <p:sp>
          <p:nvSpPr>
            <p:cNvPr id="72" name="Rectangle 121"/>
            <p:cNvSpPr>
              <a:spLocks noChangeArrowheads="1"/>
            </p:cNvSpPr>
            <p:nvPr/>
          </p:nvSpPr>
          <p:spPr bwMode="auto">
            <a:xfrm>
              <a:off x="1775" y="3054"/>
              <a:ext cx="326"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73" name="Rectangle 122"/>
            <p:cNvSpPr>
              <a:spLocks noChangeArrowheads="1"/>
            </p:cNvSpPr>
            <p:nvPr/>
          </p:nvSpPr>
          <p:spPr bwMode="auto">
            <a:xfrm>
              <a:off x="1889" y="3115"/>
              <a:ext cx="7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i="1">
                  <a:solidFill>
                    <a:srgbClr val="000000"/>
                  </a:solidFill>
                  <a:latin typeface="Times New Roman" panose="02020603050405020304" pitchFamily="18" charset="0"/>
                </a:rPr>
                <a:t>A</a:t>
              </a:r>
              <a:endParaRPr lang="en-US" altLang="zh-CN" sz="1800" i="1"/>
            </a:p>
          </p:txBody>
        </p:sp>
        <p:sp>
          <p:nvSpPr>
            <p:cNvPr id="74" name="Rectangle 123"/>
            <p:cNvSpPr>
              <a:spLocks noChangeArrowheads="1"/>
            </p:cNvSpPr>
            <p:nvPr/>
          </p:nvSpPr>
          <p:spPr bwMode="auto">
            <a:xfrm>
              <a:off x="1981" y="3115"/>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a:t>
              </a:r>
              <a:endParaRPr lang="en-US" altLang="zh-CN" sz="1800"/>
            </a:p>
          </p:txBody>
        </p:sp>
        <p:sp>
          <p:nvSpPr>
            <p:cNvPr id="75" name="Rectangle 124"/>
            <p:cNvSpPr>
              <a:spLocks noChangeArrowheads="1"/>
            </p:cNvSpPr>
            <p:nvPr/>
          </p:nvSpPr>
          <p:spPr bwMode="auto">
            <a:xfrm>
              <a:off x="1245" y="1022"/>
              <a:ext cx="316"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76" name="Rectangle 125"/>
            <p:cNvSpPr>
              <a:spLocks noChangeArrowheads="1"/>
            </p:cNvSpPr>
            <p:nvPr/>
          </p:nvSpPr>
          <p:spPr bwMode="auto">
            <a:xfrm>
              <a:off x="1357" y="1083"/>
              <a:ext cx="7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i="1">
                  <a:solidFill>
                    <a:srgbClr val="000000"/>
                  </a:solidFill>
                  <a:latin typeface="Times New Roman" panose="02020603050405020304" pitchFamily="18" charset="0"/>
                </a:rPr>
                <a:t>B</a:t>
              </a:r>
              <a:endParaRPr lang="en-US" altLang="zh-CN" sz="1800" i="1"/>
            </a:p>
          </p:txBody>
        </p:sp>
        <p:sp>
          <p:nvSpPr>
            <p:cNvPr id="77" name="Rectangle 126"/>
            <p:cNvSpPr>
              <a:spLocks noChangeArrowheads="1"/>
            </p:cNvSpPr>
            <p:nvPr/>
          </p:nvSpPr>
          <p:spPr bwMode="auto">
            <a:xfrm>
              <a:off x="1447" y="1083"/>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a:t>
              </a:r>
              <a:endParaRPr lang="en-US" altLang="zh-CN" sz="1800"/>
            </a:p>
          </p:txBody>
        </p:sp>
        <p:sp>
          <p:nvSpPr>
            <p:cNvPr id="78" name="Rectangle 127"/>
            <p:cNvSpPr>
              <a:spLocks noChangeArrowheads="1"/>
            </p:cNvSpPr>
            <p:nvPr/>
          </p:nvSpPr>
          <p:spPr bwMode="auto">
            <a:xfrm>
              <a:off x="2591" y="1521"/>
              <a:ext cx="353"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79" name="Rectangle 128"/>
            <p:cNvSpPr>
              <a:spLocks noChangeArrowheads="1"/>
            </p:cNvSpPr>
            <p:nvPr/>
          </p:nvSpPr>
          <p:spPr bwMode="auto">
            <a:xfrm>
              <a:off x="2688" y="1583"/>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a:t>
              </a:r>
              <a:endParaRPr lang="en-US" altLang="zh-CN" sz="1800"/>
            </a:p>
          </p:txBody>
        </p:sp>
        <p:sp>
          <p:nvSpPr>
            <p:cNvPr id="80" name="Rectangle 129"/>
            <p:cNvSpPr>
              <a:spLocks noChangeArrowheads="1"/>
            </p:cNvSpPr>
            <p:nvPr/>
          </p:nvSpPr>
          <p:spPr bwMode="auto">
            <a:xfrm>
              <a:off x="2753" y="1583"/>
              <a:ext cx="7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i="1">
                  <a:solidFill>
                    <a:srgbClr val="000000"/>
                  </a:solidFill>
                  <a:latin typeface="Times New Roman" panose="02020603050405020304" pitchFamily="18" charset="0"/>
                </a:rPr>
                <a:t>B</a:t>
              </a:r>
              <a:endParaRPr lang="en-US" altLang="zh-CN" sz="1800" i="1"/>
            </a:p>
          </p:txBody>
        </p:sp>
        <p:sp>
          <p:nvSpPr>
            <p:cNvPr id="81" name="Rectangle 130"/>
            <p:cNvSpPr>
              <a:spLocks noChangeArrowheads="1"/>
            </p:cNvSpPr>
            <p:nvPr/>
          </p:nvSpPr>
          <p:spPr bwMode="auto">
            <a:xfrm>
              <a:off x="2842" y="1583"/>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a:t>
              </a:r>
              <a:endParaRPr lang="en-US" altLang="zh-CN" sz="1800"/>
            </a:p>
          </p:txBody>
        </p:sp>
        <p:sp>
          <p:nvSpPr>
            <p:cNvPr id="82" name="Rectangle 131"/>
            <p:cNvSpPr>
              <a:spLocks noChangeArrowheads="1"/>
            </p:cNvSpPr>
            <p:nvPr/>
          </p:nvSpPr>
          <p:spPr bwMode="auto">
            <a:xfrm>
              <a:off x="616" y="1487"/>
              <a:ext cx="316"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83" name="Rectangle 132"/>
            <p:cNvSpPr>
              <a:spLocks noChangeArrowheads="1"/>
            </p:cNvSpPr>
            <p:nvPr/>
          </p:nvSpPr>
          <p:spPr bwMode="auto">
            <a:xfrm>
              <a:off x="727" y="1548"/>
              <a:ext cx="8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i="1">
                  <a:solidFill>
                    <a:srgbClr val="000000"/>
                  </a:solidFill>
                  <a:latin typeface="Times New Roman" panose="02020603050405020304" pitchFamily="18" charset="0"/>
                </a:rPr>
                <a:t>C</a:t>
              </a:r>
              <a:endParaRPr lang="en-US" altLang="zh-CN" sz="1800" i="1"/>
            </a:p>
          </p:txBody>
        </p:sp>
        <p:sp>
          <p:nvSpPr>
            <p:cNvPr id="84" name="Rectangle 133"/>
            <p:cNvSpPr>
              <a:spLocks noChangeArrowheads="1"/>
            </p:cNvSpPr>
            <p:nvPr/>
          </p:nvSpPr>
          <p:spPr bwMode="auto">
            <a:xfrm>
              <a:off x="815" y="1548"/>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a:t>
              </a:r>
              <a:endParaRPr lang="en-US" altLang="zh-CN" sz="1800"/>
            </a:p>
          </p:txBody>
        </p:sp>
        <p:sp>
          <p:nvSpPr>
            <p:cNvPr id="85" name="Rectangle 134"/>
            <p:cNvSpPr>
              <a:spLocks noChangeArrowheads="1"/>
            </p:cNvSpPr>
            <p:nvPr/>
          </p:nvSpPr>
          <p:spPr bwMode="auto">
            <a:xfrm>
              <a:off x="3208" y="1022"/>
              <a:ext cx="316"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86" name="Rectangle 135"/>
            <p:cNvSpPr>
              <a:spLocks noChangeArrowheads="1"/>
            </p:cNvSpPr>
            <p:nvPr/>
          </p:nvSpPr>
          <p:spPr bwMode="auto">
            <a:xfrm>
              <a:off x="3320" y="1083"/>
              <a:ext cx="8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i="1">
                  <a:solidFill>
                    <a:srgbClr val="000000"/>
                  </a:solidFill>
                  <a:latin typeface="Times New Roman" panose="02020603050405020304" pitchFamily="18" charset="0"/>
                </a:rPr>
                <a:t>C</a:t>
              </a:r>
              <a:endParaRPr lang="en-US" altLang="zh-CN" sz="1800" i="1"/>
            </a:p>
          </p:txBody>
        </p:sp>
        <p:sp>
          <p:nvSpPr>
            <p:cNvPr id="87" name="Rectangle 136"/>
            <p:cNvSpPr>
              <a:spLocks noChangeArrowheads="1"/>
            </p:cNvSpPr>
            <p:nvPr/>
          </p:nvSpPr>
          <p:spPr bwMode="auto">
            <a:xfrm>
              <a:off x="3407" y="1083"/>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a:t>
              </a:r>
              <a:endParaRPr lang="en-US" altLang="zh-CN" sz="1800"/>
            </a:p>
          </p:txBody>
        </p:sp>
        <p:sp>
          <p:nvSpPr>
            <p:cNvPr id="88" name="Rectangle 137"/>
            <p:cNvSpPr>
              <a:spLocks noChangeArrowheads="1"/>
            </p:cNvSpPr>
            <p:nvPr/>
          </p:nvSpPr>
          <p:spPr bwMode="auto">
            <a:xfrm>
              <a:off x="1282" y="1871"/>
              <a:ext cx="316"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89" name="Rectangle 138"/>
            <p:cNvSpPr>
              <a:spLocks noChangeArrowheads="1"/>
            </p:cNvSpPr>
            <p:nvPr/>
          </p:nvSpPr>
          <p:spPr bwMode="auto">
            <a:xfrm>
              <a:off x="1394" y="1932"/>
              <a:ext cx="8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i="1">
                  <a:solidFill>
                    <a:srgbClr val="000000"/>
                  </a:solidFill>
                  <a:latin typeface="Times New Roman" panose="02020603050405020304" pitchFamily="18" charset="0"/>
                </a:rPr>
                <a:t>C</a:t>
              </a:r>
              <a:endParaRPr lang="en-US" altLang="zh-CN" sz="1800" i="1"/>
            </a:p>
          </p:txBody>
        </p:sp>
        <p:sp>
          <p:nvSpPr>
            <p:cNvPr id="90" name="Rectangle 139"/>
            <p:cNvSpPr>
              <a:spLocks noChangeArrowheads="1"/>
            </p:cNvSpPr>
            <p:nvPr/>
          </p:nvSpPr>
          <p:spPr bwMode="auto">
            <a:xfrm>
              <a:off x="1481" y="1932"/>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a:t>
              </a:r>
              <a:endParaRPr lang="en-US" altLang="zh-CN" sz="1800"/>
            </a:p>
          </p:txBody>
        </p:sp>
        <p:sp>
          <p:nvSpPr>
            <p:cNvPr id="91" name="Rectangle 140"/>
            <p:cNvSpPr>
              <a:spLocks noChangeArrowheads="1"/>
            </p:cNvSpPr>
            <p:nvPr/>
          </p:nvSpPr>
          <p:spPr bwMode="auto">
            <a:xfrm>
              <a:off x="1810" y="2422"/>
              <a:ext cx="316"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92" name="Rectangle 141"/>
            <p:cNvSpPr>
              <a:spLocks noChangeArrowheads="1"/>
            </p:cNvSpPr>
            <p:nvPr/>
          </p:nvSpPr>
          <p:spPr bwMode="auto">
            <a:xfrm>
              <a:off x="1922" y="2484"/>
              <a:ext cx="8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i="1">
                  <a:solidFill>
                    <a:srgbClr val="000000"/>
                  </a:solidFill>
                  <a:latin typeface="Times New Roman" panose="02020603050405020304" pitchFamily="18" charset="0"/>
                </a:rPr>
                <a:t>C</a:t>
              </a:r>
              <a:endParaRPr lang="en-US" altLang="zh-CN" sz="1800" i="1"/>
            </a:p>
          </p:txBody>
        </p:sp>
        <p:sp>
          <p:nvSpPr>
            <p:cNvPr id="93" name="Rectangle 142"/>
            <p:cNvSpPr>
              <a:spLocks noChangeArrowheads="1"/>
            </p:cNvSpPr>
            <p:nvPr/>
          </p:nvSpPr>
          <p:spPr bwMode="auto">
            <a:xfrm>
              <a:off x="2009" y="2484"/>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a:t>
              </a:r>
              <a:endParaRPr lang="en-US" altLang="zh-CN" sz="1800"/>
            </a:p>
          </p:txBody>
        </p:sp>
        <p:sp>
          <p:nvSpPr>
            <p:cNvPr id="94" name="Rectangle 143"/>
            <p:cNvSpPr>
              <a:spLocks noChangeArrowheads="1"/>
            </p:cNvSpPr>
            <p:nvPr/>
          </p:nvSpPr>
          <p:spPr bwMode="auto">
            <a:xfrm>
              <a:off x="693" y="2422"/>
              <a:ext cx="326"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95" name="Rectangle 144"/>
            <p:cNvSpPr>
              <a:spLocks noChangeArrowheads="1"/>
            </p:cNvSpPr>
            <p:nvPr/>
          </p:nvSpPr>
          <p:spPr bwMode="auto">
            <a:xfrm>
              <a:off x="807" y="2484"/>
              <a:ext cx="8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i="1">
                  <a:solidFill>
                    <a:srgbClr val="000000"/>
                  </a:solidFill>
                  <a:latin typeface="Times New Roman" panose="02020603050405020304" pitchFamily="18" charset="0"/>
                </a:rPr>
                <a:t>D</a:t>
              </a:r>
              <a:endParaRPr lang="en-US" altLang="zh-CN" sz="1800" i="1"/>
            </a:p>
          </p:txBody>
        </p:sp>
        <p:sp>
          <p:nvSpPr>
            <p:cNvPr id="96" name="Rectangle 145"/>
            <p:cNvSpPr>
              <a:spLocks noChangeArrowheads="1"/>
            </p:cNvSpPr>
            <p:nvPr/>
          </p:nvSpPr>
          <p:spPr bwMode="auto">
            <a:xfrm>
              <a:off x="902" y="2484"/>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a:t>
              </a:r>
              <a:endParaRPr lang="en-US" altLang="zh-CN" sz="1800"/>
            </a:p>
          </p:txBody>
        </p:sp>
        <p:sp>
          <p:nvSpPr>
            <p:cNvPr id="97" name="Rectangle 146"/>
            <p:cNvSpPr>
              <a:spLocks noChangeArrowheads="1"/>
            </p:cNvSpPr>
            <p:nvPr/>
          </p:nvSpPr>
          <p:spPr bwMode="auto">
            <a:xfrm>
              <a:off x="235" y="1871"/>
              <a:ext cx="323"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98" name="Rectangle 147"/>
            <p:cNvSpPr>
              <a:spLocks noChangeArrowheads="1"/>
            </p:cNvSpPr>
            <p:nvPr/>
          </p:nvSpPr>
          <p:spPr bwMode="auto">
            <a:xfrm>
              <a:off x="349" y="1932"/>
              <a:ext cx="8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i="1">
                  <a:solidFill>
                    <a:srgbClr val="000000"/>
                  </a:solidFill>
                  <a:latin typeface="Times New Roman" panose="02020603050405020304" pitchFamily="18" charset="0"/>
                </a:rPr>
                <a:t>D</a:t>
              </a:r>
              <a:endParaRPr lang="en-US" altLang="zh-CN" sz="1800" i="1"/>
            </a:p>
          </p:txBody>
        </p:sp>
        <p:sp>
          <p:nvSpPr>
            <p:cNvPr id="99" name="Rectangle 148"/>
            <p:cNvSpPr>
              <a:spLocks noChangeArrowheads="1"/>
            </p:cNvSpPr>
            <p:nvPr/>
          </p:nvSpPr>
          <p:spPr bwMode="auto">
            <a:xfrm>
              <a:off x="444" y="1932"/>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a:t>
              </a:r>
              <a:endParaRPr lang="en-US" altLang="zh-CN" sz="1800"/>
            </a:p>
          </p:txBody>
        </p:sp>
        <p:sp>
          <p:nvSpPr>
            <p:cNvPr id="100" name="Rectangle 149"/>
            <p:cNvSpPr>
              <a:spLocks noChangeArrowheads="1"/>
            </p:cNvSpPr>
            <p:nvPr/>
          </p:nvSpPr>
          <p:spPr bwMode="auto">
            <a:xfrm>
              <a:off x="3248" y="1521"/>
              <a:ext cx="323"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101" name="Rectangle 150"/>
            <p:cNvSpPr>
              <a:spLocks noChangeArrowheads="1"/>
            </p:cNvSpPr>
            <p:nvPr/>
          </p:nvSpPr>
          <p:spPr bwMode="auto">
            <a:xfrm>
              <a:off x="3362" y="1583"/>
              <a:ext cx="8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i="1">
                  <a:solidFill>
                    <a:srgbClr val="000000"/>
                  </a:solidFill>
                  <a:latin typeface="Times New Roman" panose="02020603050405020304" pitchFamily="18" charset="0"/>
                </a:rPr>
                <a:t>D</a:t>
              </a:r>
              <a:endParaRPr lang="en-US" altLang="zh-CN" sz="1800" i="1"/>
            </a:p>
          </p:txBody>
        </p:sp>
        <p:sp>
          <p:nvSpPr>
            <p:cNvPr id="102" name="Rectangle 151"/>
            <p:cNvSpPr>
              <a:spLocks noChangeArrowheads="1"/>
            </p:cNvSpPr>
            <p:nvPr/>
          </p:nvSpPr>
          <p:spPr bwMode="auto">
            <a:xfrm>
              <a:off x="3457" y="1583"/>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a:t>
              </a:r>
              <a:endParaRPr lang="en-US" altLang="zh-CN" sz="1800"/>
            </a:p>
          </p:txBody>
        </p:sp>
        <p:sp>
          <p:nvSpPr>
            <p:cNvPr id="103" name="Oval 152"/>
            <p:cNvSpPr>
              <a:spLocks noChangeArrowheads="1"/>
            </p:cNvSpPr>
            <p:nvPr/>
          </p:nvSpPr>
          <p:spPr bwMode="auto">
            <a:xfrm>
              <a:off x="4504" y="1108"/>
              <a:ext cx="135" cy="52"/>
            </a:xfrm>
            <a:prstGeom prst="ellipse">
              <a:avLst/>
            </a:prstGeom>
            <a:solidFill>
              <a:srgbClr val="000000"/>
            </a:solidFill>
            <a:ln w="15875">
              <a:solidFill>
                <a:srgbClr val="000000"/>
              </a:solidFill>
              <a:round/>
              <a:headEnd/>
              <a:tailEnd/>
            </a:ln>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grpSp>
          <p:nvGrpSpPr>
            <p:cNvPr id="104" name="Group 158"/>
            <p:cNvGrpSpPr>
              <a:grpSpLocks/>
            </p:cNvGrpSpPr>
            <p:nvPr/>
          </p:nvGrpSpPr>
          <p:grpSpPr bwMode="auto">
            <a:xfrm>
              <a:off x="4377" y="1153"/>
              <a:ext cx="197" cy="246"/>
              <a:chOff x="4377" y="1153"/>
              <a:chExt cx="197" cy="246"/>
            </a:xfrm>
          </p:grpSpPr>
          <p:sp>
            <p:nvSpPr>
              <p:cNvPr id="286" name="Freeform 153"/>
              <p:cNvSpPr>
                <a:spLocks/>
              </p:cNvSpPr>
              <p:nvPr/>
            </p:nvSpPr>
            <p:spPr bwMode="auto">
              <a:xfrm>
                <a:off x="4542" y="1153"/>
                <a:ext cx="32" cy="39"/>
              </a:xfrm>
              <a:custGeom>
                <a:avLst/>
                <a:gdLst>
                  <a:gd name="T0" fmla="*/ 32 w 32"/>
                  <a:gd name="T1" fmla="*/ 10 h 39"/>
                  <a:gd name="T2" fmla="*/ 32 w 32"/>
                  <a:gd name="T3" fmla="*/ 5 h 39"/>
                  <a:gd name="T4" fmla="*/ 32 w 32"/>
                  <a:gd name="T5" fmla="*/ 5 h 39"/>
                  <a:gd name="T6" fmla="*/ 30 w 32"/>
                  <a:gd name="T7" fmla="*/ 3 h 39"/>
                  <a:gd name="T8" fmla="*/ 27 w 32"/>
                  <a:gd name="T9" fmla="*/ 0 h 39"/>
                  <a:gd name="T10" fmla="*/ 27 w 32"/>
                  <a:gd name="T11" fmla="*/ 0 h 39"/>
                  <a:gd name="T12" fmla="*/ 25 w 32"/>
                  <a:gd name="T13" fmla="*/ 3 h 39"/>
                  <a:gd name="T14" fmla="*/ 0 w 32"/>
                  <a:gd name="T15" fmla="*/ 30 h 39"/>
                  <a:gd name="T16" fmla="*/ 0 w 32"/>
                  <a:gd name="T17" fmla="*/ 32 h 39"/>
                  <a:gd name="T18" fmla="*/ 0 w 32"/>
                  <a:gd name="T19" fmla="*/ 35 h 39"/>
                  <a:gd name="T20" fmla="*/ 0 w 32"/>
                  <a:gd name="T21" fmla="*/ 37 h 39"/>
                  <a:gd name="T22" fmla="*/ 2 w 32"/>
                  <a:gd name="T23" fmla="*/ 39 h 39"/>
                  <a:gd name="T24" fmla="*/ 5 w 32"/>
                  <a:gd name="T25" fmla="*/ 39 h 39"/>
                  <a:gd name="T26" fmla="*/ 7 w 32"/>
                  <a:gd name="T27" fmla="*/ 37 h 39"/>
                  <a:gd name="T28" fmla="*/ 32 w 32"/>
                  <a:gd name="T29" fmla="*/ 10 h 3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39"/>
                  <a:gd name="T47" fmla="*/ 32 w 32"/>
                  <a:gd name="T48" fmla="*/ 39 h 3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39">
                    <a:moveTo>
                      <a:pt x="32" y="10"/>
                    </a:moveTo>
                    <a:lnTo>
                      <a:pt x="32" y="5"/>
                    </a:lnTo>
                    <a:lnTo>
                      <a:pt x="30" y="3"/>
                    </a:lnTo>
                    <a:lnTo>
                      <a:pt x="27" y="0"/>
                    </a:lnTo>
                    <a:lnTo>
                      <a:pt x="25" y="3"/>
                    </a:lnTo>
                    <a:lnTo>
                      <a:pt x="0" y="30"/>
                    </a:lnTo>
                    <a:lnTo>
                      <a:pt x="0" y="32"/>
                    </a:lnTo>
                    <a:lnTo>
                      <a:pt x="0" y="35"/>
                    </a:lnTo>
                    <a:lnTo>
                      <a:pt x="0" y="37"/>
                    </a:lnTo>
                    <a:lnTo>
                      <a:pt x="2" y="39"/>
                    </a:lnTo>
                    <a:lnTo>
                      <a:pt x="5" y="39"/>
                    </a:lnTo>
                    <a:lnTo>
                      <a:pt x="7" y="37"/>
                    </a:lnTo>
                    <a:lnTo>
                      <a:pt x="3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7" name="Freeform 154"/>
              <p:cNvSpPr>
                <a:spLocks/>
              </p:cNvSpPr>
              <p:nvPr/>
            </p:nvSpPr>
            <p:spPr bwMode="auto">
              <a:xfrm>
                <a:off x="4499" y="1206"/>
                <a:ext cx="35" cy="38"/>
              </a:xfrm>
              <a:custGeom>
                <a:avLst/>
                <a:gdLst>
                  <a:gd name="T0" fmla="*/ 33 w 35"/>
                  <a:gd name="T1" fmla="*/ 7 h 38"/>
                  <a:gd name="T2" fmla="*/ 35 w 35"/>
                  <a:gd name="T3" fmla="*/ 4 h 38"/>
                  <a:gd name="T4" fmla="*/ 35 w 35"/>
                  <a:gd name="T5" fmla="*/ 2 h 38"/>
                  <a:gd name="T6" fmla="*/ 33 w 35"/>
                  <a:gd name="T7" fmla="*/ 0 h 38"/>
                  <a:gd name="T8" fmla="*/ 30 w 35"/>
                  <a:gd name="T9" fmla="*/ 0 h 38"/>
                  <a:gd name="T10" fmla="*/ 28 w 35"/>
                  <a:gd name="T11" fmla="*/ 0 h 38"/>
                  <a:gd name="T12" fmla="*/ 25 w 35"/>
                  <a:gd name="T13" fmla="*/ 0 h 38"/>
                  <a:gd name="T14" fmla="*/ 3 w 35"/>
                  <a:gd name="T15" fmla="*/ 29 h 38"/>
                  <a:gd name="T16" fmla="*/ 0 w 35"/>
                  <a:gd name="T17" fmla="*/ 31 h 38"/>
                  <a:gd name="T18" fmla="*/ 0 w 35"/>
                  <a:gd name="T19" fmla="*/ 34 h 38"/>
                  <a:gd name="T20" fmla="*/ 3 w 35"/>
                  <a:gd name="T21" fmla="*/ 36 h 38"/>
                  <a:gd name="T22" fmla="*/ 5 w 35"/>
                  <a:gd name="T23" fmla="*/ 38 h 38"/>
                  <a:gd name="T24" fmla="*/ 8 w 35"/>
                  <a:gd name="T25" fmla="*/ 38 h 38"/>
                  <a:gd name="T26" fmla="*/ 10 w 35"/>
                  <a:gd name="T27" fmla="*/ 36 h 38"/>
                  <a:gd name="T28" fmla="*/ 33 w 35"/>
                  <a:gd name="T29" fmla="*/ 7 h 3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
                  <a:gd name="T46" fmla="*/ 0 h 38"/>
                  <a:gd name="T47" fmla="*/ 35 w 35"/>
                  <a:gd name="T48" fmla="*/ 38 h 3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 h="38">
                    <a:moveTo>
                      <a:pt x="33" y="7"/>
                    </a:moveTo>
                    <a:lnTo>
                      <a:pt x="35" y="4"/>
                    </a:lnTo>
                    <a:lnTo>
                      <a:pt x="35" y="2"/>
                    </a:lnTo>
                    <a:lnTo>
                      <a:pt x="33" y="0"/>
                    </a:lnTo>
                    <a:lnTo>
                      <a:pt x="30" y="0"/>
                    </a:lnTo>
                    <a:lnTo>
                      <a:pt x="28" y="0"/>
                    </a:lnTo>
                    <a:lnTo>
                      <a:pt x="25" y="0"/>
                    </a:lnTo>
                    <a:lnTo>
                      <a:pt x="3" y="29"/>
                    </a:lnTo>
                    <a:lnTo>
                      <a:pt x="0" y="31"/>
                    </a:lnTo>
                    <a:lnTo>
                      <a:pt x="0" y="34"/>
                    </a:lnTo>
                    <a:lnTo>
                      <a:pt x="3" y="36"/>
                    </a:lnTo>
                    <a:lnTo>
                      <a:pt x="5" y="38"/>
                    </a:lnTo>
                    <a:lnTo>
                      <a:pt x="8" y="38"/>
                    </a:lnTo>
                    <a:lnTo>
                      <a:pt x="10" y="36"/>
                    </a:lnTo>
                    <a:lnTo>
                      <a:pt x="33"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8" name="Freeform 155"/>
              <p:cNvSpPr>
                <a:spLocks/>
              </p:cNvSpPr>
              <p:nvPr/>
            </p:nvSpPr>
            <p:spPr bwMode="auto">
              <a:xfrm>
                <a:off x="4460" y="1256"/>
                <a:ext cx="32" cy="38"/>
              </a:xfrm>
              <a:custGeom>
                <a:avLst/>
                <a:gdLst>
                  <a:gd name="T0" fmla="*/ 32 w 32"/>
                  <a:gd name="T1" fmla="*/ 9 h 38"/>
                  <a:gd name="T2" fmla="*/ 32 w 32"/>
                  <a:gd name="T3" fmla="*/ 6 h 38"/>
                  <a:gd name="T4" fmla="*/ 32 w 32"/>
                  <a:gd name="T5" fmla="*/ 4 h 38"/>
                  <a:gd name="T6" fmla="*/ 32 w 32"/>
                  <a:gd name="T7" fmla="*/ 2 h 38"/>
                  <a:gd name="T8" fmla="*/ 29 w 32"/>
                  <a:gd name="T9" fmla="*/ 0 h 38"/>
                  <a:gd name="T10" fmla="*/ 27 w 32"/>
                  <a:gd name="T11" fmla="*/ 0 h 38"/>
                  <a:gd name="T12" fmla="*/ 24 w 32"/>
                  <a:gd name="T13" fmla="*/ 2 h 38"/>
                  <a:gd name="T14" fmla="*/ 2 w 32"/>
                  <a:gd name="T15" fmla="*/ 31 h 38"/>
                  <a:gd name="T16" fmla="*/ 0 w 32"/>
                  <a:gd name="T17" fmla="*/ 34 h 38"/>
                  <a:gd name="T18" fmla="*/ 0 w 32"/>
                  <a:gd name="T19" fmla="*/ 36 h 38"/>
                  <a:gd name="T20" fmla="*/ 2 w 32"/>
                  <a:gd name="T21" fmla="*/ 38 h 38"/>
                  <a:gd name="T22" fmla="*/ 5 w 32"/>
                  <a:gd name="T23" fmla="*/ 38 h 38"/>
                  <a:gd name="T24" fmla="*/ 7 w 32"/>
                  <a:gd name="T25" fmla="*/ 38 h 38"/>
                  <a:gd name="T26" fmla="*/ 9 w 32"/>
                  <a:gd name="T27" fmla="*/ 38 h 38"/>
                  <a:gd name="T28" fmla="*/ 32 w 32"/>
                  <a:gd name="T29" fmla="*/ 9 h 3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38"/>
                  <a:gd name="T47" fmla="*/ 32 w 32"/>
                  <a:gd name="T48" fmla="*/ 38 h 3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38">
                    <a:moveTo>
                      <a:pt x="32" y="9"/>
                    </a:moveTo>
                    <a:lnTo>
                      <a:pt x="32" y="6"/>
                    </a:lnTo>
                    <a:lnTo>
                      <a:pt x="32" y="4"/>
                    </a:lnTo>
                    <a:lnTo>
                      <a:pt x="32" y="2"/>
                    </a:lnTo>
                    <a:lnTo>
                      <a:pt x="29" y="0"/>
                    </a:lnTo>
                    <a:lnTo>
                      <a:pt x="27" y="0"/>
                    </a:lnTo>
                    <a:lnTo>
                      <a:pt x="24" y="2"/>
                    </a:lnTo>
                    <a:lnTo>
                      <a:pt x="2" y="31"/>
                    </a:lnTo>
                    <a:lnTo>
                      <a:pt x="0" y="34"/>
                    </a:lnTo>
                    <a:lnTo>
                      <a:pt x="0" y="36"/>
                    </a:lnTo>
                    <a:lnTo>
                      <a:pt x="2" y="38"/>
                    </a:lnTo>
                    <a:lnTo>
                      <a:pt x="5" y="38"/>
                    </a:lnTo>
                    <a:lnTo>
                      <a:pt x="7" y="38"/>
                    </a:lnTo>
                    <a:lnTo>
                      <a:pt x="9" y="38"/>
                    </a:lnTo>
                    <a:lnTo>
                      <a:pt x="3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9" name="Freeform 156"/>
              <p:cNvSpPr>
                <a:spLocks/>
              </p:cNvSpPr>
              <p:nvPr/>
            </p:nvSpPr>
            <p:spPr bwMode="auto">
              <a:xfrm>
                <a:off x="4420" y="1308"/>
                <a:ext cx="32" cy="38"/>
              </a:xfrm>
              <a:custGeom>
                <a:avLst/>
                <a:gdLst>
                  <a:gd name="T0" fmla="*/ 32 w 32"/>
                  <a:gd name="T1" fmla="*/ 9 h 38"/>
                  <a:gd name="T2" fmla="*/ 32 w 32"/>
                  <a:gd name="T3" fmla="*/ 7 h 38"/>
                  <a:gd name="T4" fmla="*/ 32 w 32"/>
                  <a:gd name="T5" fmla="*/ 4 h 38"/>
                  <a:gd name="T6" fmla="*/ 32 w 32"/>
                  <a:gd name="T7" fmla="*/ 2 h 38"/>
                  <a:gd name="T8" fmla="*/ 30 w 32"/>
                  <a:gd name="T9" fmla="*/ 0 h 38"/>
                  <a:gd name="T10" fmla="*/ 27 w 32"/>
                  <a:gd name="T11" fmla="*/ 0 h 38"/>
                  <a:gd name="T12" fmla="*/ 25 w 32"/>
                  <a:gd name="T13" fmla="*/ 2 h 38"/>
                  <a:gd name="T14" fmla="*/ 0 w 32"/>
                  <a:gd name="T15" fmla="*/ 32 h 38"/>
                  <a:gd name="T16" fmla="*/ 0 w 32"/>
                  <a:gd name="T17" fmla="*/ 34 h 38"/>
                  <a:gd name="T18" fmla="*/ 0 w 32"/>
                  <a:gd name="T19" fmla="*/ 36 h 38"/>
                  <a:gd name="T20" fmla="*/ 0 w 32"/>
                  <a:gd name="T21" fmla="*/ 38 h 38"/>
                  <a:gd name="T22" fmla="*/ 2 w 32"/>
                  <a:gd name="T23" fmla="*/ 38 h 38"/>
                  <a:gd name="T24" fmla="*/ 5 w 32"/>
                  <a:gd name="T25" fmla="*/ 38 h 38"/>
                  <a:gd name="T26" fmla="*/ 7 w 32"/>
                  <a:gd name="T27" fmla="*/ 38 h 38"/>
                  <a:gd name="T28" fmla="*/ 32 w 32"/>
                  <a:gd name="T29" fmla="*/ 9 h 3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
                  <a:gd name="T46" fmla="*/ 0 h 38"/>
                  <a:gd name="T47" fmla="*/ 32 w 32"/>
                  <a:gd name="T48" fmla="*/ 38 h 3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 h="38">
                    <a:moveTo>
                      <a:pt x="32" y="9"/>
                    </a:moveTo>
                    <a:lnTo>
                      <a:pt x="32" y="7"/>
                    </a:lnTo>
                    <a:lnTo>
                      <a:pt x="32" y="4"/>
                    </a:lnTo>
                    <a:lnTo>
                      <a:pt x="32" y="2"/>
                    </a:lnTo>
                    <a:lnTo>
                      <a:pt x="30" y="0"/>
                    </a:lnTo>
                    <a:lnTo>
                      <a:pt x="27" y="0"/>
                    </a:lnTo>
                    <a:lnTo>
                      <a:pt x="25" y="2"/>
                    </a:lnTo>
                    <a:lnTo>
                      <a:pt x="0" y="32"/>
                    </a:lnTo>
                    <a:lnTo>
                      <a:pt x="0" y="34"/>
                    </a:lnTo>
                    <a:lnTo>
                      <a:pt x="0" y="36"/>
                    </a:lnTo>
                    <a:lnTo>
                      <a:pt x="0" y="38"/>
                    </a:lnTo>
                    <a:lnTo>
                      <a:pt x="2" y="38"/>
                    </a:lnTo>
                    <a:lnTo>
                      <a:pt x="5" y="38"/>
                    </a:lnTo>
                    <a:lnTo>
                      <a:pt x="7" y="38"/>
                    </a:lnTo>
                    <a:lnTo>
                      <a:pt x="32"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0" name="Freeform 157"/>
              <p:cNvSpPr>
                <a:spLocks/>
              </p:cNvSpPr>
              <p:nvPr/>
            </p:nvSpPr>
            <p:spPr bwMode="auto">
              <a:xfrm>
                <a:off x="4377" y="1360"/>
                <a:ext cx="35" cy="39"/>
              </a:xfrm>
              <a:custGeom>
                <a:avLst/>
                <a:gdLst>
                  <a:gd name="T0" fmla="*/ 33 w 35"/>
                  <a:gd name="T1" fmla="*/ 7 h 39"/>
                  <a:gd name="T2" fmla="*/ 35 w 35"/>
                  <a:gd name="T3" fmla="*/ 5 h 39"/>
                  <a:gd name="T4" fmla="*/ 35 w 35"/>
                  <a:gd name="T5" fmla="*/ 2 h 39"/>
                  <a:gd name="T6" fmla="*/ 33 w 35"/>
                  <a:gd name="T7" fmla="*/ 0 h 39"/>
                  <a:gd name="T8" fmla="*/ 30 w 35"/>
                  <a:gd name="T9" fmla="*/ 0 h 39"/>
                  <a:gd name="T10" fmla="*/ 28 w 35"/>
                  <a:gd name="T11" fmla="*/ 0 h 39"/>
                  <a:gd name="T12" fmla="*/ 25 w 35"/>
                  <a:gd name="T13" fmla="*/ 0 h 39"/>
                  <a:gd name="T14" fmla="*/ 3 w 35"/>
                  <a:gd name="T15" fmla="*/ 30 h 39"/>
                  <a:gd name="T16" fmla="*/ 0 w 35"/>
                  <a:gd name="T17" fmla="*/ 32 h 39"/>
                  <a:gd name="T18" fmla="*/ 0 w 35"/>
                  <a:gd name="T19" fmla="*/ 34 h 39"/>
                  <a:gd name="T20" fmla="*/ 3 w 35"/>
                  <a:gd name="T21" fmla="*/ 36 h 39"/>
                  <a:gd name="T22" fmla="*/ 5 w 35"/>
                  <a:gd name="T23" fmla="*/ 39 h 39"/>
                  <a:gd name="T24" fmla="*/ 8 w 35"/>
                  <a:gd name="T25" fmla="*/ 39 h 39"/>
                  <a:gd name="T26" fmla="*/ 10 w 35"/>
                  <a:gd name="T27" fmla="*/ 36 h 39"/>
                  <a:gd name="T28" fmla="*/ 33 w 35"/>
                  <a:gd name="T29" fmla="*/ 7 h 3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
                  <a:gd name="T46" fmla="*/ 0 h 39"/>
                  <a:gd name="T47" fmla="*/ 35 w 35"/>
                  <a:gd name="T48" fmla="*/ 39 h 3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 h="39">
                    <a:moveTo>
                      <a:pt x="33" y="7"/>
                    </a:moveTo>
                    <a:lnTo>
                      <a:pt x="35" y="5"/>
                    </a:lnTo>
                    <a:lnTo>
                      <a:pt x="35" y="2"/>
                    </a:lnTo>
                    <a:lnTo>
                      <a:pt x="33" y="0"/>
                    </a:lnTo>
                    <a:lnTo>
                      <a:pt x="30" y="0"/>
                    </a:lnTo>
                    <a:lnTo>
                      <a:pt x="28" y="0"/>
                    </a:lnTo>
                    <a:lnTo>
                      <a:pt x="25" y="0"/>
                    </a:lnTo>
                    <a:lnTo>
                      <a:pt x="3" y="30"/>
                    </a:lnTo>
                    <a:lnTo>
                      <a:pt x="0" y="32"/>
                    </a:lnTo>
                    <a:lnTo>
                      <a:pt x="0" y="34"/>
                    </a:lnTo>
                    <a:lnTo>
                      <a:pt x="3" y="36"/>
                    </a:lnTo>
                    <a:lnTo>
                      <a:pt x="5" y="39"/>
                    </a:lnTo>
                    <a:lnTo>
                      <a:pt x="8" y="39"/>
                    </a:lnTo>
                    <a:lnTo>
                      <a:pt x="10" y="36"/>
                    </a:lnTo>
                    <a:lnTo>
                      <a:pt x="33" y="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05" name="Group 164"/>
            <p:cNvGrpSpPr>
              <a:grpSpLocks/>
            </p:cNvGrpSpPr>
            <p:nvPr/>
          </p:nvGrpSpPr>
          <p:grpSpPr bwMode="auto">
            <a:xfrm>
              <a:off x="4564" y="1153"/>
              <a:ext cx="139" cy="259"/>
              <a:chOff x="4564" y="1153"/>
              <a:chExt cx="139" cy="259"/>
            </a:xfrm>
          </p:grpSpPr>
          <p:sp>
            <p:nvSpPr>
              <p:cNvPr id="281" name="Freeform 159"/>
              <p:cNvSpPr>
                <a:spLocks/>
              </p:cNvSpPr>
              <p:nvPr/>
            </p:nvSpPr>
            <p:spPr bwMode="auto">
              <a:xfrm>
                <a:off x="4564" y="1153"/>
                <a:ext cx="27" cy="41"/>
              </a:xfrm>
              <a:custGeom>
                <a:avLst/>
                <a:gdLst>
                  <a:gd name="T0" fmla="*/ 10 w 27"/>
                  <a:gd name="T1" fmla="*/ 5 h 41"/>
                  <a:gd name="T2" fmla="*/ 8 w 27"/>
                  <a:gd name="T3" fmla="*/ 3 h 41"/>
                  <a:gd name="T4" fmla="*/ 5 w 27"/>
                  <a:gd name="T5" fmla="*/ 0 h 41"/>
                  <a:gd name="T6" fmla="*/ 5 w 27"/>
                  <a:gd name="T7" fmla="*/ 0 h 41"/>
                  <a:gd name="T8" fmla="*/ 3 w 27"/>
                  <a:gd name="T9" fmla="*/ 3 h 41"/>
                  <a:gd name="T10" fmla="*/ 0 w 27"/>
                  <a:gd name="T11" fmla="*/ 5 h 41"/>
                  <a:gd name="T12" fmla="*/ 0 w 27"/>
                  <a:gd name="T13" fmla="*/ 7 h 41"/>
                  <a:gd name="T14" fmla="*/ 17 w 27"/>
                  <a:gd name="T15" fmla="*/ 39 h 41"/>
                  <a:gd name="T16" fmla="*/ 17 w 27"/>
                  <a:gd name="T17" fmla="*/ 41 h 41"/>
                  <a:gd name="T18" fmla="*/ 20 w 27"/>
                  <a:gd name="T19" fmla="*/ 41 h 41"/>
                  <a:gd name="T20" fmla="*/ 22 w 27"/>
                  <a:gd name="T21" fmla="*/ 41 h 41"/>
                  <a:gd name="T22" fmla="*/ 25 w 27"/>
                  <a:gd name="T23" fmla="*/ 41 h 41"/>
                  <a:gd name="T24" fmla="*/ 27 w 27"/>
                  <a:gd name="T25" fmla="*/ 39 h 41"/>
                  <a:gd name="T26" fmla="*/ 27 w 27"/>
                  <a:gd name="T27" fmla="*/ 37 h 41"/>
                  <a:gd name="T28" fmla="*/ 10 w 27"/>
                  <a:gd name="T29" fmla="*/ 5 h 4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
                  <a:gd name="T46" fmla="*/ 0 h 41"/>
                  <a:gd name="T47" fmla="*/ 27 w 27"/>
                  <a:gd name="T48" fmla="*/ 41 h 4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 h="41">
                    <a:moveTo>
                      <a:pt x="10" y="5"/>
                    </a:moveTo>
                    <a:lnTo>
                      <a:pt x="8" y="3"/>
                    </a:lnTo>
                    <a:lnTo>
                      <a:pt x="5" y="0"/>
                    </a:lnTo>
                    <a:lnTo>
                      <a:pt x="3" y="3"/>
                    </a:lnTo>
                    <a:lnTo>
                      <a:pt x="0" y="5"/>
                    </a:lnTo>
                    <a:lnTo>
                      <a:pt x="0" y="7"/>
                    </a:lnTo>
                    <a:lnTo>
                      <a:pt x="17" y="39"/>
                    </a:lnTo>
                    <a:lnTo>
                      <a:pt x="17" y="41"/>
                    </a:lnTo>
                    <a:lnTo>
                      <a:pt x="20" y="41"/>
                    </a:lnTo>
                    <a:lnTo>
                      <a:pt x="22" y="41"/>
                    </a:lnTo>
                    <a:lnTo>
                      <a:pt x="25" y="41"/>
                    </a:lnTo>
                    <a:lnTo>
                      <a:pt x="27" y="39"/>
                    </a:lnTo>
                    <a:lnTo>
                      <a:pt x="27" y="37"/>
                    </a:lnTo>
                    <a:lnTo>
                      <a:pt x="1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2" name="Freeform 160"/>
              <p:cNvSpPr>
                <a:spLocks/>
              </p:cNvSpPr>
              <p:nvPr/>
            </p:nvSpPr>
            <p:spPr bwMode="auto">
              <a:xfrm>
                <a:off x="4594" y="1210"/>
                <a:ext cx="27" cy="43"/>
              </a:xfrm>
              <a:custGeom>
                <a:avLst/>
                <a:gdLst>
                  <a:gd name="T0" fmla="*/ 10 w 27"/>
                  <a:gd name="T1" fmla="*/ 5 h 43"/>
                  <a:gd name="T2" fmla="*/ 7 w 27"/>
                  <a:gd name="T3" fmla="*/ 3 h 43"/>
                  <a:gd name="T4" fmla="*/ 5 w 27"/>
                  <a:gd name="T5" fmla="*/ 0 h 43"/>
                  <a:gd name="T6" fmla="*/ 2 w 27"/>
                  <a:gd name="T7" fmla="*/ 0 h 43"/>
                  <a:gd name="T8" fmla="*/ 0 w 27"/>
                  <a:gd name="T9" fmla="*/ 3 h 43"/>
                  <a:gd name="T10" fmla="*/ 0 w 27"/>
                  <a:gd name="T11" fmla="*/ 5 h 43"/>
                  <a:gd name="T12" fmla="*/ 0 w 27"/>
                  <a:gd name="T13" fmla="*/ 7 h 43"/>
                  <a:gd name="T14" fmla="*/ 17 w 27"/>
                  <a:gd name="T15" fmla="*/ 39 h 43"/>
                  <a:gd name="T16" fmla="*/ 17 w 27"/>
                  <a:gd name="T17" fmla="*/ 41 h 43"/>
                  <a:gd name="T18" fmla="*/ 20 w 27"/>
                  <a:gd name="T19" fmla="*/ 43 h 43"/>
                  <a:gd name="T20" fmla="*/ 22 w 27"/>
                  <a:gd name="T21" fmla="*/ 43 h 43"/>
                  <a:gd name="T22" fmla="*/ 25 w 27"/>
                  <a:gd name="T23" fmla="*/ 41 h 43"/>
                  <a:gd name="T24" fmla="*/ 27 w 27"/>
                  <a:gd name="T25" fmla="*/ 39 h 43"/>
                  <a:gd name="T26" fmla="*/ 27 w 27"/>
                  <a:gd name="T27" fmla="*/ 37 h 43"/>
                  <a:gd name="T28" fmla="*/ 10 w 27"/>
                  <a:gd name="T29" fmla="*/ 5 h 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
                  <a:gd name="T46" fmla="*/ 0 h 43"/>
                  <a:gd name="T47" fmla="*/ 27 w 27"/>
                  <a:gd name="T48" fmla="*/ 43 h 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 h="43">
                    <a:moveTo>
                      <a:pt x="10" y="5"/>
                    </a:moveTo>
                    <a:lnTo>
                      <a:pt x="7" y="3"/>
                    </a:lnTo>
                    <a:lnTo>
                      <a:pt x="5" y="0"/>
                    </a:lnTo>
                    <a:lnTo>
                      <a:pt x="2" y="0"/>
                    </a:lnTo>
                    <a:lnTo>
                      <a:pt x="0" y="3"/>
                    </a:lnTo>
                    <a:lnTo>
                      <a:pt x="0" y="5"/>
                    </a:lnTo>
                    <a:lnTo>
                      <a:pt x="0" y="7"/>
                    </a:lnTo>
                    <a:lnTo>
                      <a:pt x="17" y="39"/>
                    </a:lnTo>
                    <a:lnTo>
                      <a:pt x="17" y="41"/>
                    </a:lnTo>
                    <a:lnTo>
                      <a:pt x="20" y="43"/>
                    </a:lnTo>
                    <a:lnTo>
                      <a:pt x="22" y="43"/>
                    </a:lnTo>
                    <a:lnTo>
                      <a:pt x="25" y="41"/>
                    </a:lnTo>
                    <a:lnTo>
                      <a:pt x="27" y="39"/>
                    </a:lnTo>
                    <a:lnTo>
                      <a:pt x="27" y="37"/>
                    </a:lnTo>
                    <a:lnTo>
                      <a:pt x="10"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3" name="Freeform 161"/>
              <p:cNvSpPr>
                <a:spLocks/>
              </p:cNvSpPr>
              <p:nvPr/>
            </p:nvSpPr>
            <p:spPr bwMode="auto">
              <a:xfrm>
                <a:off x="4624" y="1269"/>
                <a:ext cx="27" cy="41"/>
              </a:xfrm>
              <a:custGeom>
                <a:avLst/>
                <a:gdLst>
                  <a:gd name="T0" fmla="*/ 10 w 27"/>
                  <a:gd name="T1" fmla="*/ 3 h 41"/>
                  <a:gd name="T2" fmla="*/ 7 w 27"/>
                  <a:gd name="T3" fmla="*/ 0 h 41"/>
                  <a:gd name="T4" fmla="*/ 5 w 27"/>
                  <a:gd name="T5" fmla="*/ 0 h 41"/>
                  <a:gd name="T6" fmla="*/ 2 w 27"/>
                  <a:gd name="T7" fmla="*/ 0 h 41"/>
                  <a:gd name="T8" fmla="*/ 0 w 27"/>
                  <a:gd name="T9" fmla="*/ 0 h 41"/>
                  <a:gd name="T10" fmla="*/ 0 w 27"/>
                  <a:gd name="T11" fmla="*/ 3 h 41"/>
                  <a:gd name="T12" fmla="*/ 0 w 27"/>
                  <a:gd name="T13" fmla="*/ 5 h 41"/>
                  <a:gd name="T14" fmla="*/ 17 w 27"/>
                  <a:gd name="T15" fmla="*/ 39 h 41"/>
                  <a:gd name="T16" fmla="*/ 17 w 27"/>
                  <a:gd name="T17" fmla="*/ 41 h 41"/>
                  <a:gd name="T18" fmla="*/ 20 w 27"/>
                  <a:gd name="T19" fmla="*/ 41 h 41"/>
                  <a:gd name="T20" fmla="*/ 22 w 27"/>
                  <a:gd name="T21" fmla="*/ 41 h 41"/>
                  <a:gd name="T22" fmla="*/ 25 w 27"/>
                  <a:gd name="T23" fmla="*/ 41 h 41"/>
                  <a:gd name="T24" fmla="*/ 27 w 27"/>
                  <a:gd name="T25" fmla="*/ 39 h 41"/>
                  <a:gd name="T26" fmla="*/ 27 w 27"/>
                  <a:gd name="T27" fmla="*/ 37 h 41"/>
                  <a:gd name="T28" fmla="*/ 10 w 27"/>
                  <a:gd name="T29" fmla="*/ 3 h 4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
                  <a:gd name="T46" fmla="*/ 0 h 41"/>
                  <a:gd name="T47" fmla="*/ 27 w 27"/>
                  <a:gd name="T48" fmla="*/ 41 h 4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 h="41">
                    <a:moveTo>
                      <a:pt x="10" y="3"/>
                    </a:moveTo>
                    <a:lnTo>
                      <a:pt x="7" y="0"/>
                    </a:lnTo>
                    <a:lnTo>
                      <a:pt x="5" y="0"/>
                    </a:lnTo>
                    <a:lnTo>
                      <a:pt x="2" y="0"/>
                    </a:lnTo>
                    <a:lnTo>
                      <a:pt x="0" y="0"/>
                    </a:lnTo>
                    <a:lnTo>
                      <a:pt x="0" y="3"/>
                    </a:lnTo>
                    <a:lnTo>
                      <a:pt x="0" y="5"/>
                    </a:lnTo>
                    <a:lnTo>
                      <a:pt x="17" y="39"/>
                    </a:lnTo>
                    <a:lnTo>
                      <a:pt x="17" y="41"/>
                    </a:lnTo>
                    <a:lnTo>
                      <a:pt x="20" y="41"/>
                    </a:lnTo>
                    <a:lnTo>
                      <a:pt x="22" y="41"/>
                    </a:lnTo>
                    <a:lnTo>
                      <a:pt x="25" y="41"/>
                    </a:lnTo>
                    <a:lnTo>
                      <a:pt x="27" y="39"/>
                    </a:lnTo>
                    <a:lnTo>
                      <a:pt x="27" y="37"/>
                    </a:lnTo>
                    <a:lnTo>
                      <a:pt x="1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4" name="Freeform 162"/>
              <p:cNvSpPr>
                <a:spLocks/>
              </p:cNvSpPr>
              <p:nvPr/>
            </p:nvSpPr>
            <p:spPr bwMode="auto">
              <a:xfrm>
                <a:off x="4654" y="1326"/>
                <a:ext cx="27" cy="41"/>
              </a:xfrm>
              <a:custGeom>
                <a:avLst/>
                <a:gdLst>
                  <a:gd name="T0" fmla="*/ 10 w 27"/>
                  <a:gd name="T1" fmla="*/ 2 h 41"/>
                  <a:gd name="T2" fmla="*/ 7 w 27"/>
                  <a:gd name="T3" fmla="*/ 0 h 41"/>
                  <a:gd name="T4" fmla="*/ 5 w 27"/>
                  <a:gd name="T5" fmla="*/ 0 h 41"/>
                  <a:gd name="T6" fmla="*/ 2 w 27"/>
                  <a:gd name="T7" fmla="*/ 0 h 41"/>
                  <a:gd name="T8" fmla="*/ 0 w 27"/>
                  <a:gd name="T9" fmla="*/ 0 h 41"/>
                  <a:gd name="T10" fmla="*/ 0 w 27"/>
                  <a:gd name="T11" fmla="*/ 2 h 41"/>
                  <a:gd name="T12" fmla="*/ 0 w 27"/>
                  <a:gd name="T13" fmla="*/ 5 h 41"/>
                  <a:gd name="T14" fmla="*/ 17 w 27"/>
                  <a:gd name="T15" fmla="*/ 39 h 41"/>
                  <a:gd name="T16" fmla="*/ 17 w 27"/>
                  <a:gd name="T17" fmla="*/ 41 h 41"/>
                  <a:gd name="T18" fmla="*/ 20 w 27"/>
                  <a:gd name="T19" fmla="*/ 41 h 41"/>
                  <a:gd name="T20" fmla="*/ 22 w 27"/>
                  <a:gd name="T21" fmla="*/ 41 h 41"/>
                  <a:gd name="T22" fmla="*/ 24 w 27"/>
                  <a:gd name="T23" fmla="*/ 41 h 41"/>
                  <a:gd name="T24" fmla="*/ 27 w 27"/>
                  <a:gd name="T25" fmla="*/ 39 h 41"/>
                  <a:gd name="T26" fmla="*/ 27 w 27"/>
                  <a:gd name="T27" fmla="*/ 36 h 41"/>
                  <a:gd name="T28" fmla="*/ 10 w 27"/>
                  <a:gd name="T29" fmla="*/ 2 h 4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
                  <a:gd name="T46" fmla="*/ 0 h 41"/>
                  <a:gd name="T47" fmla="*/ 27 w 27"/>
                  <a:gd name="T48" fmla="*/ 41 h 4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 h="41">
                    <a:moveTo>
                      <a:pt x="10" y="2"/>
                    </a:moveTo>
                    <a:lnTo>
                      <a:pt x="7" y="0"/>
                    </a:lnTo>
                    <a:lnTo>
                      <a:pt x="5" y="0"/>
                    </a:lnTo>
                    <a:lnTo>
                      <a:pt x="2" y="0"/>
                    </a:lnTo>
                    <a:lnTo>
                      <a:pt x="0" y="0"/>
                    </a:lnTo>
                    <a:lnTo>
                      <a:pt x="0" y="2"/>
                    </a:lnTo>
                    <a:lnTo>
                      <a:pt x="0" y="5"/>
                    </a:lnTo>
                    <a:lnTo>
                      <a:pt x="17" y="39"/>
                    </a:lnTo>
                    <a:lnTo>
                      <a:pt x="17" y="41"/>
                    </a:lnTo>
                    <a:lnTo>
                      <a:pt x="20" y="41"/>
                    </a:lnTo>
                    <a:lnTo>
                      <a:pt x="22" y="41"/>
                    </a:lnTo>
                    <a:lnTo>
                      <a:pt x="24" y="41"/>
                    </a:lnTo>
                    <a:lnTo>
                      <a:pt x="27" y="39"/>
                    </a:lnTo>
                    <a:lnTo>
                      <a:pt x="27" y="36"/>
                    </a:lnTo>
                    <a:lnTo>
                      <a:pt x="1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5" name="Freeform 163"/>
              <p:cNvSpPr>
                <a:spLocks/>
              </p:cNvSpPr>
              <p:nvPr/>
            </p:nvSpPr>
            <p:spPr bwMode="auto">
              <a:xfrm>
                <a:off x="4683" y="1383"/>
                <a:ext cx="20" cy="29"/>
              </a:xfrm>
              <a:custGeom>
                <a:avLst/>
                <a:gdLst>
                  <a:gd name="T0" fmla="*/ 10 w 20"/>
                  <a:gd name="T1" fmla="*/ 4 h 29"/>
                  <a:gd name="T2" fmla="*/ 8 w 20"/>
                  <a:gd name="T3" fmla="*/ 2 h 29"/>
                  <a:gd name="T4" fmla="*/ 5 w 20"/>
                  <a:gd name="T5" fmla="*/ 0 h 29"/>
                  <a:gd name="T6" fmla="*/ 3 w 20"/>
                  <a:gd name="T7" fmla="*/ 0 h 29"/>
                  <a:gd name="T8" fmla="*/ 0 w 20"/>
                  <a:gd name="T9" fmla="*/ 2 h 29"/>
                  <a:gd name="T10" fmla="*/ 0 w 20"/>
                  <a:gd name="T11" fmla="*/ 4 h 29"/>
                  <a:gd name="T12" fmla="*/ 0 w 20"/>
                  <a:gd name="T13" fmla="*/ 7 h 29"/>
                  <a:gd name="T14" fmla="*/ 10 w 20"/>
                  <a:gd name="T15" fmla="*/ 27 h 29"/>
                  <a:gd name="T16" fmla="*/ 13 w 20"/>
                  <a:gd name="T17" fmla="*/ 27 h 29"/>
                  <a:gd name="T18" fmla="*/ 15 w 20"/>
                  <a:gd name="T19" fmla="*/ 29 h 29"/>
                  <a:gd name="T20" fmla="*/ 15 w 20"/>
                  <a:gd name="T21" fmla="*/ 29 h 29"/>
                  <a:gd name="T22" fmla="*/ 18 w 20"/>
                  <a:gd name="T23" fmla="*/ 27 h 29"/>
                  <a:gd name="T24" fmla="*/ 20 w 20"/>
                  <a:gd name="T25" fmla="*/ 25 h 29"/>
                  <a:gd name="T26" fmla="*/ 20 w 20"/>
                  <a:gd name="T27" fmla="*/ 25 h 29"/>
                  <a:gd name="T28" fmla="*/ 10 w 20"/>
                  <a:gd name="T29" fmla="*/ 4 h 2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
                  <a:gd name="T46" fmla="*/ 0 h 29"/>
                  <a:gd name="T47" fmla="*/ 20 w 20"/>
                  <a:gd name="T48" fmla="*/ 29 h 2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 h="29">
                    <a:moveTo>
                      <a:pt x="10" y="4"/>
                    </a:moveTo>
                    <a:lnTo>
                      <a:pt x="8" y="2"/>
                    </a:lnTo>
                    <a:lnTo>
                      <a:pt x="5" y="0"/>
                    </a:lnTo>
                    <a:lnTo>
                      <a:pt x="3" y="0"/>
                    </a:lnTo>
                    <a:lnTo>
                      <a:pt x="0" y="2"/>
                    </a:lnTo>
                    <a:lnTo>
                      <a:pt x="0" y="4"/>
                    </a:lnTo>
                    <a:lnTo>
                      <a:pt x="0" y="7"/>
                    </a:lnTo>
                    <a:lnTo>
                      <a:pt x="10" y="27"/>
                    </a:lnTo>
                    <a:lnTo>
                      <a:pt x="13" y="27"/>
                    </a:lnTo>
                    <a:lnTo>
                      <a:pt x="15" y="29"/>
                    </a:lnTo>
                    <a:lnTo>
                      <a:pt x="18" y="27"/>
                    </a:lnTo>
                    <a:lnTo>
                      <a:pt x="20" y="25"/>
                    </a:lnTo>
                    <a:lnTo>
                      <a:pt x="1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06" name="Group 173"/>
            <p:cNvGrpSpPr>
              <a:grpSpLocks/>
            </p:cNvGrpSpPr>
            <p:nvPr/>
          </p:nvGrpSpPr>
          <p:grpSpPr bwMode="auto">
            <a:xfrm>
              <a:off x="4564" y="1153"/>
              <a:ext cx="463" cy="255"/>
              <a:chOff x="4564" y="1153"/>
              <a:chExt cx="463" cy="255"/>
            </a:xfrm>
          </p:grpSpPr>
          <p:sp>
            <p:nvSpPr>
              <p:cNvPr id="273" name="Freeform 165"/>
              <p:cNvSpPr>
                <a:spLocks/>
              </p:cNvSpPr>
              <p:nvPr/>
            </p:nvSpPr>
            <p:spPr bwMode="auto">
              <a:xfrm>
                <a:off x="4564" y="1153"/>
                <a:ext cx="45" cy="28"/>
              </a:xfrm>
              <a:custGeom>
                <a:avLst/>
                <a:gdLst>
                  <a:gd name="T0" fmla="*/ 10 w 45"/>
                  <a:gd name="T1" fmla="*/ 3 h 28"/>
                  <a:gd name="T2" fmla="*/ 5 w 45"/>
                  <a:gd name="T3" fmla="*/ 0 h 28"/>
                  <a:gd name="T4" fmla="*/ 5 w 45"/>
                  <a:gd name="T5" fmla="*/ 0 h 28"/>
                  <a:gd name="T6" fmla="*/ 3 w 45"/>
                  <a:gd name="T7" fmla="*/ 3 h 28"/>
                  <a:gd name="T8" fmla="*/ 0 w 45"/>
                  <a:gd name="T9" fmla="*/ 5 h 28"/>
                  <a:gd name="T10" fmla="*/ 0 w 45"/>
                  <a:gd name="T11" fmla="*/ 5 h 28"/>
                  <a:gd name="T12" fmla="*/ 3 w 45"/>
                  <a:gd name="T13" fmla="*/ 10 h 28"/>
                  <a:gd name="T14" fmla="*/ 35 w 45"/>
                  <a:gd name="T15" fmla="*/ 28 h 28"/>
                  <a:gd name="T16" fmla="*/ 37 w 45"/>
                  <a:gd name="T17" fmla="*/ 28 h 28"/>
                  <a:gd name="T18" fmla="*/ 40 w 45"/>
                  <a:gd name="T19" fmla="*/ 28 h 28"/>
                  <a:gd name="T20" fmla="*/ 42 w 45"/>
                  <a:gd name="T21" fmla="*/ 28 h 28"/>
                  <a:gd name="T22" fmla="*/ 45 w 45"/>
                  <a:gd name="T23" fmla="*/ 25 h 28"/>
                  <a:gd name="T24" fmla="*/ 45 w 45"/>
                  <a:gd name="T25" fmla="*/ 23 h 28"/>
                  <a:gd name="T26" fmla="*/ 42 w 45"/>
                  <a:gd name="T27" fmla="*/ 21 h 28"/>
                  <a:gd name="T28" fmla="*/ 10 w 45"/>
                  <a:gd name="T29" fmla="*/ 3 h 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5"/>
                  <a:gd name="T46" fmla="*/ 0 h 28"/>
                  <a:gd name="T47" fmla="*/ 45 w 45"/>
                  <a:gd name="T48" fmla="*/ 28 h 2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5" h="28">
                    <a:moveTo>
                      <a:pt x="10" y="3"/>
                    </a:moveTo>
                    <a:lnTo>
                      <a:pt x="5" y="0"/>
                    </a:lnTo>
                    <a:lnTo>
                      <a:pt x="3" y="3"/>
                    </a:lnTo>
                    <a:lnTo>
                      <a:pt x="0" y="5"/>
                    </a:lnTo>
                    <a:lnTo>
                      <a:pt x="3" y="10"/>
                    </a:lnTo>
                    <a:lnTo>
                      <a:pt x="35" y="28"/>
                    </a:lnTo>
                    <a:lnTo>
                      <a:pt x="37" y="28"/>
                    </a:lnTo>
                    <a:lnTo>
                      <a:pt x="40" y="28"/>
                    </a:lnTo>
                    <a:lnTo>
                      <a:pt x="42" y="28"/>
                    </a:lnTo>
                    <a:lnTo>
                      <a:pt x="45" y="25"/>
                    </a:lnTo>
                    <a:lnTo>
                      <a:pt x="45" y="23"/>
                    </a:lnTo>
                    <a:lnTo>
                      <a:pt x="42" y="21"/>
                    </a:lnTo>
                    <a:lnTo>
                      <a:pt x="1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4" name="Freeform 166"/>
              <p:cNvSpPr>
                <a:spLocks/>
              </p:cNvSpPr>
              <p:nvPr/>
            </p:nvSpPr>
            <p:spPr bwMode="auto">
              <a:xfrm>
                <a:off x="4624" y="1185"/>
                <a:ext cx="45" cy="28"/>
              </a:xfrm>
              <a:custGeom>
                <a:avLst/>
                <a:gdLst>
                  <a:gd name="T0" fmla="*/ 10 w 45"/>
                  <a:gd name="T1" fmla="*/ 3 h 28"/>
                  <a:gd name="T2" fmla="*/ 7 w 45"/>
                  <a:gd name="T3" fmla="*/ 0 h 28"/>
                  <a:gd name="T4" fmla="*/ 5 w 45"/>
                  <a:gd name="T5" fmla="*/ 0 h 28"/>
                  <a:gd name="T6" fmla="*/ 2 w 45"/>
                  <a:gd name="T7" fmla="*/ 3 h 28"/>
                  <a:gd name="T8" fmla="*/ 0 w 45"/>
                  <a:gd name="T9" fmla="*/ 5 h 28"/>
                  <a:gd name="T10" fmla="*/ 0 w 45"/>
                  <a:gd name="T11" fmla="*/ 7 h 28"/>
                  <a:gd name="T12" fmla="*/ 2 w 45"/>
                  <a:gd name="T13" fmla="*/ 9 h 28"/>
                  <a:gd name="T14" fmla="*/ 35 w 45"/>
                  <a:gd name="T15" fmla="*/ 28 h 28"/>
                  <a:gd name="T16" fmla="*/ 37 w 45"/>
                  <a:gd name="T17" fmla="*/ 28 h 28"/>
                  <a:gd name="T18" fmla="*/ 40 w 45"/>
                  <a:gd name="T19" fmla="*/ 28 h 28"/>
                  <a:gd name="T20" fmla="*/ 42 w 45"/>
                  <a:gd name="T21" fmla="*/ 28 h 28"/>
                  <a:gd name="T22" fmla="*/ 45 w 45"/>
                  <a:gd name="T23" fmla="*/ 25 h 28"/>
                  <a:gd name="T24" fmla="*/ 45 w 45"/>
                  <a:gd name="T25" fmla="*/ 23 h 28"/>
                  <a:gd name="T26" fmla="*/ 42 w 45"/>
                  <a:gd name="T27" fmla="*/ 21 h 28"/>
                  <a:gd name="T28" fmla="*/ 10 w 45"/>
                  <a:gd name="T29" fmla="*/ 3 h 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5"/>
                  <a:gd name="T46" fmla="*/ 0 h 28"/>
                  <a:gd name="T47" fmla="*/ 45 w 45"/>
                  <a:gd name="T48" fmla="*/ 28 h 2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5" h="28">
                    <a:moveTo>
                      <a:pt x="10" y="3"/>
                    </a:moveTo>
                    <a:lnTo>
                      <a:pt x="7" y="0"/>
                    </a:lnTo>
                    <a:lnTo>
                      <a:pt x="5" y="0"/>
                    </a:lnTo>
                    <a:lnTo>
                      <a:pt x="2" y="3"/>
                    </a:lnTo>
                    <a:lnTo>
                      <a:pt x="0" y="5"/>
                    </a:lnTo>
                    <a:lnTo>
                      <a:pt x="0" y="7"/>
                    </a:lnTo>
                    <a:lnTo>
                      <a:pt x="2" y="9"/>
                    </a:lnTo>
                    <a:lnTo>
                      <a:pt x="35" y="28"/>
                    </a:lnTo>
                    <a:lnTo>
                      <a:pt x="37" y="28"/>
                    </a:lnTo>
                    <a:lnTo>
                      <a:pt x="40" y="28"/>
                    </a:lnTo>
                    <a:lnTo>
                      <a:pt x="42" y="28"/>
                    </a:lnTo>
                    <a:lnTo>
                      <a:pt x="45" y="25"/>
                    </a:lnTo>
                    <a:lnTo>
                      <a:pt x="45" y="23"/>
                    </a:lnTo>
                    <a:lnTo>
                      <a:pt x="42" y="21"/>
                    </a:lnTo>
                    <a:lnTo>
                      <a:pt x="1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5" name="Freeform 167"/>
              <p:cNvSpPr>
                <a:spLocks/>
              </p:cNvSpPr>
              <p:nvPr/>
            </p:nvSpPr>
            <p:spPr bwMode="auto">
              <a:xfrm>
                <a:off x="4683" y="1219"/>
                <a:ext cx="45" cy="28"/>
              </a:xfrm>
              <a:custGeom>
                <a:avLst/>
                <a:gdLst>
                  <a:gd name="T0" fmla="*/ 10 w 45"/>
                  <a:gd name="T1" fmla="*/ 0 h 28"/>
                  <a:gd name="T2" fmla="*/ 8 w 45"/>
                  <a:gd name="T3" fmla="*/ 0 h 28"/>
                  <a:gd name="T4" fmla="*/ 5 w 45"/>
                  <a:gd name="T5" fmla="*/ 0 h 28"/>
                  <a:gd name="T6" fmla="*/ 3 w 45"/>
                  <a:gd name="T7" fmla="*/ 0 h 28"/>
                  <a:gd name="T8" fmla="*/ 0 w 45"/>
                  <a:gd name="T9" fmla="*/ 3 h 28"/>
                  <a:gd name="T10" fmla="*/ 0 w 45"/>
                  <a:gd name="T11" fmla="*/ 5 h 28"/>
                  <a:gd name="T12" fmla="*/ 3 w 45"/>
                  <a:gd name="T13" fmla="*/ 7 h 28"/>
                  <a:gd name="T14" fmla="*/ 35 w 45"/>
                  <a:gd name="T15" fmla="*/ 25 h 28"/>
                  <a:gd name="T16" fmla="*/ 38 w 45"/>
                  <a:gd name="T17" fmla="*/ 28 h 28"/>
                  <a:gd name="T18" fmla="*/ 40 w 45"/>
                  <a:gd name="T19" fmla="*/ 28 h 28"/>
                  <a:gd name="T20" fmla="*/ 43 w 45"/>
                  <a:gd name="T21" fmla="*/ 25 h 28"/>
                  <a:gd name="T22" fmla="*/ 45 w 45"/>
                  <a:gd name="T23" fmla="*/ 23 h 28"/>
                  <a:gd name="T24" fmla="*/ 45 w 45"/>
                  <a:gd name="T25" fmla="*/ 21 h 28"/>
                  <a:gd name="T26" fmla="*/ 43 w 45"/>
                  <a:gd name="T27" fmla="*/ 18 h 28"/>
                  <a:gd name="T28" fmla="*/ 10 w 45"/>
                  <a:gd name="T29" fmla="*/ 0 h 2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5"/>
                  <a:gd name="T46" fmla="*/ 0 h 28"/>
                  <a:gd name="T47" fmla="*/ 45 w 45"/>
                  <a:gd name="T48" fmla="*/ 28 h 2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5" h="28">
                    <a:moveTo>
                      <a:pt x="10" y="0"/>
                    </a:moveTo>
                    <a:lnTo>
                      <a:pt x="8" y="0"/>
                    </a:lnTo>
                    <a:lnTo>
                      <a:pt x="5" y="0"/>
                    </a:lnTo>
                    <a:lnTo>
                      <a:pt x="3" y="0"/>
                    </a:lnTo>
                    <a:lnTo>
                      <a:pt x="0" y="3"/>
                    </a:lnTo>
                    <a:lnTo>
                      <a:pt x="0" y="5"/>
                    </a:lnTo>
                    <a:lnTo>
                      <a:pt x="3" y="7"/>
                    </a:lnTo>
                    <a:lnTo>
                      <a:pt x="35" y="25"/>
                    </a:lnTo>
                    <a:lnTo>
                      <a:pt x="38" y="28"/>
                    </a:lnTo>
                    <a:lnTo>
                      <a:pt x="40" y="28"/>
                    </a:lnTo>
                    <a:lnTo>
                      <a:pt x="43" y="25"/>
                    </a:lnTo>
                    <a:lnTo>
                      <a:pt x="45" y="23"/>
                    </a:lnTo>
                    <a:lnTo>
                      <a:pt x="45" y="21"/>
                    </a:lnTo>
                    <a:lnTo>
                      <a:pt x="43" y="18"/>
                    </a:ln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 name="Freeform 168"/>
              <p:cNvSpPr>
                <a:spLocks/>
              </p:cNvSpPr>
              <p:nvPr/>
            </p:nvSpPr>
            <p:spPr bwMode="auto">
              <a:xfrm>
                <a:off x="4743" y="1251"/>
                <a:ext cx="45" cy="27"/>
              </a:xfrm>
              <a:custGeom>
                <a:avLst/>
                <a:gdLst>
                  <a:gd name="T0" fmla="*/ 10 w 45"/>
                  <a:gd name="T1" fmla="*/ 0 h 27"/>
                  <a:gd name="T2" fmla="*/ 8 w 45"/>
                  <a:gd name="T3" fmla="*/ 0 h 27"/>
                  <a:gd name="T4" fmla="*/ 5 w 45"/>
                  <a:gd name="T5" fmla="*/ 0 h 27"/>
                  <a:gd name="T6" fmla="*/ 3 w 45"/>
                  <a:gd name="T7" fmla="*/ 0 h 27"/>
                  <a:gd name="T8" fmla="*/ 0 w 45"/>
                  <a:gd name="T9" fmla="*/ 2 h 27"/>
                  <a:gd name="T10" fmla="*/ 0 w 45"/>
                  <a:gd name="T11" fmla="*/ 5 h 27"/>
                  <a:gd name="T12" fmla="*/ 3 w 45"/>
                  <a:gd name="T13" fmla="*/ 7 h 27"/>
                  <a:gd name="T14" fmla="*/ 35 w 45"/>
                  <a:gd name="T15" fmla="*/ 27 h 27"/>
                  <a:gd name="T16" fmla="*/ 37 w 45"/>
                  <a:gd name="T17" fmla="*/ 27 h 27"/>
                  <a:gd name="T18" fmla="*/ 40 w 45"/>
                  <a:gd name="T19" fmla="*/ 27 h 27"/>
                  <a:gd name="T20" fmla="*/ 42 w 45"/>
                  <a:gd name="T21" fmla="*/ 27 h 27"/>
                  <a:gd name="T22" fmla="*/ 45 w 45"/>
                  <a:gd name="T23" fmla="*/ 25 h 27"/>
                  <a:gd name="T24" fmla="*/ 45 w 45"/>
                  <a:gd name="T25" fmla="*/ 23 h 27"/>
                  <a:gd name="T26" fmla="*/ 42 w 45"/>
                  <a:gd name="T27" fmla="*/ 21 h 27"/>
                  <a:gd name="T28" fmla="*/ 10 w 45"/>
                  <a:gd name="T29" fmla="*/ 0 h 2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5"/>
                  <a:gd name="T46" fmla="*/ 0 h 27"/>
                  <a:gd name="T47" fmla="*/ 45 w 45"/>
                  <a:gd name="T48" fmla="*/ 27 h 2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5" h="27">
                    <a:moveTo>
                      <a:pt x="10" y="0"/>
                    </a:moveTo>
                    <a:lnTo>
                      <a:pt x="8" y="0"/>
                    </a:lnTo>
                    <a:lnTo>
                      <a:pt x="5" y="0"/>
                    </a:lnTo>
                    <a:lnTo>
                      <a:pt x="3" y="0"/>
                    </a:lnTo>
                    <a:lnTo>
                      <a:pt x="0" y="2"/>
                    </a:lnTo>
                    <a:lnTo>
                      <a:pt x="0" y="5"/>
                    </a:lnTo>
                    <a:lnTo>
                      <a:pt x="3" y="7"/>
                    </a:lnTo>
                    <a:lnTo>
                      <a:pt x="35" y="27"/>
                    </a:lnTo>
                    <a:lnTo>
                      <a:pt x="37" y="27"/>
                    </a:lnTo>
                    <a:lnTo>
                      <a:pt x="40" y="27"/>
                    </a:lnTo>
                    <a:lnTo>
                      <a:pt x="42" y="27"/>
                    </a:lnTo>
                    <a:lnTo>
                      <a:pt x="45" y="25"/>
                    </a:lnTo>
                    <a:lnTo>
                      <a:pt x="45" y="23"/>
                    </a:lnTo>
                    <a:lnTo>
                      <a:pt x="42" y="21"/>
                    </a:ln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7" name="Freeform 169"/>
              <p:cNvSpPr>
                <a:spLocks/>
              </p:cNvSpPr>
              <p:nvPr/>
            </p:nvSpPr>
            <p:spPr bwMode="auto">
              <a:xfrm>
                <a:off x="4803" y="1283"/>
                <a:ext cx="45" cy="27"/>
              </a:xfrm>
              <a:custGeom>
                <a:avLst/>
                <a:gdLst>
                  <a:gd name="T0" fmla="*/ 10 w 45"/>
                  <a:gd name="T1" fmla="*/ 2 h 27"/>
                  <a:gd name="T2" fmla="*/ 7 w 45"/>
                  <a:gd name="T3" fmla="*/ 0 h 27"/>
                  <a:gd name="T4" fmla="*/ 5 w 45"/>
                  <a:gd name="T5" fmla="*/ 0 h 27"/>
                  <a:gd name="T6" fmla="*/ 2 w 45"/>
                  <a:gd name="T7" fmla="*/ 2 h 27"/>
                  <a:gd name="T8" fmla="*/ 0 w 45"/>
                  <a:gd name="T9" fmla="*/ 4 h 27"/>
                  <a:gd name="T10" fmla="*/ 0 w 45"/>
                  <a:gd name="T11" fmla="*/ 7 h 27"/>
                  <a:gd name="T12" fmla="*/ 2 w 45"/>
                  <a:gd name="T13" fmla="*/ 9 h 27"/>
                  <a:gd name="T14" fmla="*/ 37 w 45"/>
                  <a:gd name="T15" fmla="*/ 27 h 27"/>
                  <a:gd name="T16" fmla="*/ 40 w 45"/>
                  <a:gd name="T17" fmla="*/ 27 h 27"/>
                  <a:gd name="T18" fmla="*/ 42 w 45"/>
                  <a:gd name="T19" fmla="*/ 27 h 27"/>
                  <a:gd name="T20" fmla="*/ 45 w 45"/>
                  <a:gd name="T21" fmla="*/ 27 h 27"/>
                  <a:gd name="T22" fmla="*/ 45 w 45"/>
                  <a:gd name="T23" fmla="*/ 25 h 27"/>
                  <a:gd name="T24" fmla="*/ 45 w 45"/>
                  <a:gd name="T25" fmla="*/ 23 h 27"/>
                  <a:gd name="T26" fmla="*/ 45 w 45"/>
                  <a:gd name="T27" fmla="*/ 20 h 27"/>
                  <a:gd name="T28" fmla="*/ 10 w 45"/>
                  <a:gd name="T29" fmla="*/ 2 h 2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5"/>
                  <a:gd name="T46" fmla="*/ 0 h 27"/>
                  <a:gd name="T47" fmla="*/ 45 w 45"/>
                  <a:gd name="T48" fmla="*/ 27 h 2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5" h="27">
                    <a:moveTo>
                      <a:pt x="10" y="2"/>
                    </a:moveTo>
                    <a:lnTo>
                      <a:pt x="7" y="0"/>
                    </a:lnTo>
                    <a:lnTo>
                      <a:pt x="5" y="0"/>
                    </a:lnTo>
                    <a:lnTo>
                      <a:pt x="2" y="2"/>
                    </a:lnTo>
                    <a:lnTo>
                      <a:pt x="0" y="4"/>
                    </a:lnTo>
                    <a:lnTo>
                      <a:pt x="0" y="7"/>
                    </a:lnTo>
                    <a:lnTo>
                      <a:pt x="2" y="9"/>
                    </a:lnTo>
                    <a:lnTo>
                      <a:pt x="37" y="27"/>
                    </a:lnTo>
                    <a:lnTo>
                      <a:pt x="40" y="27"/>
                    </a:lnTo>
                    <a:lnTo>
                      <a:pt x="42" y="27"/>
                    </a:lnTo>
                    <a:lnTo>
                      <a:pt x="45" y="27"/>
                    </a:lnTo>
                    <a:lnTo>
                      <a:pt x="45" y="25"/>
                    </a:lnTo>
                    <a:lnTo>
                      <a:pt x="45" y="23"/>
                    </a:lnTo>
                    <a:lnTo>
                      <a:pt x="45" y="20"/>
                    </a:lnTo>
                    <a:lnTo>
                      <a:pt x="1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8" name="Freeform 170"/>
              <p:cNvSpPr>
                <a:spLocks/>
              </p:cNvSpPr>
              <p:nvPr/>
            </p:nvSpPr>
            <p:spPr bwMode="auto">
              <a:xfrm>
                <a:off x="4863" y="1317"/>
                <a:ext cx="44" cy="27"/>
              </a:xfrm>
              <a:custGeom>
                <a:avLst/>
                <a:gdLst>
                  <a:gd name="T0" fmla="*/ 10 w 44"/>
                  <a:gd name="T1" fmla="*/ 0 h 27"/>
                  <a:gd name="T2" fmla="*/ 7 w 44"/>
                  <a:gd name="T3" fmla="*/ 0 h 27"/>
                  <a:gd name="T4" fmla="*/ 5 w 44"/>
                  <a:gd name="T5" fmla="*/ 0 h 27"/>
                  <a:gd name="T6" fmla="*/ 2 w 44"/>
                  <a:gd name="T7" fmla="*/ 0 h 27"/>
                  <a:gd name="T8" fmla="*/ 0 w 44"/>
                  <a:gd name="T9" fmla="*/ 2 h 27"/>
                  <a:gd name="T10" fmla="*/ 0 w 44"/>
                  <a:gd name="T11" fmla="*/ 4 h 27"/>
                  <a:gd name="T12" fmla="*/ 2 w 44"/>
                  <a:gd name="T13" fmla="*/ 7 h 27"/>
                  <a:gd name="T14" fmla="*/ 37 w 44"/>
                  <a:gd name="T15" fmla="*/ 25 h 27"/>
                  <a:gd name="T16" fmla="*/ 39 w 44"/>
                  <a:gd name="T17" fmla="*/ 27 h 27"/>
                  <a:gd name="T18" fmla="*/ 42 w 44"/>
                  <a:gd name="T19" fmla="*/ 27 h 27"/>
                  <a:gd name="T20" fmla="*/ 44 w 44"/>
                  <a:gd name="T21" fmla="*/ 25 h 27"/>
                  <a:gd name="T22" fmla="*/ 44 w 44"/>
                  <a:gd name="T23" fmla="*/ 23 h 27"/>
                  <a:gd name="T24" fmla="*/ 44 w 44"/>
                  <a:gd name="T25" fmla="*/ 20 h 27"/>
                  <a:gd name="T26" fmla="*/ 44 w 44"/>
                  <a:gd name="T27" fmla="*/ 18 h 27"/>
                  <a:gd name="T28" fmla="*/ 10 w 44"/>
                  <a:gd name="T29" fmla="*/ 0 h 2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4"/>
                  <a:gd name="T46" fmla="*/ 0 h 27"/>
                  <a:gd name="T47" fmla="*/ 44 w 44"/>
                  <a:gd name="T48" fmla="*/ 27 h 2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4" h="27">
                    <a:moveTo>
                      <a:pt x="10" y="0"/>
                    </a:moveTo>
                    <a:lnTo>
                      <a:pt x="7" y="0"/>
                    </a:lnTo>
                    <a:lnTo>
                      <a:pt x="5" y="0"/>
                    </a:lnTo>
                    <a:lnTo>
                      <a:pt x="2" y="0"/>
                    </a:lnTo>
                    <a:lnTo>
                      <a:pt x="0" y="2"/>
                    </a:lnTo>
                    <a:lnTo>
                      <a:pt x="0" y="4"/>
                    </a:lnTo>
                    <a:lnTo>
                      <a:pt x="2" y="7"/>
                    </a:lnTo>
                    <a:lnTo>
                      <a:pt x="37" y="25"/>
                    </a:lnTo>
                    <a:lnTo>
                      <a:pt x="39" y="27"/>
                    </a:lnTo>
                    <a:lnTo>
                      <a:pt x="42" y="27"/>
                    </a:lnTo>
                    <a:lnTo>
                      <a:pt x="44" y="25"/>
                    </a:lnTo>
                    <a:lnTo>
                      <a:pt x="44" y="23"/>
                    </a:lnTo>
                    <a:lnTo>
                      <a:pt x="44" y="20"/>
                    </a:lnTo>
                    <a:lnTo>
                      <a:pt x="44" y="18"/>
                    </a:ln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9" name="Freeform 171"/>
              <p:cNvSpPr>
                <a:spLocks/>
              </p:cNvSpPr>
              <p:nvPr/>
            </p:nvSpPr>
            <p:spPr bwMode="auto">
              <a:xfrm>
                <a:off x="4922" y="1349"/>
                <a:ext cx="45" cy="27"/>
              </a:xfrm>
              <a:custGeom>
                <a:avLst/>
                <a:gdLst>
                  <a:gd name="T0" fmla="*/ 10 w 45"/>
                  <a:gd name="T1" fmla="*/ 0 h 27"/>
                  <a:gd name="T2" fmla="*/ 8 w 45"/>
                  <a:gd name="T3" fmla="*/ 0 h 27"/>
                  <a:gd name="T4" fmla="*/ 5 w 45"/>
                  <a:gd name="T5" fmla="*/ 0 h 27"/>
                  <a:gd name="T6" fmla="*/ 3 w 45"/>
                  <a:gd name="T7" fmla="*/ 0 h 27"/>
                  <a:gd name="T8" fmla="*/ 0 w 45"/>
                  <a:gd name="T9" fmla="*/ 2 h 27"/>
                  <a:gd name="T10" fmla="*/ 0 w 45"/>
                  <a:gd name="T11" fmla="*/ 4 h 27"/>
                  <a:gd name="T12" fmla="*/ 3 w 45"/>
                  <a:gd name="T13" fmla="*/ 7 h 27"/>
                  <a:gd name="T14" fmla="*/ 38 w 45"/>
                  <a:gd name="T15" fmla="*/ 27 h 27"/>
                  <a:gd name="T16" fmla="*/ 40 w 45"/>
                  <a:gd name="T17" fmla="*/ 27 h 27"/>
                  <a:gd name="T18" fmla="*/ 43 w 45"/>
                  <a:gd name="T19" fmla="*/ 27 h 27"/>
                  <a:gd name="T20" fmla="*/ 45 w 45"/>
                  <a:gd name="T21" fmla="*/ 27 h 27"/>
                  <a:gd name="T22" fmla="*/ 45 w 45"/>
                  <a:gd name="T23" fmla="*/ 25 h 27"/>
                  <a:gd name="T24" fmla="*/ 45 w 45"/>
                  <a:gd name="T25" fmla="*/ 22 h 27"/>
                  <a:gd name="T26" fmla="*/ 45 w 45"/>
                  <a:gd name="T27" fmla="*/ 20 h 27"/>
                  <a:gd name="T28" fmla="*/ 10 w 45"/>
                  <a:gd name="T29" fmla="*/ 0 h 2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5"/>
                  <a:gd name="T46" fmla="*/ 0 h 27"/>
                  <a:gd name="T47" fmla="*/ 45 w 45"/>
                  <a:gd name="T48" fmla="*/ 27 h 2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5" h="27">
                    <a:moveTo>
                      <a:pt x="10" y="0"/>
                    </a:moveTo>
                    <a:lnTo>
                      <a:pt x="8" y="0"/>
                    </a:lnTo>
                    <a:lnTo>
                      <a:pt x="5" y="0"/>
                    </a:lnTo>
                    <a:lnTo>
                      <a:pt x="3" y="0"/>
                    </a:lnTo>
                    <a:lnTo>
                      <a:pt x="0" y="2"/>
                    </a:lnTo>
                    <a:lnTo>
                      <a:pt x="0" y="4"/>
                    </a:lnTo>
                    <a:lnTo>
                      <a:pt x="3" y="7"/>
                    </a:lnTo>
                    <a:lnTo>
                      <a:pt x="38" y="27"/>
                    </a:lnTo>
                    <a:lnTo>
                      <a:pt x="40" y="27"/>
                    </a:lnTo>
                    <a:lnTo>
                      <a:pt x="43" y="27"/>
                    </a:lnTo>
                    <a:lnTo>
                      <a:pt x="45" y="27"/>
                    </a:lnTo>
                    <a:lnTo>
                      <a:pt x="45" y="25"/>
                    </a:lnTo>
                    <a:lnTo>
                      <a:pt x="45" y="22"/>
                    </a:lnTo>
                    <a:lnTo>
                      <a:pt x="45" y="20"/>
                    </a:ln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80" name="Freeform 172"/>
              <p:cNvSpPr>
                <a:spLocks/>
              </p:cNvSpPr>
              <p:nvPr/>
            </p:nvSpPr>
            <p:spPr bwMode="auto">
              <a:xfrm>
                <a:off x="4982" y="1381"/>
                <a:ext cx="45" cy="27"/>
              </a:xfrm>
              <a:custGeom>
                <a:avLst/>
                <a:gdLst>
                  <a:gd name="T0" fmla="*/ 10 w 45"/>
                  <a:gd name="T1" fmla="*/ 2 h 27"/>
                  <a:gd name="T2" fmla="*/ 7 w 45"/>
                  <a:gd name="T3" fmla="*/ 0 h 27"/>
                  <a:gd name="T4" fmla="*/ 5 w 45"/>
                  <a:gd name="T5" fmla="*/ 0 h 27"/>
                  <a:gd name="T6" fmla="*/ 3 w 45"/>
                  <a:gd name="T7" fmla="*/ 2 h 27"/>
                  <a:gd name="T8" fmla="*/ 0 w 45"/>
                  <a:gd name="T9" fmla="*/ 4 h 27"/>
                  <a:gd name="T10" fmla="*/ 0 w 45"/>
                  <a:gd name="T11" fmla="*/ 6 h 27"/>
                  <a:gd name="T12" fmla="*/ 3 w 45"/>
                  <a:gd name="T13" fmla="*/ 9 h 27"/>
                  <a:gd name="T14" fmla="*/ 37 w 45"/>
                  <a:gd name="T15" fmla="*/ 27 h 27"/>
                  <a:gd name="T16" fmla="*/ 40 w 45"/>
                  <a:gd name="T17" fmla="*/ 27 h 27"/>
                  <a:gd name="T18" fmla="*/ 42 w 45"/>
                  <a:gd name="T19" fmla="*/ 27 h 27"/>
                  <a:gd name="T20" fmla="*/ 45 w 45"/>
                  <a:gd name="T21" fmla="*/ 27 h 27"/>
                  <a:gd name="T22" fmla="*/ 45 w 45"/>
                  <a:gd name="T23" fmla="*/ 24 h 27"/>
                  <a:gd name="T24" fmla="*/ 45 w 45"/>
                  <a:gd name="T25" fmla="*/ 22 h 27"/>
                  <a:gd name="T26" fmla="*/ 45 w 45"/>
                  <a:gd name="T27" fmla="*/ 20 h 27"/>
                  <a:gd name="T28" fmla="*/ 10 w 45"/>
                  <a:gd name="T29" fmla="*/ 2 h 2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5"/>
                  <a:gd name="T46" fmla="*/ 0 h 27"/>
                  <a:gd name="T47" fmla="*/ 45 w 45"/>
                  <a:gd name="T48" fmla="*/ 27 h 2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5" h="27">
                    <a:moveTo>
                      <a:pt x="10" y="2"/>
                    </a:moveTo>
                    <a:lnTo>
                      <a:pt x="7" y="0"/>
                    </a:lnTo>
                    <a:lnTo>
                      <a:pt x="5" y="0"/>
                    </a:lnTo>
                    <a:lnTo>
                      <a:pt x="3" y="2"/>
                    </a:lnTo>
                    <a:lnTo>
                      <a:pt x="0" y="4"/>
                    </a:lnTo>
                    <a:lnTo>
                      <a:pt x="0" y="6"/>
                    </a:lnTo>
                    <a:lnTo>
                      <a:pt x="3" y="9"/>
                    </a:lnTo>
                    <a:lnTo>
                      <a:pt x="37" y="27"/>
                    </a:lnTo>
                    <a:lnTo>
                      <a:pt x="40" y="27"/>
                    </a:lnTo>
                    <a:lnTo>
                      <a:pt x="42" y="27"/>
                    </a:lnTo>
                    <a:lnTo>
                      <a:pt x="45" y="27"/>
                    </a:lnTo>
                    <a:lnTo>
                      <a:pt x="45" y="24"/>
                    </a:lnTo>
                    <a:lnTo>
                      <a:pt x="45" y="22"/>
                    </a:lnTo>
                    <a:lnTo>
                      <a:pt x="45" y="20"/>
                    </a:lnTo>
                    <a:lnTo>
                      <a:pt x="1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07" name="Rectangle 174"/>
            <p:cNvSpPr>
              <a:spLocks noChangeArrowheads="1"/>
            </p:cNvSpPr>
            <p:nvPr/>
          </p:nvSpPr>
          <p:spPr bwMode="auto">
            <a:xfrm>
              <a:off x="4188" y="1022"/>
              <a:ext cx="326"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108" name="Rectangle 175"/>
            <p:cNvSpPr>
              <a:spLocks noChangeArrowheads="1"/>
            </p:cNvSpPr>
            <p:nvPr/>
          </p:nvSpPr>
          <p:spPr bwMode="auto">
            <a:xfrm>
              <a:off x="4303" y="1083"/>
              <a:ext cx="8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i="1">
                  <a:solidFill>
                    <a:srgbClr val="000000"/>
                  </a:solidFill>
                  <a:latin typeface="Times New Roman" panose="02020603050405020304" pitchFamily="18" charset="0"/>
                </a:rPr>
                <a:t>D</a:t>
              </a:r>
              <a:endParaRPr lang="en-US" altLang="zh-CN" sz="1800" i="1"/>
            </a:p>
          </p:txBody>
        </p:sp>
        <p:sp>
          <p:nvSpPr>
            <p:cNvPr id="109" name="Rectangle 176"/>
            <p:cNvSpPr>
              <a:spLocks noChangeArrowheads="1"/>
            </p:cNvSpPr>
            <p:nvPr/>
          </p:nvSpPr>
          <p:spPr bwMode="auto">
            <a:xfrm>
              <a:off x="4397" y="1083"/>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a:t>
              </a:r>
              <a:endParaRPr lang="en-US" altLang="zh-CN" sz="1800"/>
            </a:p>
          </p:txBody>
        </p:sp>
        <p:sp>
          <p:nvSpPr>
            <p:cNvPr id="110" name="Rectangle 177"/>
            <p:cNvSpPr>
              <a:spLocks noChangeArrowheads="1"/>
            </p:cNvSpPr>
            <p:nvPr/>
          </p:nvSpPr>
          <p:spPr bwMode="auto">
            <a:xfrm>
              <a:off x="3922" y="477"/>
              <a:ext cx="314"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111" name="Rectangle 178"/>
            <p:cNvSpPr>
              <a:spLocks noChangeArrowheads="1"/>
            </p:cNvSpPr>
            <p:nvPr/>
          </p:nvSpPr>
          <p:spPr bwMode="auto">
            <a:xfrm>
              <a:off x="4032" y="538"/>
              <a:ext cx="7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i="1">
                  <a:solidFill>
                    <a:srgbClr val="000000"/>
                  </a:solidFill>
                  <a:latin typeface="Times New Roman" panose="02020603050405020304" pitchFamily="18" charset="0"/>
                </a:rPr>
                <a:t>A</a:t>
              </a:r>
              <a:endParaRPr lang="en-US" altLang="zh-CN" sz="1800" i="1"/>
            </a:p>
          </p:txBody>
        </p:sp>
        <p:sp>
          <p:nvSpPr>
            <p:cNvPr id="112" name="Rectangle 179"/>
            <p:cNvSpPr>
              <a:spLocks noChangeArrowheads="1"/>
            </p:cNvSpPr>
            <p:nvPr/>
          </p:nvSpPr>
          <p:spPr bwMode="auto">
            <a:xfrm>
              <a:off x="4124" y="538"/>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a:t>
              </a:r>
              <a:endParaRPr lang="en-US" altLang="zh-CN" sz="1800"/>
            </a:p>
          </p:txBody>
        </p:sp>
        <p:sp>
          <p:nvSpPr>
            <p:cNvPr id="113" name="Rectangle 180"/>
            <p:cNvSpPr>
              <a:spLocks noChangeArrowheads="1"/>
            </p:cNvSpPr>
            <p:nvPr/>
          </p:nvSpPr>
          <p:spPr bwMode="auto">
            <a:xfrm>
              <a:off x="235" y="2422"/>
              <a:ext cx="308"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114" name="Rectangle 181"/>
            <p:cNvSpPr>
              <a:spLocks noChangeArrowheads="1"/>
            </p:cNvSpPr>
            <p:nvPr/>
          </p:nvSpPr>
          <p:spPr bwMode="auto">
            <a:xfrm>
              <a:off x="347" y="2484"/>
              <a:ext cx="7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i="1">
                  <a:solidFill>
                    <a:srgbClr val="000000"/>
                  </a:solidFill>
                  <a:latin typeface="Times New Roman" panose="02020603050405020304" pitchFamily="18" charset="0"/>
                </a:rPr>
                <a:t>E</a:t>
              </a:r>
              <a:endParaRPr lang="en-US" altLang="zh-CN" sz="1800" i="1"/>
            </a:p>
          </p:txBody>
        </p:sp>
        <p:sp>
          <p:nvSpPr>
            <p:cNvPr id="115" name="Rectangle 182"/>
            <p:cNvSpPr>
              <a:spLocks noChangeArrowheads="1"/>
            </p:cNvSpPr>
            <p:nvPr/>
          </p:nvSpPr>
          <p:spPr bwMode="auto">
            <a:xfrm>
              <a:off x="426" y="2484"/>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a:t>
              </a:r>
              <a:endParaRPr lang="en-US" altLang="zh-CN" sz="1800"/>
            </a:p>
          </p:txBody>
        </p:sp>
        <p:sp>
          <p:nvSpPr>
            <p:cNvPr id="116" name="Rectangle 183"/>
            <p:cNvSpPr>
              <a:spLocks noChangeArrowheads="1"/>
            </p:cNvSpPr>
            <p:nvPr/>
          </p:nvSpPr>
          <p:spPr bwMode="auto">
            <a:xfrm>
              <a:off x="4902" y="1022"/>
              <a:ext cx="309"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117" name="Rectangle 184"/>
            <p:cNvSpPr>
              <a:spLocks noChangeArrowheads="1"/>
            </p:cNvSpPr>
            <p:nvPr/>
          </p:nvSpPr>
          <p:spPr bwMode="auto">
            <a:xfrm>
              <a:off x="5014" y="1083"/>
              <a:ext cx="7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i="1">
                  <a:solidFill>
                    <a:srgbClr val="000000"/>
                  </a:solidFill>
                  <a:latin typeface="Times New Roman" panose="02020603050405020304" pitchFamily="18" charset="0"/>
                </a:rPr>
                <a:t>E</a:t>
              </a:r>
              <a:endParaRPr lang="en-US" altLang="zh-CN" sz="1800" i="1"/>
            </a:p>
          </p:txBody>
        </p:sp>
        <p:sp>
          <p:nvSpPr>
            <p:cNvPr id="118" name="Rectangle 185"/>
            <p:cNvSpPr>
              <a:spLocks noChangeArrowheads="1"/>
            </p:cNvSpPr>
            <p:nvPr/>
          </p:nvSpPr>
          <p:spPr bwMode="auto">
            <a:xfrm>
              <a:off x="5094" y="1083"/>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a:t>
              </a:r>
              <a:endParaRPr lang="en-US" altLang="zh-CN" sz="1800"/>
            </a:p>
          </p:txBody>
        </p:sp>
        <p:sp>
          <p:nvSpPr>
            <p:cNvPr id="119" name="Rectangle 186"/>
            <p:cNvSpPr>
              <a:spLocks noChangeArrowheads="1"/>
            </p:cNvSpPr>
            <p:nvPr/>
          </p:nvSpPr>
          <p:spPr bwMode="auto">
            <a:xfrm>
              <a:off x="3773" y="1521"/>
              <a:ext cx="308"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120" name="Rectangle 187"/>
            <p:cNvSpPr>
              <a:spLocks noChangeArrowheads="1"/>
            </p:cNvSpPr>
            <p:nvPr/>
          </p:nvSpPr>
          <p:spPr bwMode="auto">
            <a:xfrm>
              <a:off x="3885" y="1583"/>
              <a:ext cx="7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i="1">
                  <a:solidFill>
                    <a:srgbClr val="000000"/>
                  </a:solidFill>
                  <a:latin typeface="Times New Roman" panose="02020603050405020304" pitchFamily="18" charset="0"/>
                </a:rPr>
                <a:t>E</a:t>
              </a:r>
              <a:endParaRPr lang="en-US" altLang="zh-CN" sz="1800" i="1"/>
            </a:p>
          </p:txBody>
        </p:sp>
        <p:sp>
          <p:nvSpPr>
            <p:cNvPr id="121" name="Rectangle 188"/>
            <p:cNvSpPr>
              <a:spLocks noChangeArrowheads="1"/>
            </p:cNvSpPr>
            <p:nvPr/>
          </p:nvSpPr>
          <p:spPr bwMode="auto">
            <a:xfrm>
              <a:off x="3964" y="1583"/>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a:t>
              </a:r>
              <a:endParaRPr lang="en-US" altLang="zh-CN" sz="1800"/>
            </a:p>
          </p:txBody>
        </p:sp>
        <p:sp>
          <p:nvSpPr>
            <p:cNvPr id="122" name="Rectangle 189"/>
            <p:cNvSpPr>
              <a:spLocks noChangeArrowheads="1"/>
            </p:cNvSpPr>
            <p:nvPr/>
          </p:nvSpPr>
          <p:spPr bwMode="auto">
            <a:xfrm>
              <a:off x="1285" y="2422"/>
              <a:ext cx="308"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123" name="Rectangle 190"/>
            <p:cNvSpPr>
              <a:spLocks noChangeArrowheads="1"/>
            </p:cNvSpPr>
            <p:nvPr/>
          </p:nvSpPr>
          <p:spPr bwMode="auto">
            <a:xfrm>
              <a:off x="1397" y="2484"/>
              <a:ext cx="7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i="1">
                  <a:solidFill>
                    <a:srgbClr val="000000"/>
                  </a:solidFill>
                  <a:latin typeface="Times New Roman" panose="02020603050405020304" pitchFamily="18" charset="0"/>
                </a:rPr>
                <a:t>E</a:t>
              </a:r>
              <a:endParaRPr lang="en-US" altLang="zh-CN" sz="1800" i="1"/>
            </a:p>
          </p:txBody>
        </p:sp>
        <p:sp>
          <p:nvSpPr>
            <p:cNvPr id="124" name="Rectangle 191"/>
            <p:cNvSpPr>
              <a:spLocks noChangeArrowheads="1"/>
            </p:cNvSpPr>
            <p:nvPr/>
          </p:nvSpPr>
          <p:spPr bwMode="auto">
            <a:xfrm>
              <a:off x="1476" y="2484"/>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a:t>
              </a:r>
              <a:endParaRPr lang="en-US" altLang="zh-CN" sz="1800"/>
            </a:p>
          </p:txBody>
        </p:sp>
        <p:sp>
          <p:nvSpPr>
            <p:cNvPr id="125" name="Rectangle 192"/>
            <p:cNvSpPr>
              <a:spLocks noChangeArrowheads="1"/>
            </p:cNvSpPr>
            <p:nvPr/>
          </p:nvSpPr>
          <p:spPr bwMode="auto">
            <a:xfrm>
              <a:off x="1805" y="1871"/>
              <a:ext cx="308"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126" name="Rectangle 193"/>
            <p:cNvSpPr>
              <a:spLocks noChangeArrowheads="1"/>
            </p:cNvSpPr>
            <p:nvPr/>
          </p:nvSpPr>
          <p:spPr bwMode="auto">
            <a:xfrm>
              <a:off x="1917" y="1932"/>
              <a:ext cx="7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i="1">
                  <a:solidFill>
                    <a:srgbClr val="000000"/>
                  </a:solidFill>
                  <a:latin typeface="Times New Roman" panose="02020603050405020304" pitchFamily="18" charset="0"/>
                </a:rPr>
                <a:t>E</a:t>
              </a:r>
              <a:endParaRPr lang="en-US" altLang="zh-CN" sz="1800" i="1"/>
            </a:p>
          </p:txBody>
        </p:sp>
        <p:sp>
          <p:nvSpPr>
            <p:cNvPr id="127" name="Rectangle 194"/>
            <p:cNvSpPr>
              <a:spLocks noChangeArrowheads="1"/>
            </p:cNvSpPr>
            <p:nvPr/>
          </p:nvSpPr>
          <p:spPr bwMode="auto">
            <a:xfrm>
              <a:off x="1996" y="1932"/>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a:t>
              </a:r>
              <a:endParaRPr lang="en-US" altLang="zh-CN" sz="1800"/>
            </a:p>
          </p:txBody>
        </p:sp>
        <p:sp>
          <p:nvSpPr>
            <p:cNvPr id="128" name="Rectangle 195"/>
            <p:cNvSpPr>
              <a:spLocks noChangeArrowheads="1"/>
            </p:cNvSpPr>
            <p:nvPr/>
          </p:nvSpPr>
          <p:spPr bwMode="auto">
            <a:xfrm>
              <a:off x="695" y="1871"/>
              <a:ext cx="309"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129" name="Rectangle 196"/>
            <p:cNvSpPr>
              <a:spLocks noChangeArrowheads="1"/>
            </p:cNvSpPr>
            <p:nvPr/>
          </p:nvSpPr>
          <p:spPr bwMode="auto">
            <a:xfrm>
              <a:off x="807" y="1932"/>
              <a:ext cx="7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i="1">
                  <a:solidFill>
                    <a:srgbClr val="000000"/>
                  </a:solidFill>
                  <a:latin typeface="Times New Roman" panose="02020603050405020304" pitchFamily="18" charset="0"/>
                </a:rPr>
                <a:t>E</a:t>
              </a:r>
              <a:endParaRPr lang="en-US" altLang="zh-CN" sz="1800" i="1"/>
            </a:p>
          </p:txBody>
        </p:sp>
        <p:sp>
          <p:nvSpPr>
            <p:cNvPr id="130" name="Rectangle 197"/>
            <p:cNvSpPr>
              <a:spLocks noChangeArrowheads="1"/>
            </p:cNvSpPr>
            <p:nvPr/>
          </p:nvSpPr>
          <p:spPr bwMode="auto">
            <a:xfrm>
              <a:off x="887" y="1932"/>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a:t>
              </a:r>
              <a:endParaRPr lang="en-US" altLang="zh-CN" sz="1800"/>
            </a:p>
          </p:txBody>
        </p:sp>
        <p:sp>
          <p:nvSpPr>
            <p:cNvPr id="131" name="Rectangle 198"/>
            <p:cNvSpPr>
              <a:spLocks noChangeArrowheads="1"/>
            </p:cNvSpPr>
            <p:nvPr/>
          </p:nvSpPr>
          <p:spPr bwMode="auto">
            <a:xfrm>
              <a:off x="1869" y="1499"/>
              <a:ext cx="299"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132" name="Rectangle 199"/>
            <p:cNvSpPr>
              <a:spLocks noChangeArrowheads="1"/>
            </p:cNvSpPr>
            <p:nvPr/>
          </p:nvSpPr>
          <p:spPr bwMode="auto">
            <a:xfrm>
              <a:off x="1979" y="1560"/>
              <a:ext cx="7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i="1">
                  <a:solidFill>
                    <a:srgbClr val="000000"/>
                  </a:solidFill>
                  <a:latin typeface="Times New Roman" panose="02020603050405020304" pitchFamily="18" charset="0"/>
                </a:rPr>
                <a:t>E</a:t>
              </a:r>
              <a:endParaRPr lang="en-US" altLang="zh-CN" sz="1800" i="1"/>
            </a:p>
          </p:txBody>
        </p:sp>
        <p:sp>
          <p:nvSpPr>
            <p:cNvPr id="133" name="Rectangle 200"/>
            <p:cNvSpPr>
              <a:spLocks noChangeArrowheads="1"/>
            </p:cNvSpPr>
            <p:nvPr/>
          </p:nvSpPr>
          <p:spPr bwMode="auto">
            <a:xfrm>
              <a:off x="2059" y="1560"/>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a:t>
              </a:r>
              <a:endParaRPr lang="en-US" altLang="zh-CN" sz="1800"/>
            </a:p>
          </p:txBody>
        </p:sp>
        <p:sp>
          <p:nvSpPr>
            <p:cNvPr id="134" name="Rectangle 201"/>
            <p:cNvSpPr>
              <a:spLocks noChangeArrowheads="1"/>
            </p:cNvSpPr>
            <p:nvPr/>
          </p:nvSpPr>
          <p:spPr bwMode="auto">
            <a:xfrm>
              <a:off x="1240" y="1487"/>
              <a:ext cx="326"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135" name="Rectangle 202"/>
            <p:cNvSpPr>
              <a:spLocks noChangeArrowheads="1"/>
            </p:cNvSpPr>
            <p:nvPr/>
          </p:nvSpPr>
          <p:spPr bwMode="auto">
            <a:xfrm>
              <a:off x="1354" y="1548"/>
              <a:ext cx="8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i="1">
                  <a:solidFill>
                    <a:srgbClr val="000000"/>
                  </a:solidFill>
                  <a:latin typeface="Times New Roman" panose="02020603050405020304" pitchFamily="18" charset="0"/>
                </a:rPr>
                <a:t>D</a:t>
              </a:r>
              <a:endParaRPr lang="en-US" altLang="zh-CN" sz="1800" i="1"/>
            </a:p>
          </p:txBody>
        </p:sp>
        <p:sp>
          <p:nvSpPr>
            <p:cNvPr id="136" name="Rectangle 203"/>
            <p:cNvSpPr>
              <a:spLocks noChangeArrowheads="1"/>
            </p:cNvSpPr>
            <p:nvPr/>
          </p:nvSpPr>
          <p:spPr bwMode="auto">
            <a:xfrm>
              <a:off x="1449" y="1548"/>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a:t>
              </a:r>
              <a:endParaRPr lang="en-US" altLang="zh-CN" sz="1800"/>
            </a:p>
          </p:txBody>
        </p:sp>
        <p:grpSp>
          <p:nvGrpSpPr>
            <p:cNvPr id="137" name="Group 209"/>
            <p:cNvGrpSpPr>
              <a:grpSpLocks/>
            </p:cNvGrpSpPr>
            <p:nvPr/>
          </p:nvGrpSpPr>
          <p:grpSpPr bwMode="auto">
            <a:xfrm>
              <a:off x="2163" y="1594"/>
              <a:ext cx="142" cy="261"/>
              <a:chOff x="2163" y="1594"/>
              <a:chExt cx="142" cy="261"/>
            </a:xfrm>
          </p:grpSpPr>
          <p:sp>
            <p:nvSpPr>
              <p:cNvPr id="268" name="Freeform 204"/>
              <p:cNvSpPr>
                <a:spLocks/>
              </p:cNvSpPr>
              <p:nvPr/>
            </p:nvSpPr>
            <p:spPr bwMode="auto">
              <a:xfrm>
                <a:off x="2163" y="1594"/>
                <a:ext cx="27" cy="41"/>
              </a:xfrm>
              <a:custGeom>
                <a:avLst/>
                <a:gdLst>
                  <a:gd name="T0" fmla="*/ 10 w 27"/>
                  <a:gd name="T1" fmla="*/ 4 h 41"/>
                  <a:gd name="T2" fmla="*/ 8 w 27"/>
                  <a:gd name="T3" fmla="*/ 2 h 41"/>
                  <a:gd name="T4" fmla="*/ 5 w 27"/>
                  <a:gd name="T5" fmla="*/ 0 h 41"/>
                  <a:gd name="T6" fmla="*/ 5 w 27"/>
                  <a:gd name="T7" fmla="*/ 0 h 41"/>
                  <a:gd name="T8" fmla="*/ 3 w 27"/>
                  <a:gd name="T9" fmla="*/ 2 h 41"/>
                  <a:gd name="T10" fmla="*/ 0 w 27"/>
                  <a:gd name="T11" fmla="*/ 4 h 41"/>
                  <a:gd name="T12" fmla="*/ 0 w 27"/>
                  <a:gd name="T13" fmla="*/ 7 h 41"/>
                  <a:gd name="T14" fmla="*/ 17 w 27"/>
                  <a:gd name="T15" fmla="*/ 38 h 41"/>
                  <a:gd name="T16" fmla="*/ 17 w 27"/>
                  <a:gd name="T17" fmla="*/ 41 h 41"/>
                  <a:gd name="T18" fmla="*/ 20 w 27"/>
                  <a:gd name="T19" fmla="*/ 41 h 41"/>
                  <a:gd name="T20" fmla="*/ 22 w 27"/>
                  <a:gd name="T21" fmla="*/ 41 h 41"/>
                  <a:gd name="T22" fmla="*/ 25 w 27"/>
                  <a:gd name="T23" fmla="*/ 41 h 41"/>
                  <a:gd name="T24" fmla="*/ 27 w 27"/>
                  <a:gd name="T25" fmla="*/ 38 h 41"/>
                  <a:gd name="T26" fmla="*/ 27 w 27"/>
                  <a:gd name="T27" fmla="*/ 36 h 41"/>
                  <a:gd name="T28" fmla="*/ 10 w 27"/>
                  <a:gd name="T29" fmla="*/ 4 h 4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
                  <a:gd name="T46" fmla="*/ 0 h 41"/>
                  <a:gd name="T47" fmla="*/ 27 w 27"/>
                  <a:gd name="T48" fmla="*/ 41 h 4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 h="41">
                    <a:moveTo>
                      <a:pt x="10" y="4"/>
                    </a:moveTo>
                    <a:lnTo>
                      <a:pt x="8" y="2"/>
                    </a:lnTo>
                    <a:lnTo>
                      <a:pt x="5" y="0"/>
                    </a:lnTo>
                    <a:lnTo>
                      <a:pt x="3" y="2"/>
                    </a:lnTo>
                    <a:lnTo>
                      <a:pt x="0" y="4"/>
                    </a:lnTo>
                    <a:lnTo>
                      <a:pt x="0" y="7"/>
                    </a:lnTo>
                    <a:lnTo>
                      <a:pt x="17" y="38"/>
                    </a:lnTo>
                    <a:lnTo>
                      <a:pt x="17" y="41"/>
                    </a:lnTo>
                    <a:lnTo>
                      <a:pt x="20" y="41"/>
                    </a:lnTo>
                    <a:lnTo>
                      <a:pt x="22" y="41"/>
                    </a:lnTo>
                    <a:lnTo>
                      <a:pt x="25" y="41"/>
                    </a:lnTo>
                    <a:lnTo>
                      <a:pt x="27" y="38"/>
                    </a:lnTo>
                    <a:lnTo>
                      <a:pt x="27" y="36"/>
                    </a:lnTo>
                    <a:lnTo>
                      <a:pt x="1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9" name="Freeform 205"/>
              <p:cNvSpPr>
                <a:spLocks/>
              </p:cNvSpPr>
              <p:nvPr/>
            </p:nvSpPr>
            <p:spPr bwMode="auto">
              <a:xfrm>
                <a:off x="2193" y="1651"/>
                <a:ext cx="27" cy="43"/>
              </a:xfrm>
              <a:custGeom>
                <a:avLst/>
                <a:gdLst>
                  <a:gd name="T0" fmla="*/ 10 w 27"/>
                  <a:gd name="T1" fmla="*/ 4 h 43"/>
                  <a:gd name="T2" fmla="*/ 10 w 27"/>
                  <a:gd name="T3" fmla="*/ 2 h 43"/>
                  <a:gd name="T4" fmla="*/ 7 w 27"/>
                  <a:gd name="T5" fmla="*/ 0 h 43"/>
                  <a:gd name="T6" fmla="*/ 5 w 27"/>
                  <a:gd name="T7" fmla="*/ 0 h 43"/>
                  <a:gd name="T8" fmla="*/ 2 w 27"/>
                  <a:gd name="T9" fmla="*/ 2 h 43"/>
                  <a:gd name="T10" fmla="*/ 0 w 27"/>
                  <a:gd name="T11" fmla="*/ 4 h 43"/>
                  <a:gd name="T12" fmla="*/ 0 w 27"/>
                  <a:gd name="T13" fmla="*/ 6 h 43"/>
                  <a:gd name="T14" fmla="*/ 17 w 27"/>
                  <a:gd name="T15" fmla="*/ 38 h 43"/>
                  <a:gd name="T16" fmla="*/ 17 w 27"/>
                  <a:gd name="T17" fmla="*/ 41 h 43"/>
                  <a:gd name="T18" fmla="*/ 20 w 27"/>
                  <a:gd name="T19" fmla="*/ 43 h 43"/>
                  <a:gd name="T20" fmla="*/ 22 w 27"/>
                  <a:gd name="T21" fmla="*/ 43 h 43"/>
                  <a:gd name="T22" fmla="*/ 25 w 27"/>
                  <a:gd name="T23" fmla="*/ 41 h 43"/>
                  <a:gd name="T24" fmla="*/ 27 w 27"/>
                  <a:gd name="T25" fmla="*/ 38 h 43"/>
                  <a:gd name="T26" fmla="*/ 27 w 27"/>
                  <a:gd name="T27" fmla="*/ 36 h 43"/>
                  <a:gd name="T28" fmla="*/ 10 w 27"/>
                  <a:gd name="T29" fmla="*/ 4 h 4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
                  <a:gd name="T46" fmla="*/ 0 h 43"/>
                  <a:gd name="T47" fmla="*/ 27 w 27"/>
                  <a:gd name="T48" fmla="*/ 43 h 4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 h="43">
                    <a:moveTo>
                      <a:pt x="10" y="4"/>
                    </a:moveTo>
                    <a:lnTo>
                      <a:pt x="10" y="2"/>
                    </a:lnTo>
                    <a:lnTo>
                      <a:pt x="7" y="0"/>
                    </a:lnTo>
                    <a:lnTo>
                      <a:pt x="5" y="0"/>
                    </a:lnTo>
                    <a:lnTo>
                      <a:pt x="2" y="2"/>
                    </a:lnTo>
                    <a:lnTo>
                      <a:pt x="0" y="4"/>
                    </a:lnTo>
                    <a:lnTo>
                      <a:pt x="0" y="6"/>
                    </a:lnTo>
                    <a:lnTo>
                      <a:pt x="17" y="38"/>
                    </a:lnTo>
                    <a:lnTo>
                      <a:pt x="17" y="41"/>
                    </a:lnTo>
                    <a:lnTo>
                      <a:pt x="20" y="43"/>
                    </a:lnTo>
                    <a:lnTo>
                      <a:pt x="22" y="43"/>
                    </a:lnTo>
                    <a:lnTo>
                      <a:pt x="25" y="41"/>
                    </a:lnTo>
                    <a:lnTo>
                      <a:pt x="27" y="38"/>
                    </a:lnTo>
                    <a:lnTo>
                      <a:pt x="27" y="36"/>
                    </a:lnTo>
                    <a:lnTo>
                      <a:pt x="1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0" name="Freeform 206"/>
              <p:cNvSpPr>
                <a:spLocks/>
              </p:cNvSpPr>
              <p:nvPr/>
            </p:nvSpPr>
            <p:spPr bwMode="auto">
              <a:xfrm>
                <a:off x="2223" y="1710"/>
                <a:ext cx="27" cy="41"/>
              </a:xfrm>
              <a:custGeom>
                <a:avLst/>
                <a:gdLst>
                  <a:gd name="T0" fmla="*/ 10 w 27"/>
                  <a:gd name="T1" fmla="*/ 2 h 41"/>
                  <a:gd name="T2" fmla="*/ 10 w 27"/>
                  <a:gd name="T3" fmla="*/ 0 h 41"/>
                  <a:gd name="T4" fmla="*/ 7 w 27"/>
                  <a:gd name="T5" fmla="*/ 0 h 41"/>
                  <a:gd name="T6" fmla="*/ 5 w 27"/>
                  <a:gd name="T7" fmla="*/ 0 h 41"/>
                  <a:gd name="T8" fmla="*/ 2 w 27"/>
                  <a:gd name="T9" fmla="*/ 0 h 41"/>
                  <a:gd name="T10" fmla="*/ 0 w 27"/>
                  <a:gd name="T11" fmla="*/ 2 h 41"/>
                  <a:gd name="T12" fmla="*/ 0 w 27"/>
                  <a:gd name="T13" fmla="*/ 4 h 41"/>
                  <a:gd name="T14" fmla="*/ 17 w 27"/>
                  <a:gd name="T15" fmla="*/ 36 h 41"/>
                  <a:gd name="T16" fmla="*/ 20 w 27"/>
                  <a:gd name="T17" fmla="*/ 38 h 41"/>
                  <a:gd name="T18" fmla="*/ 22 w 27"/>
                  <a:gd name="T19" fmla="*/ 41 h 41"/>
                  <a:gd name="T20" fmla="*/ 25 w 27"/>
                  <a:gd name="T21" fmla="*/ 41 h 41"/>
                  <a:gd name="T22" fmla="*/ 27 w 27"/>
                  <a:gd name="T23" fmla="*/ 38 h 41"/>
                  <a:gd name="T24" fmla="*/ 27 w 27"/>
                  <a:gd name="T25" fmla="*/ 36 h 41"/>
                  <a:gd name="T26" fmla="*/ 27 w 27"/>
                  <a:gd name="T27" fmla="*/ 34 h 41"/>
                  <a:gd name="T28" fmla="*/ 10 w 27"/>
                  <a:gd name="T29" fmla="*/ 2 h 4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
                  <a:gd name="T46" fmla="*/ 0 h 41"/>
                  <a:gd name="T47" fmla="*/ 27 w 27"/>
                  <a:gd name="T48" fmla="*/ 41 h 4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 h="41">
                    <a:moveTo>
                      <a:pt x="10" y="2"/>
                    </a:moveTo>
                    <a:lnTo>
                      <a:pt x="10" y="0"/>
                    </a:lnTo>
                    <a:lnTo>
                      <a:pt x="7" y="0"/>
                    </a:lnTo>
                    <a:lnTo>
                      <a:pt x="5" y="0"/>
                    </a:lnTo>
                    <a:lnTo>
                      <a:pt x="2" y="0"/>
                    </a:lnTo>
                    <a:lnTo>
                      <a:pt x="0" y="2"/>
                    </a:lnTo>
                    <a:lnTo>
                      <a:pt x="0" y="4"/>
                    </a:lnTo>
                    <a:lnTo>
                      <a:pt x="17" y="36"/>
                    </a:lnTo>
                    <a:lnTo>
                      <a:pt x="20" y="38"/>
                    </a:lnTo>
                    <a:lnTo>
                      <a:pt x="22" y="41"/>
                    </a:lnTo>
                    <a:lnTo>
                      <a:pt x="25" y="41"/>
                    </a:lnTo>
                    <a:lnTo>
                      <a:pt x="27" y="38"/>
                    </a:lnTo>
                    <a:lnTo>
                      <a:pt x="27" y="36"/>
                    </a:lnTo>
                    <a:lnTo>
                      <a:pt x="27" y="34"/>
                    </a:lnTo>
                    <a:lnTo>
                      <a:pt x="1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1" name="Freeform 207"/>
              <p:cNvSpPr>
                <a:spLocks/>
              </p:cNvSpPr>
              <p:nvPr/>
            </p:nvSpPr>
            <p:spPr bwMode="auto">
              <a:xfrm>
                <a:off x="2253" y="1766"/>
                <a:ext cx="27" cy="41"/>
              </a:xfrm>
              <a:custGeom>
                <a:avLst/>
                <a:gdLst>
                  <a:gd name="T0" fmla="*/ 10 w 27"/>
                  <a:gd name="T1" fmla="*/ 3 h 41"/>
                  <a:gd name="T2" fmla="*/ 10 w 27"/>
                  <a:gd name="T3" fmla="*/ 0 h 41"/>
                  <a:gd name="T4" fmla="*/ 7 w 27"/>
                  <a:gd name="T5" fmla="*/ 0 h 41"/>
                  <a:gd name="T6" fmla="*/ 5 w 27"/>
                  <a:gd name="T7" fmla="*/ 0 h 41"/>
                  <a:gd name="T8" fmla="*/ 2 w 27"/>
                  <a:gd name="T9" fmla="*/ 0 h 41"/>
                  <a:gd name="T10" fmla="*/ 0 w 27"/>
                  <a:gd name="T11" fmla="*/ 3 h 41"/>
                  <a:gd name="T12" fmla="*/ 0 w 27"/>
                  <a:gd name="T13" fmla="*/ 5 h 41"/>
                  <a:gd name="T14" fmla="*/ 17 w 27"/>
                  <a:gd name="T15" fmla="*/ 39 h 41"/>
                  <a:gd name="T16" fmla="*/ 20 w 27"/>
                  <a:gd name="T17" fmla="*/ 41 h 41"/>
                  <a:gd name="T18" fmla="*/ 22 w 27"/>
                  <a:gd name="T19" fmla="*/ 41 h 41"/>
                  <a:gd name="T20" fmla="*/ 25 w 27"/>
                  <a:gd name="T21" fmla="*/ 41 h 41"/>
                  <a:gd name="T22" fmla="*/ 27 w 27"/>
                  <a:gd name="T23" fmla="*/ 41 h 41"/>
                  <a:gd name="T24" fmla="*/ 27 w 27"/>
                  <a:gd name="T25" fmla="*/ 39 h 41"/>
                  <a:gd name="T26" fmla="*/ 27 w 27"/>
                  <a:gd name="T27" fmla="*/ 37 h 41"/>
                  <a:gd name="T28" fmla="*/ 10 w 27"/>
                  <a:gd name="T29" fmla="*/ 3 h 4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7"/>
                  <a:gd name="T46" fmla="*/ 0 h 41"/>
                  <a:gd name="T47" fmla="*/ 27 w 27"/>
                  <a:gd name="T48" fmla="*/ 41 h 4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7" h="41">
                    <a:moveTo>
                      <a:pt x="10" y="3"/>
                    </a:moveTo>
                    <a:lnTo>
                      <a:pt x="10" y="0"/>
                    </a:lnTo>
                    <a:lnTo>
                      <a:pt x="7" y="0"/>
                    </a:lnTo>
                    <a:lnTo>
                      <a:pt x="5" y="0"/>
                    </a:lnTo>
                    <a:lnTo>
                      <a:pt x="2" y="0"/>
                    </a:lnTo>
                    <a:lnTo>
                      <a:pt x="0" y="3"/>
                    </a:lnTo>
                    <a:lnTo>
                      <a:pt x="0" y="5"/>
                    </a:lnTo>
                    <a:lnTo>
                      <a:pt x="17" y="39"/>
                    </a:lnTo>
                    <a:lnTo>
                      <a:pt x="20" y="41"/>
                    </a:lnTo>
                    <a:lnTo>
                      <a:pt x="22" y="41"/>
                    </a:lnTo>
                    <a:lnTo>
                      <a:pt x="25" y="41"/>
                    </a:lnTo>
                    <a:lnTo>
                      <a:pt x="27" y="41"/>
                    </a:lnTo>
                    <a:lnTo>
                      <a:pt x="27" y="39"/>
                    </a:lnTo>
                    <a:lnTo>
                      <a:pt x="27" y="37"/>
                    </a:lnTo>
                    <a:lnTo>
                      <a:pt x="10" y="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2" name="Freeform 208"/>
              <p:cNvSpPr>
                <a:spLocks/>
              </p:cNvSpPr>
              <p:nvPr/>
            </p:nvSpPr>
            <p:spPr bwMode="auto">
              <a:xfrm>
                <a:off x="2283" y="1823"/>
                <a:ext cx="22" cy="32"/>
              </a:xfrm>
              <a:custGeom>
                <a:avLst/>
                <a:gdLst>
                  <a:gd name="T0" fmla="*/ 9 w 22"/>
                  <a:gd name="T1" fmla="*/ 5 h 32"/>
                  <a:gd name="T2" fmla="*/ 9 w 22"/>
                  <a:gd name="T3" fmla="*/ 2 h 32"/>
                  <a:gd name="T4" fmla="*/ 7 w 22"/>
                  <a:gd name="T5" fmla="*/ 0 h 32"/>
                  <a:gd name="T6" fmla="*/ 4 w 22"/>
                  <a:gd name="T7" fmla="*/ 0 h 32"/>
                  <a:gd name="T8" fmla="*/ 2 w 22"/>
                  <a:gd name="T9" fmla="*/ 2 h 32"/>
                  <a:gd name="T10" fmla="*/ 0 w 22"/>
                  <a:gd name="T11" fmla="*/ 5 h 32"/>
                  <a:gd name="T12" fmla="*/ 0 w 22"/>
                  <a:gd name="T13" fmla="*/ 7 h 32"/>
                  <a:gd name="T14" fmla="*/ 12 w 22"/>
                  <a:gd name="T15" fmla="*/ 30 h 32"/>
                  <a:gd name="T16" fmla="*/ 14 w 22"/>
                  <a:gd name="T17" fmla="*/ 30 h 32"/>
                  <a:gd name="T18" fmla="*/ 17 w 22"/>
                  <a:gd name="T19" fmla="*/ 32 h 32"/>
                  <a:gd name="T20" fmla="*/ 17 w 22"/>
                  <a:gd name="T21" fmla="*/ 32 h 32"/>
                  <a:gd name="T22" fmla="*/ 19 w 22"/>
                  <a:gd name="T23" fmla="*/ 30 h 32"/>
                  <a:gd name="T24" fmla="*/ 22 w 22"/>
                  <a:gd name="T25" fmla="*/ 27 h 32"/>
                  <a:gd name="T26" fmla="*/ 22 w 22"/>
                  <a:gd name="T27" fmla="*/ 27 h 32"/>
                  <a:gd name="T28" fmla="*/ 9 w 22"/>
                  <a:gd name="T29" fmla="*/ 5 h 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2"/>
                  <a:gd name="T46" fmla="*/ 0 h 32"/>
                  <a:gd name="T47" fmla="*/ 22 w 22"/>
                  <a:gd name="T48" fmla="*/ 32 h 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2" h="32">
                    <a:moveTo>
                      <a:pt x="9" y="5"/>
                    </a:moveTo>
                    <a:lnTo>
                      <a:pt x="9" y="2"/>
                    </a:lnTo>
                    <a:lnTo>
                      <a:pt x="7" y="0"/>
                    </a:lnTo>
                    <a:lnTo>
                      <a:pt x="4" y="0"/>
                    </a:lnTo>
                    <a:lnTo>
                      <a:pt x="2" y="2"/>
                    </a:lnTo>
                    <a:lnTo>
                      <a:pt x="0" y="5"/>
                    </a:lnTo>
                    <a:lnTo>
                      <a:pt x="0" y="7"/>
                    </a:lnTo>
                    <a:lnTo>
                      <a:pt x="12" y="30"/>
                    </a:lnTo>
                    <a:lnTo>
                      <a:pt x="14" y="30"/>
                    </a:lnTo>
                    <a:lnTo>
                      <a:pt x="17" y="32"/>
                    </a:lnTo>
                    <a:lnTo>
                      <a:pt x="19" y="30"/>
                    </a:lnTo>
                    <a:lnTo>
                      <a:pt x="22" y="27"/>
                    </a:lnTo>
                    <a:lnTo>
                      <a:pt x="9" y="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8" name="Group 217"/>
            <p:cNvGrpSpPr>
              <a:grpSpLocks/>
            </p:cNvGrpSpPr>
            <p:nvPr/>
          </p:nvGrpSpPr>
          <p:grpSpPr bwMode="auto">
            <a:xfrm>
              <a:off x="2163" y="1594"/>
              <a:ext cx="386" cy="250"/>
              <a:chOff x="2163" y="1594"/>
              <a:chExt cx="386" cy="250"/>
            </a:xfrm>
          </p:grpSpPr>
          <p:sp>
            <p:nvSpPr>
              <p:cNvPr id="261" name="Freeform 210"/>
              <p:cNvSpPr>
                <a:spLocks/>
              </p:cNvSpPr>
              <p:nvPr/>
            </p:nvSpPr>
            <p:spPr bwMode="auto">
              <a:xfrm>
                <a:off x="2163" y="1594"/>
                <a:ext cx="42" cy="29"/>
              </a:xfrm>
              <a:custGeom>
                <a:avLst/>
                <a:gdLst>
                  <a:gd name="T0" fmla="*/ 10 w 42"/>
                  <a:gd name="T1" fmla="*/ 2 h 29"/>
                  <a:gd name="T2" fmla="*/ 5 w 42"/>
                  <a:gd name="T3" fmla="*/ 0 h 29"/>
                  <a:gd name="T4" fmla="*/ 5 w 42"/>
                  <a:gd name="T5" fmla="*/ 0 h 29"/>
                  <a:gd name="T6" fmla="*/ 3 w 42"/>
                  <a:gd name="T7" fmla="*/ 2 h 29"/>
                  <a:gd name="T8" fmla="*/ 0 w 42"/>
                  <a:gd name="T9" fmla="*/ 4 h 29"/>
                  <a:gd name="T10" fmla="*/ 0 w 42"/>
                  <a:gd name="T11" fmla="*/ 4 h 29"/>
                  <a:gd name="T12" fmla="*/ 3 w 42"/>
                  <a:gd name="T13" fmla="*/ 9 h 29"/>
                  <a:gd name="T14" fmla="*/ 35 w 42"/>
                  <a:gd name="T15" fmla="*/ 29 h 29"/>
                  <a:gd name="T16" fmla="*/ 37 w 42"/>
                  <a:gd name="T17" fmla="*/ 29 h 29"/>
                  <a:gd name="T18" fmla="*/ 40 w 42"/>
                  <a:gd name="T19" fmla="*/ 29 h 29"/>
                  <a:gd name="T20" fmla="*/ 42 w 42"/>
                  <a:gd name="T21" fmla="*/ 29 h 29"/>
                  <a:gd name="T22" fmla="*/ 42 w 42"/>
                  <a:gd name="T23" fmla="*/ 27 h 29"/>
                  <a:gd name="T24" fmla="*/ 42 w 42"/>
                  <a:gd name="T25" fmla="*/ 25 h 29"/>
                  <a:gd name="T26" fmla="*/ 42 w 42"/>
                  <a:gd name="T27" fmla="*/ 23 h 29"/>
                  <a:gd name="T28" fmla="*/ 10 w 42"/>
                  <a:gd name="T29" fmla="*/ 2 h 2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2"/>
                  <a:gd name="T46" fmla="*/ 0 h 29"/>
                  <a:gd name="T47" fmla="*/ 42 w 42"/>
                  <a:gd name="T48" fmla="*/ 29 h 2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2" h="29">
                    <a:moveTo>
                      <a:pt x="10" y="2"/>
                    </a:moveTo>
                    <a:lnTo>
                      <a:pt x="5" y="0"/>
                    </a:lnTo>
                    <a:lnTo>
                      <a:pt x="3" y="2"/>
                    </a:lnTo>
                    <a:lnTo>
                      <a:pt x="0" y="4"/>
                    </a:lnTo>
                    <a:lnTo>
                      <a:pt x="3" y="9"/>
                    </a:lnTo>
                    <a:lnTo>
                      <a:pt x="35" y="29"/>
                    </a:lnTo>
                    <a:lnTo>
                      <a:pt x="37" y="29"/>
                    </a:lnTo>
                    <a:lnTo>
                      <a:pt x="40" y="29"/>
                    </a:lnTo>
                    <a:lnTo>
                      <a:pt x="42" y="29"/>
                    </a:lnTo>
                    <a:lnTo>
                      <a:pt x="42" y="27"/>
                    </a:lnTo>
                    <a:lnTo>
                      <a:pt x="42" y="25"/>
                    </a:lnTo>
                    <a:lnTo>
                      <a:pt x="42" y="23"/>
                    </a:lnTo>
                    <a:lnTo>
                      <a:pt x="1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2" name="Freeform 211"/>
              <p:cNvSpPr>
                <a:spLocks/>
              </p:cNvSpPr>
              <p:nvPr/>
            </p:nvSpPr>
            <p:spPr bwMode="auto">
              <a:xfrm>
                <a:off x="2220" y="1630"/>
                <a:ext cx="43" cy="30"/>
              </a:xfrm>
              <a:custGeom>
                <a:avLst/>
                <a:gdLst>
                  <a:gd name="T0" fmla="*/ 8 w 43"/>
                  <a:gd name="T1" fmla="*/ 2 h 30"/>
                  <a:gd name="T2" fmla="*/ 5 w 43"/>
                  <a:gd name="T3" fmla="*/ 0 h 30"/>
                  <a:gd name="T4" fmla="*/ 3 w 43"/>
                  <a:gd name="T5" fmla="*/ 0 h 30"/>
                  <a:gd name="T6" fmla="*/ 0 w 43"/>
                  <a:gd name="T7" fmla="*/ 2 h 30"/>
                  <a:gd name="T8" fmla="*/ 0 w 43"/>
                  <a:gd name="T9" fmla="*/ 5 h 30"/>
                  <a:gd name="T10" fmla="*/ 0 w 43"/>
                  <a:gd name="T11" fmla="*/ 7 h 30"/>
                  <a:gd name="T12" fmla="*/ 0 w 43"/>
                  <a:gd name="T13" fmla="*/ 9 h 30"/>
                  <a:gd name="T14" fmla="*/ 35 w 43"/>
                  <a:gd name="T15" fmla="*/ 30 h 30"/>
                  <a:gd name="T16" fmla="*/ 38 w 43"/>
                  <a:gd name="T17" fmla="*/ 30 h 30"/>
                  <a:gd name="T18" fmla="*/ 40 w 43"/>
                  <a:gd name="T19" fmla="*/ 30 h 30"/>
                  <a:gd name="T20" fmla="*/ 43 w 43"/>
                  <a:gd name="T21" fmla="*/ 30 h 30"/>
                  <a:gd name="T22" fmla="*/ 43 w 43"/>
                  <a:gd name="T23" fmla="*/ 27 h 30"/>
                  <a:gd name="T24" fmla="*/ 43 w 43"/>
                  <a:gd name="T25" fmla="*/ 25 h 30"/>
                  <a:gd name="T26" fmla="*/ 43 w 43"/>
                  <a:gd name="T27" fmla="*/ 23 h 30"/>
                  <a:gd name="T28" fmla="*/ 8 w 43"/>
                  <a:gd name="T29" fmla="*/ 2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
                  <a:gd name="T46" fmla="*/ 0 h 30"/>
                  <a:gd name="T47" fmla="*/ 43 w 43"/>
                  <a:gd name="T48" fmla="*/ 30 h 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 h="30">
                    <a:moveTo>
                      <a:pt x="8" y="2"/>
                    </a:moveTo>
                    <a:lnTo>
                      <a:pt x="5" y="0"/>
                    </a:lnTo>
                    <a:lnTo>
                      <a:pt x="3" y="0"/>
                    </a:lnTo>
                    <a:lnTo>
                      <a:pt x="0" y="2"/>
                    </a:lnTo>
                    <a:lnTo>
                      <a:pt x="0" y="5"/>
                    </a:lnTo>
                    <a:lnTo>
                      <a:pt x="0" y="7"/>
                    </a:lnTo>
                    <a:lnTo>
                      <a:pt x="0" y="9"/>
                    </a:lnTo>
                    <a:lnTo>
                      <a:pt x="35" y="30"/>
                    </a:lnTo>
                    <a:lnTo>
                      <a:pt x="38" y="30"/>
                    </a:lnTo>
                    <a:lnTo>
                      <a:pt x="40" y="30"/>
                    </a:lnTo>
                    <a:lnTo>
                      <a:pt x="43" y="30"/>
                    </a:lnTo>
                    <a:lnTo>
                      <a:pt x="43" y="27"/>
                    </a:lnTo>
                    <a:lnTo>
                      <a:pt x="43" y="25"/>
                    </a:lnTo>
                    <a:lnTo>
                      <a:pt x="43" y="23"/>
                    </a:lnTo>
                    <a:lnTo>
                      <a:pt x="8"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3" name="Freeform 212"/>
              <p:cNvSpPr>
                <a:spLocks/>
              </p:cNvSpPr>
              <p:nvPr/>
            </p:nvSpPr>
            <p:spPr bwMode="auto">
              <a:xfrm>
                <a:off x="2278" y="1667"/>
                <a:ext cx="42" cy="29"/>
              </a:xfrm>
              <a:custGeom>
                <a:avLst/>
                <a:gdLst>
                  <a:gd name="T0" fmla="*/ 7 w 42"/>
                  <a:gd name="T1" fmla="*/ 2 h 29"/>
                  <a:gd name="T2" fmla="*/ 5 w 42"/>
                  <a:gd name="T3" fmla="*/ 0 h 29"/>
                  <a:gd name="T4" fmla="*/ 2 w 42"/>
                  <a:gd name="T5" fmla="*/ 0 h 29"/>
                  <a:gd name="T6" fmla="*/ 0 w 42"/>
                  <a:gd name="T7" fmla="*/ 2 h 29"/>
                  <a:gd name="T8" fmla="*/ 0 w 42"/>
                  <a:gd name="T9" fmla="*/ 4 h 29"/>
                  <a:gd name="T10" fmla="*/ 0 w 42"/>
                  <a:gd name="T11" fmla="*/ 6 h 29"/>
                  <a:gd name="T12" fmla="*/ 0 w 42"/>
                  <a:gd name="T13" fmla="*/ 9 h 29"/>
                  <a:gd name="T14" fmla="*/ 32 w 42"/>
                  <a:gd name="T15" fmla="*/ 29 h 29"/>
                  <a:gd name="T16" fmla="*/ 34 w 42"/>
                  <a:gd name="T17" fmla="*/ 29 h 29"/>
                  <a:gd name="T18" fmla="*/ 37 w 42"/>
                  <a:gd name="T19" fmla="*/ 29 h 29"/>
                  <a:gd name="T20" fmla="*/ 39 w 42"/>
                  <a:gd name="T21" fmla="*/ 29 h 29"/>
                  <a:gd name="T22" fmla="*/ 42 w 42"/>
                  <a:gd name="T23" fmla="*/ 27 h 29"/>
                  <a:gd name="T24" fmla="*/ 42 w 42"/>
                  <a:gd name="T25" fmla="*/ 25 h 29"/>
                  <a:gd name="T26" fmla="*/ 39 w 42"/>
                  <a:gd name="T27" fmla="*/ 22 h 29"/>
                  <a:gd name="T28" fmla="*/ 7 w 42"/>
                  <a:gd name="T29" fmla="*/ 2 h 2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2"/>
                  <a:gd name="T46" fmla="*/ 0 h 29"/>
                  <a:gd name="T47" fmla="*/ 42 w 42"/>
                  <a:gd name="T48" fmla="*/ 29 h 2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2" h="29">
                    <a:moveTo>
                      <a:pt x="7" y="2"/>
                    </a:moveTo>
                    <a:lnTo>
                      <a:pt x="5" y="0"/>
                    </a:lnTo>
                    <a:lnTo>
                      <a:pt x="2" y="0"/>
                    </a:lnTo>
                    <a:lnTo>
                      <a:pt x="0" y="2"/>
                    </a:lnTo>
                    <a:lnTo>
                      <a:pt x="0" y="4"/>
                    </a:lnTo>
                    <a:lnTo>
                      <a:pt x="0" y="6"/>
                    </a:lnTo>
                    <a:lnTo>
                      <a:pt x="0" y="9"/>
                    </a:lnTo>
                    <a:lnTo>
                      <a:pt x="32" y="29"/>
                    </a:lnTo>
                    <a:lnTo>
                      <a:pt x="34" y="29"/>
                    </a:lnTo>
                    <a:lnTo>
                      <a:pt x="37" y="29"/>
                    </a:lnTo>
                    <a:lnTo>
                      <a:pt x="39" y="29"/>
                    </a:lnTo>
                    <a:lnTo>
                      <a:pt x="42" y="27"/>
                    </a:lnTo>
                    <a:lnTo>
                      <a:pt x="42" y="25"/>
                    </a:lnTo>
                    <a:lnTo>
                      <a:pt x="39" y="22"/>
                    </a:lnTo>
                    <a:lnTo>
                      <a:pt x="7"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4" name="Freeform 213"/>
              <p:cNvSpPr>
                <a:spLocks/>
              </p:cNvSpPr>
              <p:nvPr/>
            </p:nvSpPr>
            <p:spPr bwMode="auto">
              <a:xfrm>
                <a:off x="2335" y="1703"/>
                <a:ext cx="42" cy="29"/>
              </a:xfrm>
              <a:custGeom>
                <a:avLst/>
                <a:gdLst>
                  <a:gd name="T0" fmla="*/ 7 w 42"/>
                  <a:gd name="T1" fmla="*/ 2 h 29"/>
                  <a:gd name="T2" fmla="*/ 5 w 42"/>
                  <a:gd name="T3" fmla="*/ 0 h 29"/>
                  <a:gd name="T4" fmla="*/ 2 w 42"/>
                  <a:gd name="T5" fmla="*/ 0 h 29"/>
                  <a:gd name="T6" fmla="*/ 0 w 42"/>
                  <a:gd name="T7" fmla="*/ 2 h 29"/>
                  <a:gd name="T8" fmla="*/ 0 w 42"/>
                  <a:gd name="T9" fmla="*/ 4 h 29"/>
                  <a:gd name="T10" fmla="*/ 0 w 42"/>
                  <a:gd name="T11" fmla="*/ 7 h 29"/>
                  <a:gd name="T12" fmla="*/ 0 w 42"/>
                  <a:gd name="T13" fmla="*/ 9 h 29"/>
                  <a:gd name="T14" fmla="*/ 32 w 42"/>
                  <a:gd name="T15" fmla="*/ 29 h 29"/>
                  <a:gd name="T16" fmla="*/ 35 w 42"/>
                  <a:gd name="T17" fmla="*/ 29 h 29"/>
                  <a:gd name="T18" fmla="*/ 37 w 42"/>
                  <a:gd name="T19" fmla="*/ 29 h 29"/>
                  <a:gd name="T20" fmla="*/ 40 w 42"/>
                  <a:gd name="T21" fmla="*/ 29 h 29"/>
                  <a:gd name="T22" fmla="*/ 42 w 42"/>
                  <a:gd name="T23" fmla="*/ 27 h 29"/>
                  <a:gd name="T24" fmla="*/ 42 w 42"/>
                  <a:gd name="T25" fmla="*/ 25 h 29"/>
                  <a:gd name="T26" fmla="*/ 40 w 42"/>
                  <a:gd name="T27" fmla="*/ 23 h 29"/>
                  <a:gd name="T28" fmla="*/ 7 w 42"/>
                  <a:gd name="T29" fmla="*/ 2 h 2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2"/>
                  <a:gd name="T46" fmla="*/ 0 h 29"/>
                  <a:gd name="T47" fmla="*/ 42 w 42"/>
                  <a:gd name="T48" fmla="*/ 29 h 2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2" h="29">
                    <a:moveTo>
                      <a:pt x="7" y="2"/>
                    </a:moveTo>
                    <a:lnTo>
                      <a:pt x="5" y="0"/>
                    </a:lnTo>
                    <a:lnTo>
                      <a:pt x="2" y="0"/>
                    </a:lnTo>
                    <a:lnTo>
                      <a:pt x="0" y="2"/>
                    </a:lnTo>
                    <a:lnTo>
                      <a:pt x="0" y="4"/>
                    </a:lnTo>
                    <a:lnTo>
                      <a:pt x="0" y="7"/>
                    </a:lnTo>
                    <a:lnTo>
                      <a:pt x="0" y="9"/>
                    </a:lnTo>
                    <a:lnTo>
                      <a:pt x="32" y="29"/>
                    </a:lnTo>
                    <a:lnTo>
                      <a:pt x="35" y="29"/>
                    </a:lnTo>
                    <a:lnTo>
                      <a:pt x="37" y="29"/>
                    </a:lnTo>
                    <a:lnTo>
                      <a:pt x="40" y="29"/>
                    </a:lnTo>
                    <a:lnTo>
                      <a:pt x="42" y="27"/>
                    </a:lnTo>
                    <a:lnTo>
                      <a:pt x="42" y="25"/>
                    </a:lnTo>
                    <a:lnTo>
                      <a:pt x="40" y="23"/>
                    </a:lnTo>
                    <a:lnTo>
                      <a:pt x="7"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5" name="Freeform 214"/>
              <p:cNvSpPr>
                <a:spLocks/>
              </p:cNvSpPr>
              <p:nvPr/>
            </p:nvSpPr>
            <p:spPr bwMode="auto">
              <a:xfrm>
                <a:off x="2392" y="1739"/>
                <a:ext cx="42" cy="32"/>
              </a:xfrm>
              <a:custGeom>
                <a:avLst/>
                <a:gdLst>
                  <a:gd name="T0" fmla="*/ 7 w 42"/>
                  <a:gd name="T1" fmla="*/ 2 h 32"/>
                  <a:gd name="T2" fmla="*/ 5 w 42"/>
                  <a:gd name="T3" fmla="*/ 0 h 32"/>
                  <a:gd name="T4" fmla="*/ 2 w 42"/>
                  <a:gd name="T5" fmla="*/ 0 h 32"/>
                  <a:gd name="T6" fmla="*/ 0 w 42"/>
                  <a:gd name="T7" fmla="*/ 2 h 32"/>
                  <a:gd name="T8" fmla="*/ 0 w 42"/>
                  <a:gd name="T9" fmla="*/ 5 h 32"/>
                  <a:gd name="T10" fmla="*/ 0 w 42"/>
                  <a:gd name="T11" fmla="*/ 7 h 32"/>
                  <a:gd name="T12" fmla="*/ 0 w 42"/>
                  <a:gd name="T13" fmla="*/ 9 h 32"/>
                  <a:gd name="T14" fmla="*/ 32 w 42"/>
                  <a:gd name="T15" fmla="*/ 30 h 32"/>
                  <a:gd name="T16" fmla="*/ 35 w 42"/>
                  <a:gd name="T17" fmla="*/ 32 h 32"/>
                  <a:gd name="T18" fmla="*/ 37 w 42"/>
                  <a:gd name="T19" fmla="*/ 32 h 32"/>
                  <a:gd name="T20" fmla="*/ 40 w 42"/>
                  <a:gd name="T21" fmla="*/ 30 h 32"/>
                  <a:gd name="T22" fmla="*/ 42 w 42"/>
                  <a:gd name="T23" fmla="*/ 27 h 32"/>
                  <a:gd name="T24" fmla="*/ 42 w 42"/>
                  <a:gd name="T25" fmla="*/ 25 h 32"/>
                  <a:gd name="T26" fmla="*/ 40 w 42"/>
                  <a:gd name="T27" fmla="*/ 23 h 32"/>
                  <a:gd name="T28" fmla="*/ 7 w 42"/>
                  <a:gd name="T29" fmla="*/ 2 h 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2"/>
                  <a:gd name="T46" fmla="*/ 0 h 32"/>
                  <a:gd name="T47" fmla="*/ 42 w 42"/>
                  <a:gd name="T48" fmla="*/ 32 h 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2" h="32">
                    <a:moveTo>
                      <a:pt x="7" y="2"/>
                    </a:moveTo>
                    <a:lnTo>
                      <a:pt x="5" y="0"/>
                    </a:lnTo>
                    <a:lnTo>
                      <a:pt x="2" y="0"/>
                    </a:lnTo>
                    <a:lnTo>
                      <a:pt x="0" y="2"/>
                    </a:lnTo>
                    <a:lnTo>
                      <a:pt x="0" y="5"/>
                    </a:lnTo>
                    <a:lnTo>
                      <a:pt x="0" y="7"/>
                    </a:lnTo>
                    <a:lnTo>
                      <a:pt x="0" y="9"/>
                    </a:lnTo>
                    <a:lnTo>
                      <a:pt x="32" y="30"/>
                    </a:lnTo>
                    <a:lnTo>
                      <a:pt x="35" y="32"/>
                    </a:lnTo>
                    <a:lnTo>
                      <a:pt x="37" y="32"/>
                    </a:lnTo>
                    <a:lnTo>
                      <a:pt x="40" y="30"/>
                    </a:lnTo>
                    <a:lnTo>
                      <a:pt x="42" y="27"/>
                    </a:lnTo>
                    <a:lnTo>
                      <a:pt x="42" y="25"/>
                    </a:lnTo>
                    <a:lnTo>
                      <a:pt x="40" y="23"/>
                    </a:lnTo>
                    <a:lnTo>
                      <a:pt x="7"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6" name="Freeform 215"/>
              <p:cNvSpPr>
                <a:spLocks/>
              </p:cNvSpPr>
              <p:nvPr/>
            </p:nvSpPr>
            <p:spPr bwMode="auto">
              <a:xfrm>
                <a:off x="2449" y="1776"/>
                <a:ext cx="43" cy="31"/>
              </a:xfrm>
              <a:custGeom>
                <a:avLst/>
                <a:gdLst>
                  <a:gd name="T0" fmla="*/ 8 w 43"/>
                  <a:gd name="T1" fmla="*/ 2 h 31"/>
                  <a:gd name="T2" fmla="*/ 5 w 43"/>
                  <a:gd name="T3" fmla="*/ 0 h 31"/>
                  <a:gd name="T4" fmla="*/ 3 w 43"/>
                  <a:gd name="T5" fmla="*/ 0 h 31"/>
                  <a:gd name="T6" fmla="*/ 0 w 43"/>
                  <a:gd name="T7" fmla="*/ 2 h 31"/>
                  <a:gd name="T8" fmla="*/ 0 w 43"/>
                  <a:gd name="T9" fmla="*/ 4 h 31"/>
                  <a:gd name="T10" fmla="*/ 0 w 43"/>
                  <a:gd name="T11" fmla="*/ 6 h 31"/>
                  <a:gd name="T12" fmla="*/ 0 w 43"/>
                  <a:gd name="T13" fmla="*/ 9 h 31"/>
                  <a:gd name="T14" fmla="*/ 33 w 43"/>
                  <a:gd name="T15" fmla="*/ 29 h 31"/>
                  <a:gd name="T16" fmla="*/ 35 w 43"/>
                  <a:gd name="T17" fmla="*/ 31 h 31"/>
                  <a:gd name="T18" fmla="*/ 38 w 43"/>
                  <a:gd name="T19" fmla="*/ 31 h 31"/>
                  <a:gd name="T20" fmla="*/ 40 w 43"/>
                  <a:gd name="T21" fmla="*/ 29 h 31"/>
                  <a:gd name="T22" fmla="*/ 43 w 43"/>
                  <a:gd name="T23" fmla="*/ 27 h 31"/>
                  <a:gd name="T24" fmla="*/ 43 w 43"/>
                  <a:gd name="T25" fmla="*/ 24 h 31"/>
                  <a:gd name="T26" fmla="*/ 40 w 43"/>
                  <a:gd name="T27" fmla="*/ 22 h 31"/>
                  <a:gd name="T28" fmla="*/ 8 w 43"/>
                  <a:gd name="T29" fmla="*/ 2 h 3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3"/>
                  <a:gd name="T46" fmla="*/ 0 h 31"/>
                  <a:gd name="T47" fmla="*/ 43 w 43"/>
                  <a:gd name="T48" fmla="*/ 31 h 3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3" h="31">
                    <a:moveTo>
                      <a:pt x="8" y="2"/>
                    </a:moveTo>
                    <a:lnTo>
                      <a:pt x="5" y="0"/>
                    </a:lnTo>
                    <a:lnTo>
                      <a:pt x="3" y="0"/>
                    </a:lnTo>
                    <a:lnTo>
                      <a:pt x="0" y="2"/>
                    </a:lnTo>
                    <a:lnTo>
                      <a:pt x="0" y="4"/>
                    </a:lnTo>
                    <a:lnTo>
                      <a:pt x="0" y="6"/>
                    </a:lnTo>
                    <a:lnTo>
                      <a:pt x="0" y="9"/>
                    </a:lnTo>
                    <a:lnTo>
                      <a:pt x="33" y="29"/>
                    </a:lnTo>
                    <a:lnTo>
                      <a:pt x="35" y="31"/>
                    </a:lnTo>
                    <a:lnTo>
                      <a:pt x="38" y="31"/>
                    </a:lnTo>
                    <a:lnTo>
                      <a:pt x="40" y="29"/>
                    </a:lnTo>
                    <a:lnTo>
                      <a:pt x="43" y="27"/>
                    </a:lnTo>
                    <a:lnTo>
                      <a:pt x="43" y="24"/>
                    </a:lnTo>
                    <a:lnTo>
                      <a:pt x="40" y="22"/>
                    </a:lnTo>
                    <a:lnTo>
                      <a:pt x="8"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67" name="Freeform 216"/>
              <p:cNvSpPr>
                <a:spLocks/>
              </p:cNvSpPr>
              <p:nvPr/>
            </p:nvSpPr>
            <p:spPr bwMode="auto">
              <a:xfrm>
                <a:off x="2504" y="1814"/>
                <a:ext cx="45" cy="30"/>
              </a:xfrm>
              <a:custGeom>
                <a:avLst/>
                <a:gdLst>
                  <a:gd name="T0" fmla="*/ 10 w 45"/>
                  <a:gd name="T1" fmla="*/ 0 h 30"/>
                  <a:gd name="T2" fmla="*/ 7 w 45"/>
                  <a:gd name="T3" fmla="*/ 0 h 30"/>
                  <a:gd name="T4" fmla="*/ 5 w 45"/>
                  <a:gd name="T5" fmla="*/ 0 h 30"/>
                  <a:gd name="T6" fmla="*/ 2 w 45"/>
                  <a:gd name="T7" fmla="*/ 0 h 30"/>
                  <a:gd name="T8" fmla="*/ 0 w 45"/>
                  <a:gd name="T9" fmla="*/ 2 h 30"/>
                  <a:gd name="T10" fmla="*/ 0 w 45"/>
                  <a:gd name="T11" fmla="*/ 5 h 30"/>
                  <a:gd name="T12" fmla="*/ 2 w 45"/>
                  <a:gd name="T13" fmla="*/ 7 h 30"/>
                  <a:gd name="T14" fmla="*/ 35 w 45"/>
                  <a:gd name="T15" fmla="*/ 27 h 30"/>
                  <a:gd name="T16" fmla="*/ 37 w 45"/>
                  <a:gd name="T17" fmla="*/ 30 h 30"/>
                  <a:gd name="T18" fmla="*/ 40 w 45"/>
                  <a:gd name="T19" fmla="*/ 30 h 30"/>
                  <a:gd name="T20" fmla="*/ 42 w 45"/>
                  <a:gd name="T21" fmla="*/ 27 h 30"/>
                  <a:gd name="T22" fmla="*/ 45 w 45"/>
                  <a:gd name="T23" fmla="*/ 25 h 30"/>
                  <a:gd name="T24" fmla="*/ 45 w 45"/>
                  <a:gd name="T25" fmla="*/ 23 h 30"/>
                  <a:gd name="T26" fmla="*/ 42 w 45"/>
                  <a:gd name="T27" fmla="*/ 21 h 30"/>
                  <a:gd name="T28" fmla="*/ 10 w 45"/>
                  <a:gd name="T29" fmla="*/ 0 h 3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5"/>
                  <a:gd name="T46" fmla="*/ 0 h 30"/>
                  <a:gd name="T47" fmla="*/ 45 w 45"/>
                  <a:gd name="T48" fmla="*/ 30 h 3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5" h="30">
                    <a:moveTo>
                      <a:pt x="10" y="0"/>
                    </a:moveTo>
                    <a:lnTo>
                      <a:pt x="7" y="0"/>
                    </a:lnTo>
                    <a:lnTo>
                      <a:pt x="5" y="0"/>
                    </a:lnTo>
                    <a:lnTo>
                      <a:pt x="2" y="0"/>
                    </a:lnTo>
                    <a:lnTo>
                      <a:pt x="0" y="2"/>
                    </a:lnTo>
                    <a:lnTo>
                      <a:pt x="0" y="5"/>
                    </a:lnTo>
                    <a:lnTo>
                      <a:pt x="2" y="7"/>
                    </a:lnTo>
                    <a:lnTo>
                      <a:pt x="35" y="27"/>
                    </a:lnTo>
                    <a:lnTo>
                      <a:pt x="37" y="30"/>
                    </a:lnTo>
                    <a:lnTo>
                      <a:pt x="40" y="30"/>
                    </a:lnTo>
                    <a:lnTo>
                      <a:pt x="42" y="27"/>
                    </a:lnTo>
                    <a:lnTo>
                      <a:pt x="45" y="25"/>
                    </a:lnTo>
                    <a:lnTo>
                      <a:pt x="45" y="23"/>
                    </a:lnTo>
                    <a:lnTo>
                      <a:pt x="42" y="21"/>
                    </a:ln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39" name="Rectangle 218"/>
            <p:cNvSpPr>
              <a:spLocks noChangeArrowheads="1"/>
            </p:cNvSpPr>
            <p:nvPr/>
          </p:nvSpPr>
          <p:spPr bwMode="auto">
            <a:xfrm>
              <a:off x="86" y="3201"/>
              <a:ext cx="537"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140" name="Rectangle 219"/>
            <p:cNvSpPr>
              <a:spLocks noChangeArrowheads="1"/>
            </p:cNvSpPr>
            <p:nvPr/>
          </p:nvSpPr>
          <p:spPr bwMode="auto">
            <a:xfrm>
              <a:off x="203" y="3269"/>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1500">
                  <a:solidFill>
                    <a:srgbClr val="000000"/>
                  </a:solidFill>
                  <a:latin typeface="宋体" panose="02010600030101010101" pitchFamily="2" charset="-122"/>
                </a:rPr>
                <a:t>路径</a:t>
              </a:r>
              <a:endParaRPr lang="zh-CN" altLang="en-US" sz="1800"/>
            </a:p>
          </p:txBody>
        </p:sp>
        <p:sp>
          <p:nvSpPr>
            <p:cNvPr id="141" name="Rectangle 220"/>
            <p:cNvSpPr>
              <a:spLocks noChangeArrowheads="1"/>
            </p:cNvSpPr>
            <p:nvPr/>
          </p:nvSpPr>
          <p:spPr bwMode="auto">
            <a:xfrm>
              <a:off x="466" y="3265"/>
              <a:ext cx="3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a:t>
              </a:r>
              <a:endParaRPr lang="en-US" altLang="zh-CN" sz="1800"/>
            </a:p>
          </p:txBody>
        </p:sp>
        <p:sp>
          <p:nvSpPr>
            <p:cNvPr id="142" name="Rectangle 221"/>
            <p:cNvSpPr>
              <a:spLocks noChangeArrowheads="1"/>
            </p:cNvSpPr>
            <p:nvPr/>
          </p:nvSpPr>
          <p:spPr bwMode="auto">
            <a:xfrm>
              <a:off x="501" y="3265"/>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a:t>
              </a:r>
              <a:endParaRPr lang="en-US" altLang="zh-CN" sz="1800"/>
            </a:p>
          </p:txBody>
        </p:sp>
        <p:sp>
          <p:nvSpPr>
            <p:cNvPr id="143" name="Rectangle 222"/>
            <p:cNvSpPr>
              <a:spLocks noChangeArrowheads="1"/>
            </p:cNvSpPr>
            <p:nvPr/>
          </p:nvSpPr>
          <p:spPr bwMode="auto">
            <a:xfrm>
              <a:off x="352" y="3440"/>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a:t>
              </a:r>
              <a:endParaRPr lang="en-US" altLang="zh-CN" sz="1800"/>
            </a:p>
          </p:txBody>
        </p:sp>
        <p:sp>
          <p:nvSpPr>
            <p:cNvPr id="144" name="Rectangle 223"/>
            <p:cNvSpPr>
              <a:spLocks noChangeArrowheads="1"/>
            </p:cNvSpPr>
            <p:nvPr/>
          </p:nvSpPr>
          <p:spPr bwMode="auto">
            <a:xfrm>
              <a:off x="693" y="3190"/>
              <a:ext cx="557"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145" name="Rectangle 224"/>
            <p:cNvSpPr>
              <a:spLocks noChangeArrowheads="1"/>
            </p:cNvSpPr>
            <p:nvPr/>
          </p:nvSpPr>
          <p:spPr bwMode="auto">
            <a:xfrm>
              <a:off x="820" y="3258"/>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1500">
                  <a:solidFill>
                    <a:srgbClr val="000000"/>
                  </a:solidFill>
                  <a:latin typeface="宋体" panose="02010600030101010101" pitchFamily="2" charset="-122"/>
                </a:rPr>
                <a:t>路径</a:t>
              </a:r>
              <a:endParaRPr lang="zh-CN" altLang="en-US" sz="1800"/>
            </a:p>
          </p:txBody>
        </p:sp>
        <p:sp>
          <p:nvSpPr>
            <p:cNvPr id="146" name="Rectangle 225"/>
            <p:cNvSpPr>
              <a:spLocks noChangeArrowheads="1"/>
            </p:cNvSpPr>
            <p:nvPr/>
          </p:nvSpPr>
          <p:spPr bwMode="auto">
            <a:xfrm>
              <a:off x="1083" y="3253"/>
              <a:ext cx="3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a:t>
              </a:r>
              <a:endParaRPr lang="en-US" altLang="zh-CN" sz="1800"/>
            </a:p>
          </p:txBody>
        </p:sp>
        <p:sp>
          <p:nvSpPr>
            <p:cNvPr id="147" name="Rectangle 226"/>
            <p:cNvSpPr>
              <a:spLocks noChangeArrowheads="1"/>
            </p:cNvSpPr>
            <p:nvPr/>
          </p:nvSpPr>
          <p:spPr bwMode="auto">
            <a:xfrm>
              <a:off x="1118" y="3253"/>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a:t>
              </a:r>
              <a:endParaRPr lang="en-US" altLang="zh-CN" sz="1800"/>
            </a:p>
          </p:txBody>
        </p:sp>
        <p:sp>
          <p:nvSpPr>
            <p:cNvPr id="148" name="Rectangle 227"/>
            <p:cNvSpPr>
              <a:spLocks noChangeArrowheads="1"/>
            </p:cNvSpPr>
            <p:nvPr/>
          </p:nvSpPr>
          <p:spPr bwMode="auto">
            <a:xfrm>
              <a:off x="1317" y="3190"/>
              <a:ext cx="557"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149" name="Rectangle 228"/>
            <p:cNvSpPr>
              <a:spLocks noChangeArrowheads="1"/>
            </p:cNvSpPr>
            <p:nvPr/>
          </p:nvSpPr>
          <p:spPr bwMode="auto">
            <a:xfrm>
              <a:off x="1444" y="3258"/>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1500">
                  <a:solidFill>
                    <a:srgbClr val="000000"/>
                  </a:solidFill>
                  <a:latin typeface="宋体" panose="02010600030101010101" pitchFamily="2" charset="-122"/>
                </a:rPr>
                <a:t>路径</a:t>
              </a:r>
              <a:endParaRPr lang="zh-CN" altLang="en-US" sz="1800"/>
            </a:p>
          </p:txBody>
        </p:sp>
        <p:sp>
          <p:nvSpPr>
            <p:cNvPr id="150" name="Rectangle 229"/>
            <p:cNvSpPr>
              <a:spLocks noChangeArrowheads="1"/>
            </p:cNvSpPr>
            <p:nvPr/>
          </p:nvSpPr>
          <p:spPr bwMode="auto">
            <a:xfrm>
              <a:off x="1708" y="3253"/>
              <a:ext cx="3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a:t>
              </a:r>
              <a:endParaRPr lang="en-US" altLang="zh-CN" sz="1800"/>
            </a:p>
          </p:txBody>
        </p:sp>
        <p:sp>
          <p:nvSpPr>
            <p:cNvPr id="151" name="Rectangle 230"/>
            <p:cNvSpPr>
              <a:spLocks noChangeArrowheads="1"/>
            </p:cNvSpPr>
            <p:nvPr/>
          </p:nvSpPr>
          <p:spPr bwMode="auto">
            <a:xfrm>
              <a:off x="1743" y="3253"/>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a:t>
              </a:r>
              <a:endParaRPr lang="en-US" altLang="zh-CN" sz="1800"/>
            </a:p>
          </p:txBody>
        </p:sp>
        <p:sp>
          <p:nvSpPr>
            <p:cNvPr id="152" name="Rectangle 231"/>
            <p:cNvSpPr>
              <a:spLocks noChangeArrowheads="1"/>
            </p:cNvSpPr>
            <p:nvPr/>
          </p:nvSpPr>
          <p:spPr bwMode="auto">
            <a:xfrm>
              <a:off x="1942" y="3190"/>
              <a:ext cx="557"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153" name="Rectangle 232"/>
            <p:cNvSpPr>
              <a:spLocks noChangeArrowheads="1"/>
            </p:cNvSpPr>
            <p:nvPr/>
          </p:nvSpPr>
          <p:spPr bwMode="auto">
            <a:xfrm>
              <a:off x="2069" y="3258"/>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1500">
                  <a:solidFill>
                    <a:srgbClr val="000000"/>
                  </a:solidFill>
                  <a:latin typeface="宋体" panose="02010600030101010101" pitchFamily="2" charset="-122"/>
                </a:rPr>
                <a:t>路径</a:t>
              </a:r>
              <a:endParaRPr lang="zh-CN" altLang="en-US" sz="1800"/>
            </a:p>
          </p:txBody>
        </p:sp>
        <p:sp>
          <p:nvSpPr>
            <p:cNvPr id="154" name="Rectangle 233"/>
            <p:cNvSpPr>
              <a:spLocks noChangeArrowheads="1"/>
            </p:cNvSpPr>
            <p:nvPr/>
          </p:nvSpPr>
          <p:spPr bwMode="auto">
            <a:xfrm>
              <a:off x="2332" y="3253"/>
              <a:ext cx="3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a:t>
              </a:r>
              <a:endParaRPr lang="en-US" altLang="zh-CN" sz="1800"/>
            </a:p>
          </p:txBody>
        </p:sp>
        <p:sp>
          <p:nvSpPr>
            <p:cNvPr id="155" name="Rectangle 234"/>
            <p:cNvSpPr>
              <a:spLocks noChangeArrowheads="1"/>
            </p:cNvSpPr>
            <p:nvPr/>
          </p:nvSpPr>
          <p:spPr bwMode="auto">
            <a:xfrm>
              <a:off x="2367" y="3253"/>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a:t>
              </a:r>
              <a:endParaRPr lang="en-US" altLang="zh-CN" sz="1800"/>
            </a:p>
          </p:txBody>
        </p:sp>
        <p:sp>
          <p:nvSpPr>
            <p:cNvPr id="156" name="Rectangle 235"/>
            <p:cNvSpPr>
              <a:spLocks noChangeArrowheads="1"/>
            </p:cNvSpPr>
            <p:nvPr/>
          </p:nvSpPr>
          <p:spPr bwMode="auto">
            <a:xfrm>
              <a:off x="620" y="3337"/>
              <a:ext cx="829"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157" name="Rectangle 236"/>
            <p:cNvSpPr>
              <a:spLocks noChangeArrowheads="1"/>
            </p:cNvSpPr>
            <p:nvPr/>
          </p:nvSpPr>
          <p:spPr bwMode="auto">
            <a:xfrm>
              <a:off x="767" y="3399"/>
              <a:ext cx="49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ABCEDA</a:t>
              </a:r>
              <a:endParaRPr lang="en-US" altLang="zh-CN" sz="1800"/>
            </a:p>
          </p:txBody>
        </p:sp>
        <p:sp>
          <p:nvSpPr>
            <p:cNvPr id="158" name="Rectangle 237"/>
            <p:cNvSpPr>
              <a:spLocks noChangeArrowheads="1"/>
            </p:cNvSpPr>
            <p:nvPr/>
          </p:nvSpPr>
          <p:spPr bwMode="auto">
            <a:xfrm>
              <a:off x="1302" y="3399"/>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a:t>
              </a:r>
              <a:endParaRPr lang="en-US" altLang="zh-CN" sz="1800"/>
            </a:p>
          </p:txBody>
        </p:sp>
        <p:sp>
          <p:nvSpPr>
            <p:cNvPr id="159" name="Rectangle 238"/>
            <p:cNvSpPr>
              <a:spLocks noChangeArrowheads="1"/>
            </p:cNvSpPr>
            <p:nvPr/>
          </p:nvSpPr>
          <p:spPr bwMode="auto">
            <a:xfrm>
              <a:off x="1335" y="3337"/>
              <a:ext cx="734"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160" name="Rectangle 239"/>
            <p:cNvSpPr>
              <a:spLocks noChangeArrowheads="1"/>
            </p:cNvSpPr>
            <p:nvPr/>
          </p:nvSpPr>
          <p:spPr bwMode="auto">
            <a:xfrm>
              <a:off x="1479" y="3399"/>
              <a:ext cx="40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ABDCE</a:t>
              </a:r>
              <a:endParaRPr lang="en-US" altLang="zh-CN" sz="1800"/>
            </a:p>
          </p:txBody>
        </p:sp>
        <p:sp>
          <p:nvSpPr>
            <p:cNvPr id="161" name="Rectangle 240"/>
            <p:cNvSpPr>
              <a:spLocks noChangeArrowheads="1"/>
            </p:cNvSpPr>
            <p:nvPr/>
          </p:nvSpPr>
          <p:spPr bwMode="auto">
            <a:xfrm>
              <a:off x="1922" y="3399"/>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a:t>
              </a:r>
              <a:endParaRPr lang="en-US" altLang="zh-CN" sz="1800"/>
            </a:p>
          </p:txBody>
        </p:sp>
        <p:sp>
          <p:nvSpPr>
            <p:cNvPr id="162" name="Rectangle 241"/>
            <p:cNvSpPr>
              <a:spLocks noChangeArrowheads="1"/>
            </p:cNvSpPr>
            <p:nvPr/>
          </p:nvSpPr>
          <p:spPr bwMode="auto">
            <a:xfrm>
              <a:off x="1869" y="3337"/>
              <a:ext cx="1003"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163" name="Rectangle 242"/>
            <p:cNvSpPr>
              <a:spLocks noChangeArrowheads="1"/>
            </p:cNvSpPr>
            <p:nvPr/>
          </p:nvSpPr>
          <p:spPr bwMode="auto">
            <a:xfrm>
              <a:off x="2101" y="3399"/>
              <a:ext cx="16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AB</a:t>
              </a:r>
              <a:endParaRPr lang="en-US" altLang="zh-CN" sz="1800"/>
            </a:p>
          </p:txBody>
        </p:sp>
        <p:sp>
          <p:nvSpPr>
            <p:cNvPr id="164" name="Rectangle 243"/>
            <p:cNvSpPr>
              <a:spLocks noChangeArrowheads="1"/>
            </p:cNvSpPr>
            <p:nvPr/>
          </p:nvSpPr>
          <p:spPr bwMode="auto">
            <a:xfrm>
              <a:off x="2283" y="3399"/>
              <a:ext cx="327"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DECA</a:t>
              </a:r>
              <a:endParaRPr lang="en-US" altLang="zh-CN" sz="1800"/>
            </a:p>
          </p:txBody>
        </p:sp>
        <p:sp>
          <p:nvSpPr>
            <p:cNvPr id="165" name="Rectangle 244"/>
            <p:cNvSpPr>
              <a:spLocks noChangeArrowheads="1"/>
            </p:cNvSpPr>
            <p:nvPr/>
          </p:nvSpPr>
          <p:spPr bwMode="auto">
            <a:xfrm>
              <a:off x="2636" y="3399"/>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a:t>
              </a:r>
              <a:endParaRPr lang="en-US" altLang="zh-CN" sz="1800"/>
            </a:p>
          </p:txBody>
        </p:sp>
        <p:sp>
          <p:nvSpPr>
            <p:cNvPr id="166" name="Rectangle 245"/>
            <p:cNvSpPr>
              <a:spLocks noChangeArrowheads="1"/>
            </p:cNvSpPr>
            <p:nvPr/>
          </p:nvSpPr>
          <p:spPr bwMode="auto">
            <a:xfrm>
              <a:off x="620" y="3474"/>
              <a:ext cx="627"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167" name="Rectangle 246"/>
            <p:cNvSpPr>
              <a:spLocks noChangeArrowheads="1"/>
            </p:cNvSpPr>
            <p:nvPr/>
          </p:nvSpPr>
          <p:spPr bwMode="auto">
            <a:xfrm>
              <a:off x="782" y="3542"/>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1500">
                  <a:solidFill>
                    <a:srgbClr val="000000"/>
                  </a:solidFill>
                  <a:latin typeface="宋体" panose="02010600030101010101" pitchFamily="2" charset="-122"/>
                </a:rPr>
                <a:t>费用</a:t>
              </a:r>
              <a:endParaRPr lang="zh-CN" altLang="en-US" sz="1800"/>
            </a:p>
          </p:txBody>
        </p:sp>
        <p:sp>
          <p:nvSpPr>
            <p:cNvPr id="168" name="Rectangle 247"/>
            <p:cNvSpPr>
              <a:spLocks noChangeArrowheads="1"/>
            </p:cNvSpPr>
            <p:nvPr/>
          </p:nvSpPr>
          <p:spPr bwMode="auto">
            <a:xfrm>
              <a:off x="1046" y="3537"/>
              <a:ext cx="3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a:t>
              </a:r>
              <a:endParaRPr lang="en-US" altLang="zh-CN" sz="1800"/>
            </a:p>
          </p:txBody>
        </p:sp>
        <p:sp>
          <p:nvSpPr>
            <p:cNvPr id="169" name="Rectangle 248"/>
            <p:cNvSpPr>
              <a:spLocks noChangeArrowheads="1"/>
            </p:cNvSpPr>
            <p:nvPr/>
          </p:nvSpPr>
          <p:spPr bwMode="auto">
            <a:xfrm>
              <a:off x="1081" y="3537"/>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a:t>
              </a:r>
              <a:endParaRPr lang="en-US" altLang="zh-CN" sz="1800"/>
            </a:p>
          </p:txBody>
        </p:sp>
        <p:sp>
          <p:nvSpPr>
            <p:cNvPr id="170" name="Rectangle 249"/>
            <p:cNvSpPr>
              <a:spLocks noChangeArrowheads="1"/>
            </p:cNvSpPr>
            <p:nvPr/>
          </p:nvSpPr>
          <p:spPr bwMode="auto">
            <a:xfrm>
              <a:off x="68" y="3462"/>
              <a:ext cx="557"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171" name="Rectangle 250"/>
            <p:cNvSpPr>
              <a:spLocks noChangeArrowheads="1"/>
            </p:cNvSpPr>
            <p:nvPr/>
          </p:nvSpPr>
          <p:spPr bwMode="auto">
            <a:xfrm>
              <a:off x="195" y="3530"/>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1500">
                  <a:solidFill>
                    <a:srgbClr val="000000"/>
                  </a:solidFill>
                  <a:latin typeface="宋体" panose="02010600030101010101" pitchFamily="2" charset="-122"/>
                </a:rPr>
                <a:t>费用</a:t>
              </a:r>
              <a:endParaRPr lang="zh-CN" altLang="en-US" sz="1800"/>
            </a:p>
          </p:txBody>
        </p:sp>
        <p:sp>
          <p:nvSpPr>
            <p:cNvPr id="172" name="Rectangle 251"/>
            <p:cNvSpPr>
              <a:spLocks noChangeArrowheads="1"/>
            </p:cNvSpPr>
            <p:nvPr/>
          </p:nvSpPr>
          <p:spPr bwMode="auto">
            <a:xfrm>
              <a:off x="459" y="3526"/>
              <a:ext cx="3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a:t>
              </a:r>
              <a:endParaRPr lang="en-US" altLang="zh-CN" sz="1800"/>
            </a:p>
          </p:txBody>
        </p:sp>
        <p:sp>
          <p:nvSpPr>
            <p:cNvPr id="173" name="Rectangle 252"/>
            <p:cNvSpPr>
              <a:spLocks noChangeArrowheads="1"/>
            </p:cNvSpPr>
            <p:nvPr/>
          </p:nvSpPr>
          <p:spPr bwMode="auto">
            <a:xfrm>
              <a:off x="494" y="3526"/>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a:t>
              </a:r>
              <a:endParaRPr lang="en-US" altLang="zh-CN" sz="1800"/>
            </a:p>
          </p:txBody>
        </p:sp>
        <p:sp>
          <p:nvSpPr>
            <p:cNvPr id="174" name="Rectangle 253"/>
            <p:cNvSpPr>
              <a:spLocks noChangeArrowheads="1"/>
            </p:cNvSpPr>
            <p:nvPr/>
          </p:nvSpPr>
          <p:spPr bwMode="auto">
            <a:xfrm>
              <a:off x="1335" y="3474"/>
              <a:ext cx="554"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175" name="Rectangle 254"/>
            <p:cNvSpPr>
              <a:spLocks noChangeArrowheads="1"/>
            </p:cNvSpPr>
            <p:nvPr/>
          </p:nvSpPr>
          <p:spPr bwMode="auto">
            <a:xfrm>
              <a:off x="1461" y="3542"/>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1500">
                  <a:solidFill>
                    <a:srgbClr val="000000"/>
                  </a:solidFill>
                  <a:latin typeface="宋体" panose="02010600030101010101" pitchFamily="2" charset="-122"/>
                </a:rPr>
                <a:t>费用</a:t>
              </a:r>
              <a:endParaRPr lang="zh-CN" altLang="en-US" sz="1800"/>
            </a:p>
          </p:txBody>
        </p:sp>
        <p:sp>
          <p:nvSpPr>
            <p:cNvPr id="176" name="Rectangle 255"/>
            <p:cNvSpPr>
              <a:spLocks noChangeArrowheads="1"/>
            </p:cNvSpPr>
            <p:nvPr/>
          </p:nvSpPr>
          <p:spPr bwMode="auto">
            <a:xfrm>
              <a:off x="1725" y="3537"/>
              <a:ext cx="3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a:t>
              </a:r>
              <a:endParaRPr lang="en-US" altLang="zh-CN" sz="1800"/>
            </a:p>
          </p:txBody>
        </p:sp>
        <p:sp>
          <p:nvSpPr>
            <p:cNvPr id="177" name="Rectangle 256"/>
            <p:cNvSpPr>
              <a:spLocks noChangeArrowheads="1"/>
            </p:cNvSpPr>
            <p:nvPr/>
          </p:nvSpPr>
          <p:spPr bwMode="auto">
            <a:xfrm>
              <a:off x="1760" y="3537"/>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a:t>
              </a:r>
              <a:endParaRPr lang="en-US" altLang="zh-CN" sz="1800"/>
            </a:p>
          </p:txBody>
        </p:sp>
        <p:sp>
          <p:nvSpPr>
            <p:cNvPr id="178" name="Rectangle 257"/>
            <p:cNvSpPr>
              <a:spLocks noChangeArrowheads="1"/>
            </p:cNvSpPr>
            <p:nvPr/>
          </p:nvSpPr>
          <p:spPr bwMode="auto">
            <a:xfrm>
              <a:off x="1942" y="3462"/>
              <a:ext cx="557"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179" name="Rectangle 258"/>
            <p:cNvSpPr>
              <a:spLocks noChangeArrowheads="1"/>
            </p:cNvSpPr>
            <p:nvPr/>
          </p:nvSpPr>
          <p:spPr bwMode="auto">
            <a:xfrm>
              <a:off x="2069" y="3530"/>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1500">
                  <a:solidFill>
                    <a:srgbClr val="000000"/>
                  </a:solidFill>
                  <a:latin typeface="宋体" panose="02010600030101010101" pitchFamily="2" charset="-122"/>
                </a:rPr>
                <a:t>费用</a:t>
              </a:r>
              <a:endParaRPr lang="zh-CN" altLang="en-US" sz="1800"/>
            </a:p>
          </p:txBody>
        </p:sp>
        <p:sp>
          <p:nvSpPr>
            <p:cNvPr id="180" name="Rectangle 259"/>
            <p:cNvSpPr>
              <a:spLocks noChangeArrowheads="1"/>
            </p:cNvSpPr>
            <p:nvPr/>
          </p:nvSpPr>
          <p:spPr bwMode="auto">
            <a:xfrm>
              <a:off x="2332" y="3526"/>
              <a:ext cx="33"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a:t>
              </a:r>
              <a:endParaRPr lang="en-US" altLang="zh-CN" sz="1800"/>
            </a:p>
          </p:txBody>
        </p:sp>
        <p:sp>
          <p:nvSpPr>
            <p:cNvPr id="181" name="Rectangle 260"/>
            <p:cNvSpPr>
              <a:spLocks noChangeArrowheads="1"/>
            </p:cNvSpPr>
            <p:nvPr/>
          </p:nvSpPr>
          <p:spPr bwMode="auto">
            <a:xfrm>
              <a:off x="2367" y="3526"/>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a:t>
              </a:r>
              <a:endParaRPr lang="en-US" altLang="zh-CN" sz="1800"/>
            </a:p>
          </p:txBody>
        </p:sp>
        <p:sp>
          <p:nvSpPr>
            <p:cNvPr id="182" name="Rectangle 261"/>
            <p:cNvSpPr>
              <a:spLocks noChangeArrowheads="1"/>
            </p:cNvSpPr>
            <p:nvPr/>
          </p:nvSpPr>
          <p:spPr bwMode="auto">
            <a:xfrm>
              <a:off x="531" y="3610"/>
              <a:ext cx="716"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183" name="Rectangle 262"/>
            <p:cNvSpPr>
              <a:spLocks noChangeArrowheads="1"/>
            </p:cNvSpPr>
            <p:nvPr/>
          </p:nvSpPr>
          <p:spPr bwMode="auto">
            <a:xfrm>
              <a:off x="787" y="3671"/>
              <a:ext cx="24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425</a:t>
              </a:r>
              <a:endParaRPr lang="en-US" altLang="zh-CN" sz="1800"/>
            </a:p>
          </p:txBody>
        </p:sp>
        <p:sp>
          <p:nvSpPr>
            <p:cNvPr id="184" name="Rectangle 263"/>
            <p:cNvSpPr>
              <a:spLocks noChangeArrowheads="1"/>
            </p:cNvSpPr>
            <p:nvPr/>
          </p:nvSpPr>
          <p:spPr bwMode="auto">
            <a:xfrm>
              <a:off x="989" y="3671"/>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a:t>
              </a:r>
              <a:endParaRPr lang="en-US" altLang="zh-CN" sz="1800"/>
            </a:p>
          </p:txBody>
        </p:sp>
        <p:sp>
          <p:nvSpPr>
            <p:cNvPr id="185" name="Rectangle 264"/>
            <p:cNvSpPr>
              <a:spLocks noChangeArrowheads="1"/>
            </p:cNvSpPr>
            <p:nvPr/>
          </p:nvSpPr>
          <p:spPr bwMode="auto">
            <a:xfrm>
              <a:off x="1959" y="3610"/>
              <a:ext cx="468"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186" name="Rectangle 265"/>
            <p:cNvSpPr>
              <a:spLocks noChangeArrowheads="1"/>
            </p:cNvSpPr>
            <p:nvPr/>
          </p:nvSpPr>
          <p:spPr bwMode="auto">
            <a:xfrm>
              <a:off x="2091" y="3671"/>
              <a:ext cx="18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525</a:t>
              </a:r>
              <a:endParaRPr lang="en-US" altLang="zh-CN" sz="1800"/>
            </a:p>
          </p:txBody>
        </p:sp>
        <p:sp>
          <p:nvSpPr>
            <p:cNvPr id="187" name="Rectangle 266"/>
            <p:cNvSpPr>
              <a:spLocks noChangeArrowheads="1"/>
            </p:cNvSpPr>
            <p:nvPr/>
          </p:nvSpPr>
          <p:spPr bwMode="auto">
            <a:xfrm>
              <a:off x="2292" y="3671"/>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a:t>
              </a:r>
              <a:endParaRPr lang="en-US" altLang="zh-CN" sz="1800"/>
            </a:p>
          </p:txBody>
        </p:sp>
        <p:sp>
          <p:nvSpPr>
            <p:cNvPr id="188" name="Rectangle 267"/>
            <p:cNvSpPr>
              <a:spLocks noChangeArrowheads="1"/>
            </p:cNvSpPr>
            <p:nvPr/>
          </p:nvSpPr>
          <p:spPr bwMode="auto">
            <a:xfrm>
              <a:off x="1335" y="3610"/>
              <a:ext cx="537"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189" name="Rectangle 268"/>
            <p:cNvSpPr>
              <a:spLocks noChangeArrowheads="1"/>
            </p:cNvSpPr>
            <p:nvPr/>
          </p:nvSpPr>
          <p:spPr bwMode="auto">
            <a:xfrm>
              <a:off x="1501" y="3671"/>
              <a:ext cx="18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475</a:t>
              </a:r>
              <a:endParaRPr lang="en-US" altLang="zh-CN" sz="1800"/>
            </a:p>
          </p:txBody>
        </p:sp>
        <p:sp>
          <p:nvSpPr>
            <p:cNvPr id="190" name="Rectangle 269"/>
            <p:cNvSpPr>
              <a:spLocks noChangeArrowheads="1"/>
            </p:cNvSpPr>
            <p:nvPr/>
          </p:nvSpPr>
          <p:spPr bwMode="auto">
            <a:xfrm>
              <a:off x="1703" y="3671"/>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a:t>
              </a:r>
              <a:endParaRPr lang="en-US" altLang="zh-CN" sz="1800"/>
            </a:p>
          </p:txBody>
        </p:sp>
        <p:sp>
          <p:nvSpPr>
            <p:cNvPr id="191" name="Rectangle 270"/>
            <p:cNvSpPr>
              <a:spLocks noChangeArrowheads="1"/>
            </p:cNvSpPr>
            <p:nvPr/>
          </p:nvSpPr>
          <p:spPr bwMode="auto">
            <a:xfrm>
              <a:off x="1758" y="2772"/>
              <a:ext cx="440"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192" name="Rectangle 271"/>
            <p:cNvSpPr>
              <a:spLocks noChangeArrowheads="1"/>
            </p:cNvSpPr>
            <p:nvPr/>
          </p:nvSpPr>
          <p:spPr bwMode="auto">
            <a:xfrm>
              <a:off x="1874" y="2833"/>
              <a:ext cx="18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525</a:t>
              </a:r>
              <a:endParaRPr lang="en-US" altLang="zh-CN" sz="1800"/>
            </a:p>
          </p:txBody>
        </p:sp>
        <p:sp>
          <p:nvSpPr>
            <p:cNvPr id="193" name="Rectangle 272"/>
            <p:cNvSpPr>
              <a:spLocks noChangeArrowheads="1"/>
            </p:cNvSpPr>
            <p:nvPr/>
          </p:nvSpPr>
          <p:spPr bwMode="auto">
            <a:xfrm>
              <a:off x="2076" y="2833"/>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a:t>
              </a:r>
              <a:endParaRPr lang="en-US" altLang="zh-CN" sz="1800"/>
            </a:p>
          </p:txBody>
        </p:sp>
        <p:sp>
          <p:nvSpPr>
            <p:cNvPr id="194" name="Rectangle 273"/>
            <p:cNvSpPr>
              <a:spLocks noChangeArrowheads="1"/>
            </p:cNvSpPr>
            <p:nvPr/>
          </p:nvSpPr>
          <p:spPr bwMode="auto">
            <a:xfrm>
              <a:off x="1223" y="2772"/>
              <a:ext cx="440"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195" name="Rectangle 274"/>
            <p:cNvSpPr>
              <a:spLocks noChangeArrowheads="1"/>
            </p:cNvSpPr>
            <p:nvPr/>
          </p:nvSpPr>
          <p:spPr bwMode="auto">
            <a:xfrm>
              <a:off x="1340" y="2833"/>
              <a:ext cx="18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475</a:t>
              </a:r>
              <a:endParaRPr lang="en-US" altLang="zh-CN" sz="1800"/>
            </a:p>
          </p:txBody>
        </p:sp>
        <p:sp>
          <p:nvSpPr>
            <p:cNvPr id="196" name="Rectangle 275"/>
            <p:cNvSpPr>
              <a:spLocks noChangeArrowheads="1"/>
            </p:cNvSpPr>
            <p:nvPr/>
          </p:nvSpPr>
          <p:spPr bwMode="auto">
            <a:xfrm>
              <a:off x="1541" y="2833"/>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a:t>
              </a:r>
              <a:endParaRPr lang="en-US" altLang="zh-CN" sz="1800"/>
            </a:p>
          </p:txBody>
        </p:sp>
        <p:sp>
          <p:nvSpPr>
            <p:cNvPr id="197" name="Rectangle 276"/>
            <p:cNvSpPr>
              <a:spLocks noChangeArrowheads="1"/>
            </p:cNvSpPr>
            <p:nvPr/>
          </p:nvSpPr>
          <p:spPr bwMode="auto">
            <a:xfrm>
              <a:off x="153" y="2772"/>
              <a:ext cx="440"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198" name="Rectangle 277"/>
            <p:cNvSpPr>
              <a:spLocks noChangeArrowheads="1"/>
            </p:cNvSpPr>
            <p:nvPr/>
          </p:nvSpPr>
          <p:spPr bwMode="auto">
            <a:xfrm>
              <a:off x="270" y="2833"/>
              <a:ext cx="18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375</a:t>
              </a:r>
              <a:endParaRPr lang="en-US" altLang="zh-CN" sz="1800"/>
            </a:p>
          </p:txBody>
        </p:sp>
        <p:sp>
          <p:nvSpPr>
            <p:cNvPr id="199" name="Rectangle 278"/>
            <p:cNvSpPr>
              <a:spLocks noChangeArrowheads="1"/>
            </p:cNvSpPr>
            <p:nvPr/>
          </p:nvSpPr>
          <p:spPr bwMode="auto">
            <a:xfrm>
              <a:off x="471" y="2833"/>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a:t>
              </a:r>
              <a:endParaRPr lang="en-US" altLang="zh-CN" sz="1800"/>
            </a:p>
          </p:txBody>
        </p:sp>
        <p:sp>
          <p:nvSpPr>
            <p:cNvPr id="200" name="Rectangle 279"/>
            <p:cNvSpPr>
              <a:spLocks noChangeArrowheads="1"/>
            </p:cNvSpPr>
            <p:nvPr/>
          </p:nvSpPr>
          <p:spPr bwMode="auto">
            <a:xfrm>
              <a:off x="620" y="2248"/>
              <a:ext cx="486"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201" name="Rectangle 280"/>
            <p:cNvSpPr>
              <a:spLocks noChangeArrowheads="1"/>
            </p:cNvSpPr>
            <p:nvPr/>
          </p:nvSpPr>
          <p:spPr bwMode="auto">
            <a:xfrm>
              <a:off x="760" y="2309"/>
              <a:ext cx="18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325</a:t>
              </a:r>
              <a:endParaRPr lang="en-US" altLang="zh-CN" sz="1800"/>
            </a:p>
          </p:txBody>
        </p:sp>
        <p:sp>
          <p:nvSpPr>
            <p:cNvPr id="202" name="Rectangle 281"/>
            <p:cNvSpPr>
              <a:spLocks noChangeArrowheads="1"/>
            </p:cNvSpPr>
            <p:nvPr/>
          </p:nvSpPr>
          <p:spPr bwMode="auto">
            <a:xfrm>
              <a:off x="961" y="2309"/>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a:t>
              </a:r>
              <a:endParaRPr lang="en-US" altLang="zh-CN" sz="1800"/>
            </a:p>
          </p:txBody>
        </p:sp>
        <p:sp>
          <p:nvSpPr>
            <p:cNvPr id="203" name="Rectangle 282"/>
            <p:cNvSpPr>
              <a:spLocks noChangeArrowheads="1"/>
            </p:cNvSpPr>
            <p:nvPr/>
          </p:nvSpPr>
          <p:spPr bwMode="auto">
            <a:xfrm>
              <a:off x="1245" y="2248"/>
              <a:ext cx="440"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204" name="Rectangle 283"/>
            <p:cNvSpPr>
              <a:spLocks noChangeArrowheads="1"/>
            </p:cNvSpPr>
            <p:nvPr/>
          </p:nvSpPr>
          <p:spPr bwMode="auto">
            <a:xfrm>
              <a:off x="1362" y="2309"/>
              <a:ext cx="18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400</a:t>
              </a:r>
              <a:endParaRPr lang="en-US" altLang="zh-CN" sz="1800"/>
            </a:p>
          </p:txBody>
        </p:sp>
        <p:sp>
          <p:nvSpPr>
            <p:cNvPr id="205" name="Rectangle 284"/>
            <p:cNvSpPr>
              <a:spLocks noChangeArrowheads="1"/>
            </p:cNvSpPr>
            <p:nvPr/>
          </p:nvSpPr>
          <p:spPr bwMode="auto">
            <a:xfrm>
              <a:off x="1563" y="2309"/>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a:t>
              </a:r>
              <a:endParaRPr lang="en-US" altLang="zh-CN" sz="1800"/>
            </a:p>
          </p:txBody>
        </p:sp>
        <p:sp>
          <p:nvSpPr>
            <p:cNvPr id="206" name="Rectangle 285"/>
            <p:cNvSpPr>
              <a:spLocks noChangeArrowheads="1"/>
            </p:cNvSpPr>
            <p:nvPr/>
          </p:nvSpPr>
          <p:spPr bwMode="auto">
            <a:xfrm>
              <a:off x="1690" y="2248"/>
              <a:ext cx="486"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207" name="Rectangle 286"/>
            <p:cNvSpPr>
              <a:spLocks noChangeArrowheads="1"/>
            </p:cNvSpPr>
            <p:nvPr/>
          </p:nvSpPr>
          <p:spPr bwMode="auto">
            <a:xfrm>
              <a:off x="1830" y="2309"/>
              <a:ext cx="18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400</a:t>
              </a:r>
              <a:endParaRPr lang="en-US" altLang="zh-CN" sz="1800"/>
            </a:p>
          </p:txBody>
        </p:sp>
        <p:sp>
          <p:nvSpPr>
            <p:cNvPr id="208" name="Rectangle 287"/>
            <p:cNvSpPr>
              <a:spLocks noChangeArrowheads="1"/>
            </p:cNvSpPr>
            <p:nvPr/>
          </p:nvSpPr>
          <p:spPr bwMode="auto">
            <a:xfrm>
              <a:off x="2031" y="2309"/>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a:t>
              </a:r>
              <a:endParaRPr lang="en-US" altLang="zh-CN" sz="1800"/>
            </a:p>
          </p:txBody>
        </p:sp>
        <p:sp>
          <p:nvSpPr>
            <p:cNvPr id="209" name="Rectangle 288"/>
            <p:cNvSpPr>
              <a:spLocks noChangeArrowheads="1"/>
            </p:cNvSpPr>
            <p:nvPr/>
          </p:nvSpPr>
          <p:spPr bwMode="auto">
            <a:xfrm>
              <a:off x="86" y="2248"/>
              <a:ext cx="537"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210" name="Rectangle 289"/>
            <p:cNvSpPr>
              <a:spLocks noChangeArrowheads="1"/>
            </p:cNvSpPr>
            <p:nvPr/>
          </p:nvSpPr>
          <p:spPr bwMode="auto">
            <a:xfrm>
              <a:off x="252" y="2309"/>
              <a:ext cx="18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300</a:t>
              </a:r>
              <a:endParaRPr lang="en-US" altLang="zh-CN" sz="1800"/>
            </a:p>
          </p:txBody>
        </p:sp>
        <p:sp>
          <p:nvSpPr>
            <p:cNvPr id="211" name="Rectangle 290"/>
            <p:cNvSpPr>
              <a:spLocks noChangeArrowheads="1"/>
            </p:cNvSpPr>
            <p:nvPr/>
          </p:nvSpPr>
          <p:spPr bwMode="auto">
            <a:xfrm>
              <a:off x="454" y="2309"/>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a:t>
              </a:r>
              <a:endParaRPr lang="en-US" altLang="zh-CN" sz="1800"/>
            </a:p>
          </p:txBody>
        </p:sp>
        <p:sp>
          <p:nvSpPr>
            <p:cNvPr id="212" name="Rectangle 291"/>
            <p:cNvSpPr>
              <a:spLocks noChangeArrowheads="1"/>
            </p:cNvSpPr>
            <p:nvPr/>
          </p:nvSpPr>
          <p:spPr bwMode="auto">
            <a:xfrm>
              <a:off x="620" y="1771"/>
              <a:ext cx="486"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213" name="Rectangle 292"/>
            <p:cNvSpPr>
              <a:spLocks noChangeArrowheads="1"/>
            </p:cNvSpPr>
            <p:nvPr/>
          </p:nvSpPr>
          <p:spPr bwMode="auto">
            <a:xfrm>
              <a:off x="760" y="1832"/>
              <a:ext cx="18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275</a:t>
              </a:r>
              <a:endParaRPr lang="en-US" altLang="zh-CN" sz="1800"/>
            </a:p>
          </p:txBody>
        </p:sp>
        <p:sp>
          <p:nvSpPr>
            <p:cNvPr id="214" name="Rectangle 293"/>
            <p:cNvSpPr>
              <a:spLocks noChangeArrowheads="1"/>
            </p:cNvSpPr>
            <p:nvPr/>
          </p:nvSpPr>
          <p:spPr bwMode="auto">
            <a:xfrm>
              <a:off x="961" y="1832"/>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a:t>
              </a:r>
              <a:endParaRPr lang="en-US" altLang="zh-CN" sz="1800"/>
            </a:p>
          </p:txBody>
        </p:sp>
        <p:sp>
          <p:nvSpPr>
            <p:cNvPr id="215" name="Rectangle 294"/>
            <p:cNvSpPr>
              <a:spLocks noChangeArrowheads="1"/>
            </p:cNvSpPr>
            <p:nvPr/>
          </p:nvSpPr>
          <p:spPr bwMode="auto">
            <a:xfrm>
              <a:off x="1223" y="1751"/>
              <a:ext cx="440"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216" name="Rectangle 295"/>
            <p:cNvSpPr>
              <a:spLocks noChangeArrowheads="1"/>
            </p:cNvSpPr>
            <p:nvPr/>
          </p:nvSpPr>
          <p:spPr bwMode="auto">
            <a:xfrm>
              <a:off x="1340" y="1812"/>
              <a:ext cx="18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275</a:t>
              </a:r>
              <a:endParaRPr lang="en-US" altLang="zh-CN" sz="1800"/>
            </a:p>
          </p:txBody>
        </p:sp>
        <p:sp>
          <p:nvSpPr>
            <p:cNvPr id="217" name="Rectangle 296"/>
            <p:cNvSpPr>
              <a:spLocks noChangeArrowheads="1"/>
            </p:cNvSpPr>
            <p:nvPr/>
          </p:nvSpPr>
          <p:spPr bwMode="auto">
            <a:xfrm>
              <a:off x="1541" y="1812"/>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a:t>
              </a:r>
              <a:endParaRPr lang="en-US" altLang="zh-CN" sz="1800"/>
            </a:p>
          </p:txBody>
        </p:sp>
        <p:sp>
          <p:nvSpPr>
            <p:cNvPr id="218" name="Rectangle 297"/>
            <p:cNvSpPr>
              <a:spLocks noChangeArrowheads="1"/>
            </p:cNvSpPr>
            <p:nvPr/>
          </p:nvSpPr>
          <p:spPr bwMode="auto">
            <a:xfrm>
              <a:off x="262" y="1771"/>
              <a:ext cx="488"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219" name="Rectangle 298"/>
            <p:cNvSpPr>
              <a:spLocks noChangeArrowheads="1"/>
            </p:cNvSpPr>
            <p:nvPr/>
          </p:nvSpPr>
          <p:spPr bwMode="auto">
            <a:xfrm>
              <a:off x="402" y="1832"/>
              <a:ext cx="18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250</a:t>
              </a:r>
              <a:endParaRPr lang="en-US" altLang="zh-CN" sz="1800"/>
            </a:p>
          </p:txBody>
        </p:sp>
        <p:sp>
          <p:nvSpPr>
            <p:cNvPr id="220" name="Rectangle 299"/>
            <p:cNvSpPr>
              <a:spLocks noChangeArrowheads="1"/>
            </p:cNvSpPr>
            <p:nvPr/>
          </p:nvSpPr>
          <p:spPr bwMode="auto">
            <a:xfrm>
              <a:off x="603" y="1832"/>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a:t>
              </a:r>
              <a:endParaRPr lang="en-US" altLang="zh-CN" sz="1800"/>
            </a:p>
          </p:txBody>
        </p:sp>
        <p:sp>
          <p:nvSpPr>
            <p:cNvPr id="221" name="Rectangle 300"/>
            <p:cNvSpPr>
              <a:spLocks noChangeArrowheads="1"/>
            </p:cNvSpPr>
            <p:nvPr/>
          </p:nvSpPr>
          <p:spPr bwMode="auto">
            <a:xfrm>
              <a:off x="1578" y="1751"/>
              <a:ext cx="443"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222" name="Rectangle 301"/>
            <p:cNvSpPr>
              <a:spLocks noChangeArrowheads="1"/>
            </p:cNvSpPr>
            <p:nvPr/>
          </p:nvSpPr>
          <p:spPr bwMode="auto">
            <a:xfrm>
              <a:off x="1695" y="1812"/>
              <a:ext cx="18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225</a:t>
              </a:r>
              <a:endParaRPr lang="en-US" altLang="zh-CN" sz="1800"/>
            </a:p>
          </p:txBody>
        </p:sp>
        <p:sp>
          <p:nvSpPr>
            <p:cNvPr id="223" name="Rectangle 302"/>
            <p:cNvSpPr>
              <a:spLocks noChangeArrowheads="1"/>
            </p:cNvSpPr>
            <p:nvPr/>
          </p:nvSpPr>
          <p:spPr bwMode="auto">
            <a:xfrm>
              <a:off x="1897" y="1812"/>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a:t>
              </a:r>
              <a:endParaRPr lang="en-US" altLang="zh-CN" sz="1800"/>
            </a:p>
          </p:txBody>
        </p:sp>
        <p:sp>
          <p:nvSpPr>
            <p:cNvPr id="224" name="Rectangle 303"/>
            <p:cNvSpPr>
              <a:spLocks noChangeArrowheads="1"/>
            </p:cNvSpPr>
            <p:nvPr/>
          </p:nvSpPr>
          <p:spPr bwMode="auto">
            <a:xfrm>
              <a:off x="867" y="1274"/>
              <a:ext cx="440"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225" name="Rectangle 304"/>
            <p:cNvSpPr>
              <a:spLocks noChangeArrowheads="1"/>
            </p:cNvSpPr>
            <p:nvPr/>
          </p:nvSpPr>
          <p:spPr bwMode="auto">
            <a:xfrm>
              <a:off x="984" y="1335"/>
              <a:ext cx="18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150</a:t>
              </a:r>
              <a:endParaRPr lang="en-US" altLang="zh-CN" sz="1800"/>
            </a:p>
          </p:txBody>
        </p:sp>
        <p:sp>
          <p:nvSpPr>
            <p:cNvPr id="226" name="Rectangle 305"/>
            <p:cNvSpPr>
              <a:spLocks noChangeArrowheads="1"/>
            </p:cNvSpPr>
            <p:nvPr/>
          </p:nvSpPr>
          <p:spPr bwMode="auto">
            <a:xfrm>
              <a:off x="1185" y="1335"/>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a:t>
              </a:r>
              <a:endParaRPr lang="en-US" altLang="zh-CN" sz="1800"/>
            </a:p>
          </p:txBody>
        </p:sp>
        <p:sp>
          <p:nvSpPr>
            <p:cNvPr id="227" name="Rectangle 306"/>
            <p:cNvSpPr>
              <a:spLocks noChangeArrowheads="1"/>
            </p:cNvSpPr>
            <p:nvPr/>
          </p:nvSpPr>
          <p:spPr bwMode="auto">
            <a:xfrm>
              <a:off x="2404" y="818"/>
              <a:ext cx="575"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228" name="Rectangle 307"/>
            <p:cNvSpPr>
              <a:spLocks noChangeArrowheads="1"/>
            </p:cNvSpPr>
            <p:nvPr/>
          </p:nvSpPr>
          <p:spPr bwMode="auto">
            <a:xfrm>
              <a:off x="2589" y="879"/>
              <a:ext cx="18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100</a:t>
              </a:r>
              <a:endParaRPr lang="en-US" altLang="zh-CN" sz="1800"/>
            </a:p>
          </p:txBody>
        </p:sp>
        <p:sp>
          <p:nvSpPr>
            <p:cNvPr id="229" name="Rectangle 308"/>
            <p:cNvSpPr>
              <a:spLocks noChangeArrowheads="1"/>
            </p:cNvSpPr>
            <p:nvPr/>
          </p:nvSpPr>
          <p:spPr bwMode="auto">
            <a:xfrm>
              <a:off x="2790" y="879"/>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a:t>
              </a:r>
              <a:endParaRPr lang="en-US" altLang="zh-CN" sz="1800"/>
            </a:p>
          </p:txBody>
        </p:sp>
        <p:sp>
          <p:nvSpPr>
            <p:cNvPr id="230" name="Rectangle 309"/>
            <p:cNvSpPr>
              <a:spLocks noChangeArrowheads="1"/>
            </p:cNvSpPr>
            <p:nvPr/>
          </p:nvSpPr>
          <p:spPr bwMode="auto">
            <a:xfrm>
              <a:off x="4636" y="818"/>
              <a:ext cx="804"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231" name="Rectangle 310"/>
            <p:cNvSpPr>
              <a:spLocks noChangeArrowheads="1"/>
            </p:cNvSpPr>
            <p:nvPr/>
          </p:nvSpPr>
          <p:spPr bwMode="auto">
            <a:xfrm>
              <a:off x="4970" y="879"/>
              <a:ext cx="12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75</a:t>
              </a:r>
              <a:endParaRPr lang="en-US" altLang="zh-CN" sz="1800"/>
            </a:p>
          </p:txBody>
        </p:sp>
        <p:sp>
          <p:nvSpPr>
            <p:cNvPr id="232" name="Rectangle 311"/>
            <p:cNvSpPr>
              <a:spLocks noChangeArrowheads="1"/>
            </p:cNvSpPr>
            <p:nvPr/>
          </p:nvSpPr>
          <p:spPr bwMode="auto">
            <a:xfrm>
              <a:off x="5104" y="879"/>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a:t>
              </a:r>
              <a:endParaRPr lang="en-US" altLang="zh-CN" sz="1800"/>
            </a:p>
          </p:txBody>
        </p:sp>
        <p:sp>
          <p:nvSpPr>
            <p:cNvPr id="233" name="Rectangle 312"/>
            <p:cNvSpPr>
              <a:spLocks noChangeArrowheads="1"/>
            </p:cNvSpPr>
            <p:nvPr/>
          </p:nvSpPr>
          <p:spPr bwMode="auto">
            <a:xfrm>
              <a:off x="3365" y="865"/>
              <a:ext cx="440"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234" name="Rectangle 313"/>
            <p:cNvSpPr>
              <a:spLocks noChangeArrowheads="1"/>
            </p:cNvSpPr>
            <p:nvPr/>
          </p:nvSpPr>
          <p:spPr bwMode="auto">
            <a:xfrm>
              <a:off x="3482" y="926"/>
              <a:ext cx="18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125</a:t>
              </a:r>
              <a:endParaRPr lang="en-US" altLang="zh-CN" sz="1800"/>
            </a:p>
          </p:txBody>
        </p:sp>
        <p:sp>
          <p:nvSpPr>
            <p:cNvPr id="235" name="Rectangle 314"/>
            <p:cNvSpPr>
              <a:spLocks noChangeArrowheads="1"/>
            </p:cNvSpPr>
            <p:nvPr/>
          </p:nvSpPr>
          <p:spPr bwMode="auto">
            <a:xfrm>
              <a:off x="3683" y="926"/>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a:t>
              </a:r>
              <a:endParaRPr lang="en-US" altLang="zh-CN" sz="1800"/>
            </a:p>
          </p:txBody>
        </p:sp>
        <p:sp>
          <p:nvSpPr>
            <p:cNvPr id="236" name="Rectangle 315"/>
            <p:cNvSpPr>
              <a:spLocks noChangeArrowheads="1"/>
            </p:cNvSpPr>
            <p:nvPr/>
          </p:nvSpPr>
          <p:spPr bwMode="auto">
            <a:xfrm>
              <a:off x="2827" y="1274"/>
              <a:ext cx="443"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237" name="Rectangle 316"/>
            <p:cNvSpPr>
              <a:spLocks noChangeArrowheads="1"/>
            </p:cNvSpPr>
            <p:nvPr/>
          </p:nvSpPr>
          <p:spPr bwMode="auto">
            <a:xfrm>
              <a:off x="2944" y="1335"/>
              <a:ext cx="18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175</a:t>
              </a:r>
              <a:endParaRPr lang="en-US" altLang="zh-CN" sz="1800"/>
            </a:p>
          </p:txBody>
        </p:sp>
        <p:sp>
          <p:nvSpPr>
            <p:cNvPr id="238" name="Rectangle 317"/>
            <p:cNvSpPr>
              <a:spLocks noChangeArrowheads="1"/>
            </p:cNvSpPr>
            <p:nvPr/>
          </p:nvSpPr>
          <p:spPr bwMode="auto">
            <a:xfrm>
              <a:off x="3146" y="1335"/>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a:t>
              </a:r>
              <a:endParaRPr lang="en-US" altLang="zh-CN" sz="1800"/>
            </a:p>
          </p:txBody>
        </p:sp>
        <p:sp>
          <p:nvSpPr>
            <p:cNvPr id="239" name="Rectangle 318"/>
            <p:cNvSpPr>
              <a:spLocks noChangeArrowheads="1"/>
            </p:cNvSpPr>
            <p:nvPr/>
          </p:nvSpPr>
          <p:spPr bwMode="auto">
            <a:xfrm>
              <a:off x="3452" y="1274"/>
              <a:ext cx="443"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240" name="Rectangle 319"/>
            <p:cNvSpPr>
              <a:spLocks noChangeArrowheads="1"/>
            </p:cNvSpPr>
            <p:nvPr/>
          </p:nvSpPr>
          <p:spPr bwMode="auto">
            <a:xfrm>
              <a:off x="3569" y="1335"/>
              <a:ext cx="18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225</a:t>
              </a:r>
              <a:endParaRPr lang="en-US" altLang="zh-CN" sz="1800"/>
            </a:p>
          </p:txBody>
        </p:sp>
        <p:sp>
          <p:nvSpPr>
            <p:cNvPr id="241" name="Rectangle 320"/>
            <p:cNvSpPr>
              <a:spLocks noChangeArrowheads="1"/>
            </p:cNvSpPr>
            <p:nvPr/>
          </p:nvSpPr>
          <p:spPr bwMode="auto">
            <a:xfrm>
              <a:off x="3770" y="1335"/>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a:t>
              </a:r>
              <a:endParaRPr lang="en-US" altLang="zh-CN" sz="1800"/>
            </a:p>
          </p:txBody>
        </p:sp>
        <p:sp>
          <p:nvSpPr>
            <p:cNvPr id="242" name="Rectangle 321"/>
            <p:cNvSpPr>
              <a:spLocks noChangeArrowheads="1"/>
            </p:cNvSpPr>
            <p:nvPr/>
          </p:nvSpPr>
          <p:spPr bwMode="auto">
            <a:xfrm>
              <a:off x="3833" y="1294"/>
              <a:ext cx="537"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243" name="Rectangle 322"/>
            <p:cNvSpPr>
              <a:spLocks noChangeArrowheads="1"/>
            </p:cNvSpPr>
            <p:nvPr/>
          </p:nvSpPr>
          <p:spPr bwMode="auto">
            <a:xfrm>
              <a:off x="3999" y="1356"/>
              <a:ext cx="18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250</a:t>
              </a:r>
              <a:endParaRPr lang="en-US" altLang="zh-CN" sz="1800"/>
            </a:p>
          </p:txBody>
        </p:sp>
        <p:sp>
          <p:nvSpPr>
            <p:cNvPr id="244" name="Rectangle 323"/>
            <p:cNvSpPr>
              <a:spLocks noChangeArrowheads="1"/>
            </p:cNvSpPr>
            <p:nvPr/>
          </p:nvSpPr>
          <p:spPr bwMode="auto">
            <a:xfrm>
              <a:off x="4201" y="1356"/>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a:t>
              </a:r>
              <a:endParaRPr lang="en-US" altLang="zh-CN" sz="1800"/>
            </a:p>
          </p:txBody>
        </p:sp>
        <p:sp>
          <p:nvSpPr>
            <p:cNvPr id="245" name="Rectangle 324"/>
            <p:cNvSpPr>
              <a:spLocks noChangeArrowheads="1"/>
            </p:cNvSpPr>
            <p:nvPr/>
          </p:nvSpPr>
          <p:spPr bwMode="auto">
            <a:xfrm>
              <a:off x="3989" y="865"/>
              <a:ext cx="441"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246" name="Rectangle 325"/>
            <p:cNvSpPr>
              <a:spLocks noChangeArrowheads="1"/>
            </p:cNvSpPr>
            <p:nvPr/>
          </p:nvSpPr>
          <p:spPr bwMode="auto">
            <a:xfrm>
              <a:off x="4106" y="926"/>
              <a:ext cx="18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100</a:t>
              </a:r>
              <a:endParaRPr lang="en-US" altLang="zh-CN" sz="1800"/>
            </a:p>
          </p:txBody>
        </p:sp>
        <p:sp>
          <p:nvSpPr>
            <p:cNvPr id="247" name="Rectangle 326"/>
            <p:cNvSpPr>
              <a:spLocks noChangeArrowheads="1"/>
            </p:cNvSpPr>
            <p:nvPr/>
          </p:nvSpPr>
          <p:spPr bwMode="auto">
            <a:xfrm>
              <a:off x="4308" y="926"/>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a:t>
              </a:r>
              <a:endParaRPr lang="en-US" altLang="zh-CN" sz="1800"/>
            </a:p>
          </p:txBody>
        </p:sp>
        <p:sp>
          <p:nvSpPr>
            <p:cNvPr id="248" name="Rectangle 327"/>
            <p:cNvSpPr>
              <a:spLocks noChangeArrowheads="1"/>
            </p:cNvSpPr>
            <p:nvPr/>
          </p:nvSpPr>
          <p:spPr bwMode="auto">
            <a:xfrm>
              <a:off x="1491" y="1274"/>
              <a:ext cx="441"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249" name="Rectangle 328"/>
            <p:cNvSpPr>
              <a:spLocks noChangeArrowheads="1"/>
            </p:cNvSpPr>
            <p:nvPr/>
          </p:nvSpPr>
          <p:spPr bwMode="auto">
            <a:xfrm>
              <a:off x="1608" y="1335"/>
              <a:ext cx="18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175</a:t>
              </a:r>
              <a:endParaRPr lang="en-US" altLang="zh-CN" sz="1800"/>
            </a:p>
          </p:txBody>
        </p:sp>
        <p:sp>
          <p:nvSpPr>
            <p:cNvPr id="250" name="Rectangle 329"/>
            <p:cNvSpPr>
              <a:spLocks noChangeArrowheads="1"/>
            </p:cNvSpPr>
            <p:nvPr/>
          </p:nvSpPr>
          <p:spPr bwMode="auto">
            <a:xfrm>
              <a:off x="1810" y="1335"/>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a:t>
              </a:r>
              <a:endParaRPr lang="en-US" altLang="zh-CN" sz="1800"/>
            </a:p>
          </p:txBody>
        </p:sp>
        <p:sp>
          <p:nvSpPr>
            <p:cNvPr id="251" name="Rectangle 330"/>
            <p:cNvSpPr>
              <a:spLocks noChangeArrowheads="1"/>
            </p:cNvSpPr>
            <p:nvPr/>
          </p:nvSpPr>
          <p:spPr bwMode="auto">
            <a:xfrm>
              <a:off x="1847" y="1274"/>
              <a:ext cx="440"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252" name="Rectangle 331"/>
            <p:cNvSpPr>
              <a:spLocks noChangeArrowheads="1"/>
            </p:cNvSpPr>
            <p:nvPr/>
          </p:nvSpPr>
          <p:spPr bwMode="auto">
            <a:xfrm>
              <a:off x="1964" y="1335"/>
              <a:ext cx="18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225</a:t>
              </a:r>
              <a:endParaRPr lang="en-US" altLang="zh-CN" sz="1800"/>
            </a:p>
          </p:txBody>
        </p:sp>
        <p:sp>
          <p:nvSpPr>
            <p:cNvPr id="253" name="Rectangle 332"/>
            <p:cNvSpPr>
              <a:spLocks noChangeArrowheads="1"/>
            </p:cNvSpPr>
            <p:nvPr/>
          </p:nvSpPr>
          <p:spPr bwMode="auto">
            <a:xfrm>
              <a:off x="2166" y="1335"/>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a:t>
              </a:r>
              <a:endParaRPr lang="en-US" altLang="zh-CN" sz="1800"/>
            </a:p>
          </p:txBody>
        </p:sp>
        <p:sp>
          <p:nvSpPr>
            <p:cNvPr id="254" name="Rectangle 333"/>
            <p:cNvSpPr>
              <a:spLocks noChangeArrowheads="1"/>
            </p:cNvSpPr>
            <p:nvPr/>
          </p:nvSpPr>
          <p:spPr bwMode="auto">
            <a:xfrm>
              <a:off x="531" y="2793"/>
              <a:ext cx="627"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255" name="Rectangle 334"/>
            <p:cNvSpPr>
              <a:spLocks noChangeArrowheads="1"/>
            </p:cNvSpPr>
            <p:nvPr/>
          </p:nvSpPr>
          <p:spPr bwMode="auto">
            <a:xfrm>
              <a:off x="742" y="2854"/>
              <a:ext cx="18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425</a:t>
              </a:r>
              <a:endParaRPr lang="en-US" altLang="zh-CN" sz="1800"/>
            </a:p>
          </p:txBody>
        </p:sp>
        <p:sp>
          <p:nvSpPr>
            <p:cNvPr id="256" name="Rectangle 335"/>
            <p:cNvSpPr>
              <a:spLocks noChangeArrowheads="1"/>
            </p:cNvSpPr>
            <p:nvPr/>
          </p:nvSpPr>
          <p:spPr bwMode="auto">
            <a:xfrm>
              <a:off x="944" y="2854"/>
              <a:ext cx="3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a:solidFill>
                    <a:srgbClr val="000000"/>
                  </a:solidFill>
                  <a:latin typeface="Times New Roman" panose="02020603050405020304" pitchFamily="18" charset="0"/>
                </a:rPr>
                <a:t> </a:t>
              </a:r>
              <a:endParaRPr lang="en-US" altLang="zh-CN" sz="1800"/>
            </a:p>
          </p:txBody>
        </p:sp>
        <p:sp>
          <p:nvSpPr>
            <p:cNvPr id="257" name="Rectangle 336"/>
            <p:cNvSpPr>
              <a:spLocks noChangeArrowheads="1"/>
            </p:cNvSpPr>
            <p:nvPr/>
          </p:nvSpPr>
          <p:spPr bwMode="auto">
            <a:xfrm>
              <a:off x="2494" y="3133"/>
              <a:ext cx="1607"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p>
          </p:txBody>
        </p:sp>
        <p:sp>
          <p:nvSpPr>
            <p:cNvPr id="258" name="Rectangle 337"/>
            <p:cNvSpPr>
              <a:spLocks noChangeArrowheads="1"/>
            </p:cNvSpPr>
            <p:nvPr/>
          </p:nvSpPr>
          <p:spPr bwMode="auto">
            <a:xfrm>
              <a:off x="3086" y="3194"/>
              <a:ext cx="390"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500" b="1">
                  <a:solidFill>
                    <a:srgbClr val="000000"/>
                  </a:solidFill>
                  <a:latin typeface="Times New Roman" panose="02020603050405020304" pitchFamily="18" charset="0"/>
                </a:rPr>
                <a:t>. . . . . . .</a:t>
              </a:r>
              <a:endParaRPr lang="en-US" altLang="zh-CN" sz="1800"/>
            </a:p>
          </p:txBody>
        </p:sp>
        <p:sp>
          <p:nvSpPr>
            <p:cNvPr id="259" name="Rectangle 338"/>
            <p:cNvSpPr>
              <a:spLocks noChangeArrowheads="1"/>
            </p:cNvSpPr>
            <p:nvPr/>
          </p:nvSpPr>
          <p:spPr bwMode="auto">
            <a:xfrm>
              <a:off x="3507" y="3224"/>
              <a:ext cx="22"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100">
                  <a:solidFill>
                    <a:srgbClr val="000000"/>
                  </a:solidFill>
                  <a:latin typeface="Times New Roman" panose="02020603050405020304" pitchFamily="18" charset="0"/>
                </a:rPr>
                <a:t> </a:t>
              </a:r>
              <a:endParaRPr lang="en-US" altLang="zh-CN" sz="1800"/>
            </a:p>
          </p:txBody>
        </p:sp>
        <p:sp>
          <p:nvSpPr>
            <p:cNvPr id="260" name="Rectangle 339"/>
            <p:cNvSpPr>
              <a:spLocks noChangeArrowheads="1"/>
            </p:cNvSpPr>
            <p:nvPr/>
          </p:nvSpPr>
          <p:spPr bwMode="auto">
            <a:xfrm>
              <a:off x="3556" y="3224"/>
              <a:ext cx="22" cy="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100">
                  <a:solidFill>
                    <a:srgbClr val="000000"/>
                  </a:solidFill>
                  <a:latin typeface="Times New Roman" panose="02020603050405020304" pitchFamily="18" charset="0"/>
                </a:rPr>
                <a:t> </a:t>
              </a:r>
              <a:endParaRPr lang="en-US" altLang="zh-CN" sz="1800"/>
            </a:p>
          </p:txBody>
        </p:sp>
      </p:grpSp>
    </p:spTree>
    <p:extLst>
      <p:ext uri="{BB962C8B-B14F-4D97-AF65-F5344CB8AC3E}">
        <p14:creationId xmlns:p14="http://schemas.microsoft.com/office/powerpoint/2010/main" val="375510433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ounded Rectangle 97"/>
          <p:cNvSpPr/>
          <p:nvPr/>
        </p:nvSpPr>
        <p:spPr>
          <a:xfrm>
            <a:off x="5191127" y="1661925"/>
            <a:ext cx="3667125" cy="2910077"/>
          </a:xfrm>
          <a:prstGeom prst="roundRect">
            <a:avLst/>
          </a:prstGeom>
          <a:solidFill>
            <a:srgbClr val="D5D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en-US" sz="1200" dirty="0"/>
          </a:p>
        </p:txBody>
      </p:sp>
      <p:sp>
        <p:nvSpPr>
          <p:cNvPr id="97" name="Rounded Rectangle 96"/>
          <p:cNvSpPr/>
          <p:nvPr/>
        </p:nvSpPr>
        <p:spPr>
          <a:xfrm>
            <a:off x="333375" y="1657350"/>
            <a:ext cx="2914650" cy="2914650"/>
          </a:xfrm>
          <a:prstGeom prst="roundRect">
            <a:avLst/>
          </a:prstGeom>
          <a:solidFill>
            <a:srgbClr val="D5D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68577" tIns="34289" rIns="68577" bIns="34289" rtlCol="0" anchor="ctr"/>
          <a:lstStyle/>
          <a:p>
            <a:pPr algn="ctr"/>
            <a:endParaRPr lang="en-US" sz="1350"/>
          </a:p>
        </p:txBody>
      </p:sp>
      <p:sp>
        <p:nvSpPr>
          <p:cNvPr id="17410" name="Rectangle 2"/>
          <p:cNvSpPr>
            <a:spLocks noGrp="1" noChangeArrowheads="1"/>
          </p:cNvSpPr>
          <p:nvPr>
            <p:ph type="title"/>
          </p:nvPr>
        </p:nvSpPr>
        <p:spPr/>
        <p:txBody>
          <a:bodyPr>
            <a:normAutofit/>
          </a:bodyPr>
          <a:lstStyle/>
          <a:p>
            <a:pPr eaLnBrk="1" hangingPunct="1"/>
            <a:r>
              <a:rPr lang="zh-CN" altLang="en-US" dirty="0"/>
              <a:t>状态空间图 </a:t>
            </a:r>
            <a:r>
              <a:rPr lang="en-US" altLang="zh-CN" dirty="0"/>
              <a:t>vs.</a:t>
            </a:r>
            <a:r>
              <a:rPr lang="zh-CN" altLang="en-US" dirty="0"/>
              <a:t> 搜索树</a:t>
            </a:r>
            <a:endParaRPr lang="en-US" dirty="0"/>
          </a:p>
        </p:txBody>
      </p:sp>
      <p:sp>
        <p:nvSpPr>
          <p:cNvPr id="17446" name="Text Box 4"/>
          <p:cNvSpPr txBox="1">
            <a:spLocks noChangeArrowheads="1"/>
          </p:cNvSpPr>
          <p:nvPr/>
        </p:nvSpPr>
        <p:spPr bwMode="auto">
          <a:xfrm>
            <a:off x="6972302" y="2362438"/>
            <a:ext cx="619125" cy="242372"/>
          </a:xfrm>
          <a:prstGeom prst="rect">
            <a:avLst/>
          </a:prstGeom>
          <a:noFill/>
          <a:ln w="9525">
            <a:noFill/>
            <a:miter lim="800000"/>
            <a:headEnd/>
            <a:tailEnd/>
          </a:ln>
        </p:spPr>
        <p:txBody>
          <a:bodyPr lIns="68577" tIns="34289" rIns="68577" bIns="34289">
            <a:spAutoFit/>
          </a:bodyPr>
          <a:lstStyle/>
          <a:p>
            <a:pPr algn="ctr">
              <a:spcBef>
                <a:spcPct val="50000"/>
              </a:spcBef>
            </a:pPr>
            <a:r>
              <a:rPr lang="en-US" sz="1125" dirty="0"/>
              <a:t>S</a:t>
            </a:r>
          </a:p>
        </p:txBody>
      </p:sp>
      <p:sp>
        <p:nvSpPr>
          <p:cNvPr id="17447" name="Text Box 5"/>
          <p:cNvSpPr txBox="1">
            <a:spLocks noChangeArrowheads="1"/>
          </p:cNvSpPr>
          <p:nvPr/>
        </p:nvSpPr>
        <p:spPr bwMode="auto">
          <a:xfrm>
            <a:off x="5305427" y="3325036"/>
            <a:ext cx="238125" cy="253914"/>
          </a:xfrm>
          <a:prstGeom prst="rect">
            <a:avLst/>
          </a:prstGeom>
          <a:noFill/>
          <a:ln w="9525">
            <a:noFill/>
            <a:miter lim="800000"/>
            <a:headEnd/>
            <a:tailEnd/>
          </a:ln>
        </p:spPr>
        <p:txBody>
          <a:bodyPr lIns="68577" tIns="34289" rIns="68577" bIns="34289">
            <a:spAutoFit/>
          </a:bodyPr>
          <a:lstStyle/>
          <a:p>
            <a:pPr algn="ctr">
              <a:spcBef>
                <a:spcPct val="50000"/>
              </a:spcBef>
            </a:pPr>
            <a:r>
              <a:rPr lang="en-US" sz="1200" i="1" dirty="0"/>
              <a:t>a</a:t>
            </a:r>
          </a:p>
        </p:txBody>
      </p:sp>
      <p:sp>
        <p:nvSpPr>
          <p:cNvPr id="17448" name="Text Box 6"/>
          <p:cNvSpPr txBox="1">
            <a:spLocks noChangeArrowheads="1"/>
          </p:cNvSpPr>
          <p:nvPr/>
        </p:nvSpPr>
        <p:spPr bwMode="auto">
          <a:xfrm>
            <a:off x="5305427" y="3005461"/>
            <a:ext cx="238125" cy="253914"/>
          </a:xfrm>
          <a:prstGeom prst="rect">
            <a:avLst/>
          </a:prstGeom>
          <a:noFill/>
          <a:ln w="9525">
            <a:noFill/>
            <a:miter lim="800000"/>
            <a:headEnd/>
            <a:tailEnd/>
          </a:ln>
        </p:spPr>
        <p:txBody>
          <a:bodyPr lIns="68577" tIns="34289" rIns="68577" bIns="34289">
            <a:spAutoFit/>
          </a:bodyPr>
          <a:lstStyle/>
          <a:p>
            <a:pPr algn="ctr">
              <a:spcBef>
                <a:spcPct val="50000"/>
              </a:spcBef>
            </a:pPr>
            <a:r>
              <a:rPr lang="en-US" sz="1200" i="1" dirty="0"/>
              <a:t>b</a:t>
            </a:r>
          </a:p>
        </p:txBody>
      </p:sp>
      <p:sp>
        <p:nvSpPr>
          <p:cNvPr id="17449" name="Text Box 7"/>
          <p:cNvSpPr txBox="1">
            <a:spLocks noChangeArrowheads="1"/>
          </p:cNvSpPr>
          <p:nvPr/>
        </p:nvSpPr>
        <p:spPr bwMode="auto">
          <a:xfrm>
            <a:off x="5638802" y="2718342"/>
            <a:ext cx="238125" cy="253914"/>
          </a:xfrm>
          <a:prstGeom prst="rect">
            <a:avLst/>
          </a:prstGeom>
          <a:noFill/>
          <a:ln w="9525">
            <a:noFill/>
            <a:miter lim="800000"/>
            <a:headEnd/>
            <a:tailEnd/>
          </a:ln>
        </p:spPr>
        <p:txBody>
          <a:bodyPr lIns="68577" tIns="34289" rIns="68577" bIns="34289">
            <a:spAutoFit/>
          </a:bodyPr>
          <a:lstStyle/>
          <a:p>
            <a:pPr algn="ctr">
              <a:spcBef>
                <a:spcPct val="50000"/>
              </a:spcBef>
            </a:pPr>
            <a:r>
              <a:rPr lang="en-US" sz="1200" i="1" dirty="0"/>
              <a:t>d</a:t>
            </a:r>
          </a:p>
        </p:txBody>
      </p:sp>
      <p:sp>
        <p:nvSpPr>
          <p:cNvPr id="17450" name="Text Box 8"/>
          <p:cNvSpPr txBox="1">
            <a:spLocks noChangeArrowheads="1"/>
          </p:cNvSpPr>
          <p:nvPr/>
        </p:nvSpPr>
        <p:spPr bwMode="auto">
          <a:xfrm>
            <a:off x="8496302" y="2678395"/>
            <a:ext cx="238125" cy="253914"/>
          </a:xfrm>
          <a:prstGeom prst="rect">
            <a:avLst/>
          </a:prstGeom>
          <a:noFill/>
          <a:ln w="9525">
            <a:noFill/>
            <a:miter lim="800000"/>
            <a:headEnd/>
            <a:tailEnd/>
          </a:ln>
        </p:spPr>
        <p:txBody>
          <a:bodyPr lIns="68577" tIns="34289" rIns="68577" bIns="34289">
            <a:spAutoFit/>
          </a:bodyPr>
          <a:lstStyle/>
          <a:p>
            <a:pPr algn="ctr">
              <a:spcBef>
                <a:spcPct val="50000"/>
              </a:spcBef>
            </a:pPr>
            <a:r>
              <a:rPr lang="en-US" sz="1200" i="1" dirty="0"/>
              <a:t>p</a:t>
            </a:r>
          </a:p>
        </p:txBody>
      </p:sp>
      <p:sp>
        <p:nvSpPr>
          <p:cNvPr id="17451" name="Text Box 9"/>
          <p:cNvSpPr txBox="1">
            <a:spLocks noChangeArrowheads="1"/>
          </p:cNvSpPr>
          <p:nvPr/>
        </p:nvSpPr>
        <p:spPr bwMode="auto">
          <a:xfrm>
            <a:off x="5734052" y="3325036"/>
            <a:ext cx="238125" cy="253914"/>
          </a:xfrm>
          <a:prstGeom prst="rect">
            <a:avLst/>
          </a:prstGeom>
          <a:noFill/>
          <a:ln w="9525">
            <a:noFill/>
            <a:miter lim="800000"/>
            <a:headEnd/>
            <a:tailEnd/>
          </a:ln>
        </p:spPr>
        <p:txBody>
          <a:bodyPr lIns="68577" tIns="34289" rIns="68577" bIns="34289">
            <a:spAutoFit/>
          </a:bodyPr>
          <a:lstStyle/>
          <a:p>
            <a:pPr algn="ctr">
              <a:spcBef>
                <a:spcPct val="50000"/>
              </a:spcBef>
            </a:pPr>
            <a:r>
              <a:rPr lang="en-US" sz="1200" i="1" dirty="0"/>
              <a:t>a</a:t>
            </a:r>
          </a:p>
        </p:txBody>
      </p:sp>
      <p:sp>
        <p:nvSpPr>
          <p:cNvPr id="17452" name="Text Box 10"/>
          <p:cNvSpPr txBox="1">
            <a:spLocks noChangeArrowheads="1"/>
          </p:cNvSpPr>
          <p:nvPr/>
        </p:nvSpPr>
        <p:spPr bwMode="auto">
          <a:xfrm>
            <a:off x="5734052" y="3005461"/>
            <a:ext cx="238125" cy="253914"/>
          </a:xfrm>
          <a:prstGeom prst="rect">
            <a:avLst/>
          </a:prstGeom>
          <a:noFill/>
          <a:ln w="9525">
            <a:noFill/>
            <a:miter lim="800000"/>
            <a:headEnd/>
            <a:tailEnd/>
          </a:ln>
        </p:spPr>
        <p:txBody>
          <a:bodyPr lIns="68577" tIns="34289" rIns="68577" bIns="34289">
            <a:spAutoFit/>
          </a:bodyPr>
          <a:lstStyle/>
          <a:p>
            <a:pPr algn="ctr">
              <a:spcBef>
                <a:spcPct val="50000"/>
              </a:spcBef>
            </a:pPr>
            <a:r>
              <a:rPr lang="en-US" sz="1200" i="1" dirty="0"/>
              <a:t>c</a:t>
            </a:r>
          </a:p>
        </p:txBody>
      </p:sp>
      <p:cxnSp>
        <p:nvCxnSpPr>
          <p:cNvPr id="17453" name="AutoShape 11"/>
          <p:cNvCxnSpPr>
            <a:cxnSpLocks noChangeShapeType="1"/>
            <a:stCxn id="17449" idx="2"/>
            <a:endCxn id="17448" idx="0"/>
          </p:cNvCxnSpPr>
          <p:nvPr/>
        </p:nvCxnSpPr>
        <p:spPr bwMode="auto">
          <a:xfrm flipH="1">
            <a:off x="5424490" y="2972256"/>
            <a:ext cx="333375" cy="33205"/>
          </a:xfrm>
          <a:prstGeom prst="straightConnector1">
            <a:avLst/>
          </a:prstGeom>
          <a:noFill/>
          <a:ln w="28575">
            <a:solidFill>
              <a:schemeClr val="tx1"/>
            </a:solidFill>
            <a:round/>
            <a:headEnd/>
            <a:tailEnd/>
          </a:ln>
        </p:spPr>
      </p:cxnSp>
      <p:cxnSp>
        <p:nvCxnSpPr>
          <p:cNvPr id="17454" name="AutoShape 12"/>
          <p:cNvCxnSpPr>
            <a:cxnSpLocks noChangeShapeType="1"/>
            <a:stCxn id="17449" idx="2"/>
            <a:endCxn id="17452" idx="0"/>
          </p:cNvCxnSpPr>
          <p:nvPr/>
        </p:nvCxnSpPr>
        <p:spPr bwMode="auto">
          <a:xfrm>
            <a:off x="5757865" y="2972256"/>
            <a:ext cx="95250" cy="33205"/>
          </a:xfrm>
          <a:prstGeom prst="straightConnector1">
            <a:avLst/>
          </a:prstGeom>
          <a:noFill/>
          <a:ln w="28575">
            <a:solidFill>
              <a:schemeClr val="tx1"/>
            </a:solidFill>
            <a:round/>
            <a:headEnd/>
            <a:tailEnd/>
          </a:ln>
        </p:spPr>
      </p:cxnSp>
      <p:cxnSp>
        <p:nvCxnSpPr>
          <p:cNvPr id="17455" name="AutoShape 13"/>
          <p:cNvCxnSpPr>
            <a:cxnSpLocks noChangeShapeType="1"/>
            <a:stCxn id="17448" idx="2"/>
            <a:endCxn id="17447" idx="0"/>
          </p:cNvCxnSpPr>
          <p:nvPr/>
        </p:nvCxnSpPr>
        <p:spPr bwMode="auto">
          <a:xfrm>
            <a:off x="5424490" y="3259375"/>
            <a:ext cx="0" cy="65661"/>
          </a:xfrm>
          <a:prstGeom prst="straightConnector1">
            <a:avLst/>
          </a:prstGeom>
          <a:noFill/>
          <a:ln w="28575">
            <a:solidFill>
              <a:schemeClr val="tx1"/>
            </a:solidFill>
            <a:round/>
            <a:headEnd/>
            <a:tailEnd/>
          </a:ln>
        </p:spPr>
      </p:cxnSp>
      <p:cxnSp>
        <p:nvCxnSpPr>
          <p:cNvPr id="17456" name="AutoShape 14"/>
          <p:cNvCxnSpPr>
            <a:cxnSpLocks noChangeShapeType="1"/>
            <a:stCxn id="17452" idx="2"/>
            <a:endCxn id="17451" idx="0"/>
          </p:cNvCxnSpPr>
          <p:nvPr/>
        </p:nvCxnSpPr>
        <p:spPr bwMode="auto">
          <a:xfrm>
            <a:off x="5853115" y="3259375"/>
            <a:ext cx="0" cy="65661"/>
          </a:xfrm>
          <a:prstGeom prst="straightConnector1">
            <a:avLst/>
          </a:prstGeom>
          <a:noFill/>
          <a:ln w="28575">
            <a:solidFill>
              <a:schemeClr val="tx1"/>
            </a:solidFill>
            <a:round/>
            <a:headEnd/>
            <a:tailEnd/>
          </a:ln>
        </p:spPr>
      </p:cxnSp>
      <p:sp>
        <p:nvSpPr>
          <p:cNvPr id="17484" name="Text Box 16"/>
          <p:cNvSpPr txBox="1">
            <a:spLocks noChangeArrowheads="1"/>
          </p:cNvSpPr>
          <p:nvPr/>
        </p:nvSpPr>
        <p:spPr bwMode="auto">
          <a:xfrm>
            <a:off x="7362827" y="2678395"/>
            <a:ext cx="238125" cy="253914"/>
          </a:xfrm>
          <a:prstGeom prst="rect">
            <a:avLst/>
          </a:prstGeom>
          <a:noFill/>
          <a:ln w="9525">
            <a:noFill/>
            <a:miter lim="800000"/>
            <a:headEnd/>
            <a:tailEnd/>
          </a:ln>
        </p:spPr>
        <p:txBody>
          <a:bodyPr lIns="68577" tIns="34289" rIns="68577" bIns="34289">
            <a:spAutoFit/>
          </a:bodyPr>
          <a:lstStyle/>
          <a:p>
            <a:pPr algn="ctr">
              <a:spcBef>
                <a:spcPct val="50000"/>
              </a:spcBef>
            </a:pPr>
            <a:r>
              <a:rPr lang="en-US" sz="1200" i="1" dirty="0"/>
              <a:t>e</a:t>
            </a:r>
          </a:p>
        </p:txBody>
      </p:sp>
      <p:sp>
        <p:nvSpPr>
          <p:cNvPr id="17485" name="Text Box 17"/>
          <p:cNvSpPr txBox="1">
            <a:spLocks noChangeArrowheads="1"/>
          </p:cNvSpPr>
          <p:nvPr/>
        </p:nvSpPr>
        <p:spPr bwMode="auto">
          <a:xfrm>
            <a:off x="7019927" y="3317547"/>
            <a:ext cx="238125" cy="253914"/>
          </a:xfrm>
          <a:prstGeom prst="rect">
            <a:avLst/>
          </a:prstGeom>
          <a:noFill/>
          <a:ln w="9525">
            <a:noFill/>
            <a:miter lim="800000"/>
            <a:headEnd/>
            <a:tailEnd/>
          </a:ln>
        </p:spPr>
        <p:txBody>
          <a:bodyPr lIns="68577" tIns="34289" rIns="68577" bIns="34289">
            <a:spAutoFit/>
          </a:bodyPr>
          <a:lstStyle/>
          <a:p>
            <a:pPr algn="ctr">
              <a:spcBef>
                <a:spcPct val="50000"/>
              </a:spcBef>
            </a:pPr>
            <a:r>
              <a:rPr lang="en-US" sz="1200" i="1" dirty="0"/>
              <a:t>p</a:t>
            </a:r>
          </a:p>
        </p:txBody>
      </p:sp>
      <p:sp>
        <p:nvSpPr>
          <p:cNvPr id="17486" name="Text Box 18"/>
          <p:cNvSpPr txBox="1">
            <a:spLocks noChangeArrowheads="1"/>
          </p:cNvSpPr>
          <p:nvPr/>
        </p:nvSpPr>
        <p:spPr bwMode="auto">
          <a:xfrm>
            <a:off x="7162802" y="2997970"/>
            <a:ext cx="238125" cy="253914"/>
          </a:xfrm>
          <a:prstGeom prst="rect">
            <a:avLst/>
          </a:prstGeom>
          <a:noFill/>
          <a:ln w="9525">
            <a:noFill/>
            <a:miter lim="800000"/>
            <a:headEnd/>
            <a:tailEnd/>
          </a:ln>
        </p:spPr>
        <p:txBody>
          <a:bodyPr lIns="68577" tIns="34289" rIns="68577" bIns="34289">
            <a:spAutoFit/>
          </a:bodyPr>
          <a:lstStyle/>
          <a:p>
            <a:pPr algn="ctr">
              <a:spcBef>
                <a:spcPct val="50000"/>
              </a:spcBef>
            </a:pPr>
            <a:r>
              <a:rPr lang="en-US" sz="1200" i="1" dirty="0"/>
              <a:t>h</a:t>
            </a:r>
          </a:p>
        </p:txBody>
      </p:sp>
      <p:sp>
        <p:nvSpPr>
          <p:cNvPr id="17487" name="Text Box 19"/>
          <p:cNvSpPr txBox="1">
            <a:spLocks noChangeArrowheads="1"/>
          </p:cNvSpPr>
          <p:nvPr/>
        </p:nvSpPr>
        <p:spPr bwMode="auto">
          <a:xfrm>
            <a:off x="7591427" y="3317547"/>
            <a:ext cx="238125" cy="253914"/>
          </a:xfrm>
          <a:prstGeom prst="rect">
            <a:avLst/>
          </a:prstGeom>
          <a:noFill/>
          <a:ln w="9525">
            <a:noFill/>
            <a:miter lim="800000"/>
            <a:headEnd/>
            <a:tailEnd/>
          </a:ln>
        </p:spPr>
        <p:txBody>
          <a:bodyPr lIns="68577" tIns="34289" rIns="68577" bIns="34289">
            <a:spAutoFit/>
          </a:bodyPr>
          <a:lstStyle/>
          <a:p>
            <a:pPr algn="ctr">
              <a:spcBef>
                <a:spcPct val="50000"/>
              </a:spcBef>
            </a:pPr>
            <a:r>
              <a:rPr lang="en-US" sz="1200" i="1" dirty="0"/>
              <a:t>f</a:t>
            </a:r>
          </a:p>
        </p:txBody>
      </p:sp>
      <p:sp>
        <p:nvSpPr>
          <p:cNvPr id="17488" name="Text Box 20"/>
          <p:cNvSpPr txBox="1">
            <a:spLocks noChangeArrowheads="1"/>
          </p:cNvSpPr>
          <p:nvPr/>
        </p:nvSpPr>
        <p:spPr bwMode="auto">
          <a:xfrm>
            <a:off x="7591427" y="2997970"/>
            <a:ext cx="238125" cy="253914"/>
          </a:xfrm>
          <a:prstGeom prst="rect">
            <a:avLst/>
          </a:prstGeom>
          <a:noFill/>
          <a:ln w="9525">
            <a:noFill/>
            <a:miter lim="800000"/>
            <a:headEnd/>
            <a:tailEnd/>
          </a:ln>
        </p:spPr>
        <p:txBody>
          <a:bodyPr lIns="68577" tIns="34289" rIns="68577" bIns="34289">
            <a:spAutoFit/>
          </a:bodyPr>
          <a:lstStyle/>
          <a:p>
            <a:pPr algn="ctr">
              <a:spcBef>
                <a:spcPct val="50000"/>
              </a:spcBef>
            </a:pPr>
            <a:r>
              <a:rPr lang="en-US" sz="1200" i="1" dirty="0"/>
              <a:t>r</a:t>
            </a:r>
          </a:p>
        </p:txBody>
      </p:sp>
      <p:sp>
        <p:nvSpPr>
          <p:cNvPr id="17489" name="Text Box 21"/>
          <p:cNvSpPr txBox="1">
            <a:spLocks noChangeArrowheads="1"/>
          </p:cNvSpPr>
          <p:nvPr/>
        </p:nvSpPr>
        <p:spPr bwMode="auto">
          <a:xfrm>
            <a:off x="7305677" y="3317547"/>
            <a:ext cx="238125" cy="253914"/>
          </a:xfrm>
          <a:prstGeom prst="rect">
            <a:avLst/>
          </a:prstGeom>
          <a:noFill/>
          <a:ln w="9525">
            <a:noFill/>
            <a:miter lim="800000"/>
            <a:headEnd/>
            <a:tailEnd/>
          </a:ln>
        </p:spPr>
        <p:txBody>
          <a:bodyPr lIns="68577" tIns="34289" rIns="68577" bIns="34289">
            <a:spAutoFit/>
          </a:bodyPr>
          <a:lstStyle/>
          <a:p>
            <a:pPr algn="ctr">
              <a:spcBef>
                <a:spcPct val="50000"/>
              </a:spcBef>
            </a:pPr>
            <a:r>
              <a:rPr lang="en-US" sz="1200" i="1" dirty="0"/>
              <a:t>q</a:t>
            </a:r>
          </a:p>
        </p:txBody>
      </p:sp>
      <p:sp>
        <p:nvSpPr>
          <p:cNvPr id="17490" name="Text Box 22"/>
          <p:cNvSpPr txBox="1">
            <a:spLocks noChangeArrowheads="1"/>
          </p:cNvSpPr>
          <p:nvPr/>
        </p:nvSpPr>
        <p:spPr bwMode="auto">
          <a:xfrm>
            <a:off x="7019927" y="3604666"/>
            <a:ext cx="238125" cy="253914"/>
          </a:xfrm>
          <a:prstGeom prst="rect">
            <a:avLst/>
          </a:prstGeom>
          <a:noFill/>
          <a:ln w="9525">
            <a:noFill/>
            <a:miter lim="800000"/>
            <a:headEnd/>
            <a:tailEnd/>
          </a:ln>
        </p:spPr>
        <p:txBody>
          <a:bodyPr lIns="68577" tIns="34289" rIns="68577" bIns="34289">
            <a:spAutoFit/>
          </a:bodyPr>
          <a:lstStyle/>
          <a:p>
            <a:pPr algn="ctr">
              <a:spcBef>
                <a:spcPct val="50000"/>
              </a:spcBef>
            </a:pPr>
            <a:r>
              <a:rPr lang="en-US" sz="1200" i="1" dirty="0"/>
              <a:t>q</a:t>
            </a:r>
          </a:p>
        </p:txBody>
      </p:sp>
      <p:sp>
        <p:nvSpPr>
          <p:cNvPr id="17491" name="Text Box 23"/>
          <p:cNvSpPr txBox="1">
            <a:spLocks noChangeArrowheads="1"/>
          </p:cNvSpPr>
          <p:nvPr/>
        </p:nvSpPr>
        <p:spPr bwMode="auto">
          <a:xfrm>
            <a:off x="7448552" y="3604666"/>
            <a:ext cx="238125" cy="253914"/>
          </a:xfrm>
          <a:prstGeom prst="rect">
            <a:avLst/>
          </a:prstGeom>
          <a:noFill/>
          <a:ln w="9525">
            <a:noFill/>
            <a:miter lim="800000"/>
            <a:headEnd/>
            <a:tailEnd/>
          </a:ln>
        </p:spPr>
        <p:txBody>
          <a:bodyPr lIns="68577" tIns="34289" rIns="68577" bIns="34289">
            <a:spAutoFit/>
          </a:bodyPr>
          <a:lstStyle/>
          <a:p>
            <a:pPr algn="ctr">
              <a:spcBef>
                <a:spcPct val="50000"/>
              </a:spcBef>
            </a:pPr>
            <a:r>
              <a:rPr lang="en-US" sz="1200" i="1" dirty="0"/>
              <a:t>c</a:t>
            </a:r>
          </a:p>
        </p:txBody>
      </p:sp>
      <p:sp>
        <p:nvSpPr>
          <p:cNvPr id="17492" name="Text Box 24"/>
          <p:cNvSpPr txBox="1">
            <a:spLocks noChangeArrowheads="1"/>
          </p:cNvSpPr>
          <p:nvPr/>
        </p:nvSpPr>
        <p:spPr bwMode="auto">
          <a:xfrm>
            <a:off x="7639050" y="3637123"/>
            <a:ext cx="476250" cy="242372"/>
          </a:xfrm>
          <a:prstGeom prst="rect">
            <a:avLst/>
          </a:prstGeom>
          <a:noFill/>
          <a:ln w="9525">
            <a:noFill/>
            <a:miter lim="800000"/>
            <a:headEnd/>
            <a:tailEnd/>
          </a:ln>
        </p:spPr>
        <p:txBody>
          <a:bodyPr lIns="68577" tIns="34289" rIns="68577" bIns="34289">
            <a:spAutoFit/>
          </a:bodyPr>
          <a:lstStyle/>
          <a:p>
            <a:pPr algn="ctr">
              <a:spcBef>
                <a:spcPct val="50000"/>
              </a:spcBef>
            </a:pPr>
            <a:r>
              <a:rPr lang="en-US" sz="1125" dirty="0"/>
              <a:t>G</a:t>
            </a:r>
          </a:p>
        </p:txBody>
      </p:sp>
      <p:sp>
        <p:nvSpPr>
          <p:cNvPr id="17493" name="Text Box 25"/>
          <p:cNvSpPr txBox="1">
            <a:spLocks noChangeArrowheads="1"/>
          </p:cNvSpPr>
          <p:nvPr/>
        </p:nvSpPr>
        <p:spPr bwMode="auto">
          <a:xfrm>
            <a:off x="7448552" y="3884295"/>
            <a:ext cx="238125" cy="253914"/>
          </a:xfrm>
          <a:prstGeom prst="rect">
            <a:avLst/>
          </a:prstGeom>
          <a:noFill/>
          <a:ln w="9525">
            <a:noFill/>
            <a:miter lim="800000"/>
            <a:headEnd/>
            <a:tailEnd/>
          </a:ln>
        </p:spPr>
        <p:txBody>
          <a:bodyPr lIns="68577" tIns="34289" rIns="68577" bIns="34289">
            <a:spAutoFit/>
          </a:bodyPr>
          <a:lstStyle/>
          <a:p>
            <a:pPr algn="ctr">
              <a:spcBef>
                <a:spcPct val="50000"/>
              </a:spcBef>
            </a:pPr>
            <a:r>
              <a:rPr lang="en-US" sz="1200" i="1" dirty="0"/>
              <a:t>a</a:t>
            </a:r>
          </a:p>
        </p:txBody>
      </p:sp>
      <p:cxnSp>
        <p:nvCxnSpPr>
          <p:cNvPr id="17494" name="AutoShape 26"/>
          <p:cNvCxnSpPr>
            <a:cxnSpLocks noChangeShapeType="1"/>
            <a:stCxn id="17484" idx="2"/>
            <a:endCxn id="17486" idx="0"/>
          </p:cNvCxnSpPr>
          <p:nvPr/>
        </p:nvCxnSpPr>
        <p:spPr bwMode="auto">
          <a:xfrm flipH="1">
            <a:off x="7281865" y="2932309"/>
            <a:ext cx="200025" cy="65661"/>
          </a:xfrm>
          <a:prstGeom prst="straightConnector1">
            <a:avLst/>
          </a:prstGeom>
          <a:noFill/>
          <a:ln w="28575">
            <a:solidFill>
              <a:schemeClr val="tx1"/>
            </a:solidFill>
            <a:round/>
            <a:headEnd/>
            <a:tailEnd/>
          </a:ln>
        </p:spPr>
      </p:cxnSp>
      <p:cxnSp>
        <p:nvCxnSpPr>
          <p:cNvPr id="17495" name="AutoShape 27"/>
          <p:cNvCxnSpPr>
            <a:cxnSpLocks noChangeShapeType="1"/>
            <a:stCxn id="17484" idx="2"/>
            <a:endCxn id="17488" idx="0"/>
          </p:cNvCxnSpPr>
          <p:nvPr/>
        </p:nvCxnSpPr>
        <p:spPr bwMode="auto">
          <a:xfrm>
            <a:off x="7481890" y="2932309"/>
            <a:ext cx="228600" cy="65661"/>
          </a:xfrm>
          <a:prstGeom prst="straightConnector1">
            <a:avLst/>
          </a:prstGeom>
          <a:noFill/>
          <a:ln w="28575">
            <a:solidFill>
              <a:schemeClr val="tx1"/>
            </a:solidFill>
            <a:round/>
            <a:headEnd/>
            <a:tailEnd/>
          </a:ln>
        </p:spPr>
      </p:cxnSp>
      <p:cxnSp>
        <p:nvCxnSpPr>
          <p:cNvPr id="17496" name="AutoShape 28"/>
          <p:cNvCxnSpPr>
            <a:cxnSpLocks noChangeShapeType="1"/>
            <a:stCxn id="17486" idx="2"/>
            <a:endCxn id="17485" idx="0"/>
          </p:cNvCxnSpPr>
          <p:nvPr/>
        </p:nvCxnSpPr>
        <p:spPr bwMode="auto">
          <a:xfrm flipH="1">
            <a:off x="7138990" y="3251884"/>
            <a:ext cx="142875" cy="65663"/>
          </a:xfrm>
          <a:prstGeom prst="straightConnector1">
            <a:avLst/>
          </a:prstGeom>
          <a:noFill/>
          <a:ln w="28575">
            <a:solidFill>
              <a:schemeClr val="tx1"/>
            </a:solidFill>
            <a:round/>
            <a:headEnd/>
            <a:tailEnd/>
          </a:ln>
        </p:spPr>
      </p:cxnSp>
      <p:cxnSp>
        <p:nvCxnSpPr>
          <p:cNvPr id="17497" name="AutoShape 29"/>
          <p:cNvCxnSpPr>
            <a:cxnSpLocks noChangeShapeType="1"/>
            <a:stCxn id="17486" idx="2"/>
            <a:endCxn id="17489" idx="0"/>
          </p:cNvCxnSpPr>
          <p:nvPr/>
        </p:nvCxnSpPr>
        <p:spPr bwMode="auto">
          <a:xfrm>
            <a:off x="7281865" y="3251884"/>
            <a:ext cx="142875" cy="65663"/>
          </a:xfrm>
          <a:prstGeom prst="straightConnector1">
            <a:avLst/>
          </a:prstGeom>
          <a:noFill/>
          <a:ln w="28575">
            <a:solidFill>
              <a:schemeClr val="tx1"/>
            </a:solidFill>
            <a:round/>
            <a:headEnd/>
            <a:tailEnd/>
          </a:ln>
        </p:spPr>
      </p:cxnSp>
      <p:cxnSp>
        <p:nvCxnSpPr>
          <p:cNvPr id="17498" name="AutoShape 30"/>
          <p:cNvCxnSpPr>
            <a:cxnSpLocks noChangeShapeType="1"/>
            <a:stCxn id="17488" idx="2"/>
            <a:endCxn id="17487" idx="0"/>
          </p:cNvCxnSpPr>
          <p:nvPr/>
        </p:nvCxnSpPr>
        <p:spPr bwMode="auto">
          <a:xfrm>
            <a:off x="7710490" y="3251884"/>
            <a:ext cx="0" cy="65663"/>
          </a:xfrm>
          <a:prstGeom prst="straightConnector1">
            <a:avLst/>
          </a:prstGeom>
          <a:noFill/>
          <a:ln w="28575">
            <a:solidFill>
              <a:schemeClr val="tx1"/>
            </a:solidFill>
            <a:round/>
            <a:headEnd/>
            <a:tailEnd/>
          </a:ln>
        </p:spPr>
      </p:cxnSp>
      <p:cxnSp>
        <p:nvCxnSpPr>
          <p:cNvPr id="17499" name="AutoShape 31"/>
          <p:cNvCxnSpPr>
            <a:cxnSpLocks noChangeShapeType="1"/>
            <a:stCxn id="17485" idx="2"/>
            <a:endCxn id="17490" idx="0"/>
          </p:cNvCxnSpPr>
          <p:nvPr/>
        </p:nvCxnSpPr>
        <p:spPr bwMode="auto">
          <a:xfrm>
            <a:off x="7138990" y="3571461"/>
            <a:ext cx="0" cy="33205"/>
          </a:xfrm>
          <a:prstGeom prst="straightConnector1">
            <a:avLst/>
          </a:prstGeom>
          <a:noFill/>
          <a:ln w="28575">
            <a:solidFill>
              <a:schemeClr val="tx1"/>
            </a:solidFill>
            <a:round/>
            <a:headEnd/>
            <a:tailEnd/>
          </a:ln>
        </p:spPr>
      </p:cxnSp>
      <p:cxnSp>
        <p:nvCxnSpPr>
          <p:cNvPr id="17500" name="AutoShape 32"/>
          <p:cNvCxnSpPr>
            <a:cxnSpLocks noChangeShapeType="1"/>
            <a:stCxn id="17487" idx="2"/>
            <a:endCxn id="17491" idx="0"/>
          </p:cNvCxnSpPr>
          <p:nvPr/>
        </p:nvCxnSpPr>
        <p:spPr bwMode="auto">
          <a:xfrm flipH="1">
            <a:off x="7567615" y="3571461"/>
            <a:ext cx="142875" cy="33205"/>
          </a:xfrm>
          <a:prstGeom prst="straightConnector1">
            <a:avLst/>
          </a:prstGeom>
          <a:noFill/>
          <a:ln w="28575">
            <a:solidFill>
              <a:schemeClr val="tx1"/>
            </a:solidFill>
            <a:round/>
            <a:headEnd/>
            <a:tailEnd/>
          </a:ln>
        </p:spPr>
      </p:cxnSp>
      <p:cxnSp>
        <p:nvCxnSpPr>
          <p:cNvPr id="17501" name="AutoShape 33"/>
          <p:cNvCxnSpPr>
            <a:cxnSpLocks noChangeShapeType="1"/>
            <a:stCxn id="17487" idx="2"/>
            <a:endCxn id="17492" idx="0"/>
          </p:cNvCxnSpPr>
          <p:nvPr/>
        </p:nvCxnSpPr>
        <p:spPr bwMode="auto">
          <a:xfrm>
            <a:off x="7710490" y="3571461"/>
            <a:ext cx="166685" cy="65662"/>
          </a:xfrm>
          <a:prstGeom prst="straightConnector1">
            <a:avLst/>
          </a:prstGeom>
          <a:noFill/>
          <a:ln w="28575">
            <a:solidFill>
              <a:schemeClr val="tx1"/>
            </a:solidFill>
            <a:round/>
            <a:headEnd/>
            <a:tailEnd/>
          </a:ln>
        </p:spPr>
      </p:cxnSp>
      <p:cxnSp>
        <p:nvCxnSpPr>
          <p:cNvPr id="17502" name="AutoShape 34"/>
          <p:cNvCxnSpPr>
            <a:cxnSpLocks noChangeShapeType="1"/>
            <a:stCxn id="17491" idx="2"/>
            <a:endCxn id="17493" idx="0"/>
          </p:cNvCxnSpPr>
          <p:nvPr/>
        </p:nvCxnSpPr>
        <p:spPr bwMode="auto">
          <a:xfrm>
            <a:off x="7567615" y="3858580"/>
            <a:ext cx="0" cy="25715"/>
          </a:xfrm>
          <a:prstGeom prst="straightConnector1">
            <a:avLst/>
          </a:prstGeom>
          <a:noFill/>
          <a:ln w="28575">
            <a:solidFill>
              <a:schemeClr val="tx1"/>
            </a:solidFill>
            <a:round/>
            <a:headEnd/>
            <a:tailEnd/>
          </a:ln>
        </p:spPr>
      </p:cxnSp>
      <p:sp>
        <p:nvSpPr>
          <p:cNvPr id="17458" name="Text Box 35"/>
          <p:cNvSpPr txBox="1">
            <a:spLocks noChangeArrowheads="1"/>
          </p:cNvSpPr>
          <p:nvPr/>
        </p:nvSpPr>
        <p:spPr bwMode="auto">
          <a:xfrm>
            <a:off x="8496302" y="2973004"/>
            <a:ext cx="238125" cy="253914"/>
          </a:xfrm>
          <a:prstGeom prst="rect">
            <a:avLst/>
          </a:prstGeom>
          <a:noFill/>
          <a:ln w="9525">
            <a:noFill/>
            <a:miter lim="800000"/>
            <a:headEnd/>
            <a:tailEnd/>
          </a:ln>
        </p:spPr>
        <p:txBody>
          <a:bodyPr lIns="68577" tIns="34289" rIns="68577" bIns="34289">
            <a:spAutoFit/>
          </a:bodyPr>
          <a:lstStyle/>
          <a:p>
            <a:pPr algn="ctr">
              <a:spcBef>
                <a:spcPct val="50000"/>
              </a:spcBef>
            </a:pPr>
            <a:r>
              <a:rPr lang="en-US" sz="1200" i="1" dirty="0"/>
              <a:t>q</a:t>
            </a:r>
          </a:p>
        </p:txBody>
      </p:sp>
      <p:cxnSp>
        <p:nvCxnSpPr>
          <p:cNvPr id="17459" name="AutoShape 36"/>
          <p:cNvCxnSpPr>
            <a:cxnSpLocks noChangeShapeType="1"/>
            <a:stCxn id="17450" idx="2"/>
            <a:endCxn id="17458" idx="0"/>
          </p:cNvCxnSpPr>
          <p:nvPr/>
        </p:nvCxnSpPr>
        <p:spPr bwMode="auto">
          <a:xfrm>
            <a:off x="8615365" y="2932309"/>
            <a:ext cx="0" cy="40695"/>
          </a:xfrm>
          <a:prstGeom prst="straightConnector1">
            <a:avLst/>
          </a:prstGeom>
          <a:noFill/>
          <a:ln w="28575">
            <a:solidFill>
              <a:schemeClr val="tx1"/>
            </a:solidFill>
            <a:round/>
            <a:headEnd/>
            <a:tailEnd/>
          </a:ln>
        </p:spPr>
      </p:cxnSp>
      <p:sp>
        <p:nvSpPr>
          <p:cNvPr id="17465" name="Text Box 38"/>
          <p:cNvSpPr txBox="1">
            <a:spLocks noChangeArrowheads="1"/>
          </p:cNvSpPr>
          <p:nvPr/>
        </p:nvSpPr>
        <p:spPr bwMode="auto">
          <a:xfrm>
            <a:off x="6257927" y="2997970"/>
            <a:ext cx="238125" cy="253914"/>
          </a:xfrm>
          <a:prstGeom prst="rect">
            <a:avLst/>
          </a:prstGeom>
          <a:noFill/>
          <a:ln w="9525">
            <a:noFill/>
            <a:miter lim="800000"/>
            <a:headEnd/>
            <a:tailEnd/>
          </a:ln>
        </p:spPr>
        <p:txBody>
          <a:bodyPr lIns="68577" tIns="34289" rIns="68577" bIns="34289">
            <a:spAutoFit/>
          </a:bodyPr>
          <a:lstStyle/>
          <a:p>
            <a:pPr algn="ctr">
              <a:spcBef>
                <a:spcPct val="50000"/>
              </a:spcBef>
            </a:pPr>
            <a:r>
              <a:rPr lang="en-US" sz="1200" i="1" dirty="0"/>
              <a:t>e</a:t>
            </a:r>
          </a:p>
        </p:txBody>
      </p:sp>
      <p:sp>
        <p:nvSpPr>
          <p:cNvPr id="17466" name="Text Box 39"/>
          <p:cNvSpPr txBox="1">
            <a:spLocks noChangeArrowheads="1"/>
          </p:cNvSpPr>
          <p:nvPr/>
        </p:nvSpPr>
        <p:spPr bwMode="auto">
          <a:xfrm>
            <a:off x="5876927" y="3637123"/>
            <a:ext cx="238125" cy="253914"/>
          </a:xfrm>
          <a:prstGeom prst="rect">
            <a:avLst/>
          </a:prstGeom>
          <a:noFill/>
          <a:ln w="9525">
            <a:noFill/>
            <a:miter lim="800000"/>
            <a:headEnd/>
            <a:tailEnd/>
          </a:ln>
        </p:spPr>
        <p:txBody>
          <a:bodyPr lIns="68577" tIns="34289" rIns="68577" bIns="34289">
            <a:spAutoFit/>
          </a:bodyPr>
          <a:lstStyle/>
          <a:p>
            <a:pPr algn="ctr">
              <a:spcBef>
                <a:spcPct val="50000"/>
              </a:spcBef>
            </a:pPr>
            <a:r>
              <a:rPr lang="en-US" sz="1200" i="1" dirty="0"/>
              <a:t>p</a:t>
            </a:r>
          </a:p>
        </p:txBody>
      </p:sp>
      <p:sp>
        <p:nvSpPr>
          <p:cNvPr id="17467" name="Text Box 40"/>
          <p:cNvSpPr txBox="1">
            <a:spLocks noChangeArrowheads="1"/>
          </p:cNvSpPr>
          <p:nvPr/>
        </p:nvSpPr>
        <p:spPr bwMode="auto">
          <a:xfrm>
            <a:off x="6019802" y="3317547"/>
            <a:ext cx="238125" cy="253914"/>
          </a:xfrm>
          <a:prstGeom prst="rect">
            <a:avLst/>
          </a:prstGeom>
          <a:noFill/>
          <a:ln w="9525">
            <a:noFill/>
            <a:miter lim="800000"/>
            <a:headEnd/>
            <a:tailEnd/>
          </a:ln>
        </p:spPr>
        <p:txBody>
          <a:bodyPr lIns="68577" tIns="34289" rIns="68577" bIns="34289">
            <a:spAutoFit/>
          </a:bodyPr>
          <a:lstStyle/>
          <a:p>
            <a:pPr algn="ctr">
              <a:spcBef>
                <a:spcPct val="50000"/>
              </a:spcBef>
            </a:pPr>
            <a:r>
              <a:rPr lang="en-US" sz="1200" i="1" dirty="0"/>
              <a:t>h</a:t>
            </a:r>
          </a:p>
        </p:txBody>
      </p:sp>
      <p:sp>
        <p:nvSpPr>
          <p:cNvPr id="17468" name="Text Box 41"/>
          <p:cNvSpPr txBox="1">
            <a:spLocks noChangeArrowheads="1"/>
          </p:cNvSpPr>
          <p:nvPr/>
        </p:nvSpPr>
        <p:spPr bwMode="auto">
          <a:xfrm>
            <a:off x="6448427" y="3637123"/>
            <a:ext cx="238125" cy="253914"/>
          </a:xfrm>
          <a:prstGeom prst="rect">
            <a:avLst/>
          </a:prstGeom>
          <a:noFill/>
          <a:ln w="9525">
            <a:noFill/>
            <a:miter lim="800000"/>
            <a:headEnd/>
            <a:tailEnd/>
          </a:ln>
        </p:spPr>
        <p:txBody>
          <a:bodyPr lIns="68577" tIns="34289" rIns="68577" bIns="34289">
            <a:spAutoFit/>
          </a:bodyPr>
          <a:lstStyle/>
          <a:p>
            <a:pPr algn="ctr">
              <a:spcBef>
                <a:spcPct val="50000"/>
              </a:spcBef>
            </a:pPr>
            <a:r>
              <a:rPr lang="en-US" sz="1200" i="1" dirty="0"/>
              <a:t>f</a:t>
            </a:r>
          </a:p>
        </p:txBody>
      </p:sp>
      <p:sp>
        <p:nvSpPr>
          <p:cNvPr id="17469" name="Text Box 42"/>
          <p:cNvSpPr txBox="1">
            <a:spLocks noChangeArrowheads="1"/>
          </p:cNvSpPr>
          <p:nvPr/>
        </p:nvSpPr>
        <p:spPr bwMode="auto">
          <a:xfrm>
            <a:off x="6448427" y="3317547"/>
            <a:ext cx="238125" cy="253914"/>
          </a:xfrm>
          <a:prstGeom prst="rect">
            <a:avLst/>
          </a:prstGeom>
          <a:noFill/>
          <a:ln w="9525">
            <a:noFill/>
            <a:miter lim="800000"/>
            <a:headEnd/>
            <a:tailEnd/>
          </a:ln>
        </p:spPr>
        <p:txBody>
          <a:bodyPr lIns="68577" tIns="34289" rIns="68577" bIns="34289">
            <a:spAutoFit/>
          </a:bodyPr>
          <a:lstStyle/>
          <a:p>
            <a:pPr algn="ctr">
              <a:spcBef>
                <a:spcPct val="50000"/>
              </a:spcBef>
            </a:pPr>
            <a:r>
              <a:rPr lang="en-US" sz="1200" i="1" dirty="0"/>
              <a:t>r</a:t>
            </a:r>
          </a:p>
        </p:txBody>
      </p:sp>
      <p:sp>
        <p:nvSpPr>
          <p:cNvPr id="17470" name="Text Box 43"/>
          <p:cNvSpPr txBox="1">
            <a:spLocks noChangeArrowheads="1"/>
          </p:cNvSpPr>
          <p:nvPr/>
        </p:nvSpPr>
        <p:spPr bwMode="auto">
          <a:xfrm>
            <a:off x="6162677" y="3637123"/>
            <a:ext cx="238125" cy="253914"/>
          </a:xfrm>
          <a:prstGeom prst="rect">
            <a:avLst/>
          </a:prstGeom>
          <a:noFill/>
          <a:ln w="9525">
            <a:noFill/>
            <a:miter lim="800000"/>
            <a:headEnd/>
            <a:tailEnd/>
          </a:ln>
        </p:spPr>
        <p:txBody>
          <a:bodyPr lIns="68577" tIns="34289" rIns="68577" bIns="34289">
            <a:spAutoFit/>
          </a:bodyPr>
          <a:lstStyle/>
          <a:p>
            <a:pPr algn="ctr">
              <a:spcBef>
                <a:spcPct val="50000"/>
              </a:spcBef>
            </a:pPr>
            <a:r>
              <a:rPr lang="en-US" sz="1200" i="1" dirty="0"/>
              <a:t>q</a:t>
            </a:r>
          </a:p>
        </p:txBody>
      </p:sp>
      <p:sp>
        <p:nvSpPr>
          <p:cNvPr id="17471" name="Text Box 44"/>
          <p:cNvSpPr txBox="1">
            <a:spLocks noChangeArrowheads="1"/>
          </p:cNvSpPr>
          <p:nvPr/>
        </p:nvSpPr>
        <p:spPr bwMode="auto">
          <a:xfrm>
            <a:off x="5876927" y="3924241"/>
            <a:ext cx="238125" cy="253914"/>
          </a:xfrm>
          <a:prstGeom prst="rect">
            <a:avLst/>
          </a:prstGeom>
          <a:noFill/>
          <a:ln w="9525">
            <a:noFill/>
            <a:miter lim="800000"/>
            <a:headEnd/>
            <a:tailEnd/>
          </a:ln>
        </p:spPr>
        <p:txBody>
          <a:bodyPr lIns="68577" tIns="34289" rIns="68577" bIns="34289">
            <a:spAutoFit/>
          </a:bodyPr>
          <a:lstStyle/>
          <a:p>
            <a:pPr algn="ctr">
              <a:spcBef>
                <a:spcPct val="50000"/>
              </a:spcBef>
            </a:pPr>
            <a:r>
              <a:rPr lang="en-US" sz="1200" i="1" dirty="0"/>
              <a:t>q</a:t>
            </a:r>
          </a:p>
        </p:txBody>
      </p:sp>
      <p:sp>
        <p:nvSpPr>
          <p:cNvPr id="17472" name="Text Box 45"/>
          <p:cNvSpPr txBox="1">
            <a:spLocks noChangeArrowheads="1"/>
          </p:cNvSpPr>
          <p:nvPr/>
        </p:nvSpPr>
        <p:spPr bwMode="auto">
          <a:xfrm>
            <a:off x="6305552" y="3924241"/>
            <a:ext cx="238125" cy="253914"/>
          </a:xfrm>
          <a:prstGeom prst="rect">
            <a:avLst/>
          </a:prstGeom>
          <a:noFill/>
          <a:ln w="9525">
            <a:noFill/>
            <a:miter lim="800000"/>
            <a:headEnd/>
            <a:tailEnd/>
          </a:ln>
        </p:spPr>
        <p:txBody>
          <a:bodyPr lIns="68577" tIns="34289" rIns="68577" bIns="34289">
            <a:spAutoFit/>
          </a:bodyPr>
          <a:lstStyle/>
          <a:p>
            <a:pPr algn="ctr">
              <a:spcBef>
                <a:spcPct val="50000"/>
              </a:spcBef>
            </a:pPr>
            <a:r>
              <a:rPr lang="en-US" sz="1200" i="1" dirty="0"/>
              <a:t>c</a:t>
            </a:r>
          </a:p>
        </p:txBody>
      </p:sp>
      <p:sp>
        <p:nvSpPr>
          <p:cNvPr id="17473" name="Text Box 46"/>
          <p:cNvSpPr txBox="1">
            <a:spLocks noChangeArrowheads="1"/>
          </p:cNvSpPr>
          <p:nvPr/>
        </p:nvSpPr>
        <p:spPr bwMode="auto">
          <a:xfrm>
            <a:off x="6496050" y="3956698"/>
            <a:ext cx="476250" cy="253914"/>
          </a:xfrm>
          <a:prstGeom prst="rect">
            <a:avLst/>
          </a:prstGeom>
          <a:noFill/>
          <a:ln w="9525">
            <a:noFill/>
            <a:miter lim="800000"/>
            <a:headEnd/>
            <a:tailEnd/>
          </a:ln>
        </p:spPr>
        <p:txBody>
          <a:bodyPr lIns="68577" tIns="34289" rIns="68577" bIns="34289">
            <a:spAutoFit/>
          </a:bodyPr>
          <a:lstStyle/>
          <a:p>
            <a:pPr algn="ctr">
              <a:spcBef>
                <a:spcPct val="50000"/>
              </a:spcBef>
            </a:pPr>
            <a:r>
              <a:rPr lang="en-US" sz="1200" b="1" dirty="0">
                <a:solidFill>
                  <a:srgbClr val="CC0000"/>
                </a:solidFill>
              </a:rPr>
              <a:t>G</a:t>
            </a:r>
          </a:p>
        </p:txBody>
      </p:sp>
      <p:sp>
        <p:nvSpPr>
          <p:cNvPr id="17474" name="Text Box 47"/>
          <p:cNvSpPr txBox="1">
            <a:spLocks noChangeArrowheads="1"/>
          </p:cNvSpPr>
          <p:nvPr/>
        </p:nvSpPr>
        <p:spPr bwMode="auto">
          <a:xfrm>
            <a:off x="6305552" y="4203871"/>
            <a:ext cx="238125" cy="253914"/>
          </a:xfrm>
          <a:prstGeom prst="rect">
            <a:avLst/>
          </a:prstGeom>
          <a:noFill/>
          <a:ln w="9525">
            <a:noFill/>
            <a:miter lim="800000"/>
            <a:headEnd/>
            <a:tailEnd/>
          </a:ln>
        </p:spPr>
        <p:txBody>
          <a:bodyPr lIns="68577" tIns="34289" rIns="68577" bIns="34289">
            <a:spAutoFit/>
          </a:bodyPr>
          <a:lstStyle/>
          <a:p>
            <a:pPr algn="ctr">
              <a:spcBef>
                <a:spcPct val="50000"/>
              </a:spcBef>
            </a:pPr>
            <a:r>
              <a:rPr lang="en-US" sz="1200" i="1" dirty="0"/>
              <a:t>a</a:t>
            </a:r>
          </a:p>
        </p:txBody>
      </p:sp>
      <p:cxnSp>
        <p:nvCxnSpPr>
          <p:cNvPr id="17475" name="AutoShape 48"/>
          <p:cNvCxnSpPr>
            <a:cxnSpLocks noChangeShapeType="1"/>
            <a:stCxn id="17465" idx="2"/>
            <a:endCxn id="17467" idx="0"/>
          </p:cNvCxnSpPr>
          <p:nvPr/>
        </p:nvCxnSpPr>
        <p:spPr bwMode="auto">
          <a:xfrm flipH="1">
            <a:off x="6138865" y="3251884"/>
            <a:ext cx="238125" cy="65663"/>
          </a:xfrm>
          <a:prstGeom prst="straightConnector1">
            <a:avLst/>
          </a:prstGeom>
          <a:noFill/>
          <a:ln w="28575">
            <a:solidFill>
              <a:schemeClr val="tx1"/>
            </a:solidFill>
            <a:round/>
            <a:headEnd/>
            <a:tailEnd/>
          </a:ln>
        </p:spPr>
      </p:cxnSp>
      <p:cxnSp>
        <p:nvCxnSpPr>
          <p:cNvPr id="17476" name="AutoShape 49"/>
          <p:cNvCxnSpPr>
            <a:cxnSpLocks noChangeShapeType="1"/>
            <a:stCxn id="17465" idx="2"/>
            <a:endCxn id="17469" idx="0"/>
          </p:cNvCxnSpPr>
          <p:nvPr/>
        </p:nvCxnSpPr>
        <p:spPr bwMode="auto">
          <a:xfrm>
            <a:off x="6376990" y="3251884"/>
            <a:ext cx="190500" cy="65663"/>
          </a:xfrm>
          <a:prstGeom prst="straightConnector1">
            <a:avLst/>
          </a:prstGeom>
          <a:noFill/>
          <a:ln w="28575">
            <a:solidFill>
              <a:schemeClr val="tx1"/>
            </a:solidFill>
            <a:round/>
            <a:headEnd/>
            <a:tailEnd/>
          </a:ln>
        </p:spPr>
      </p:cxnSp>
      <p:cxnSp>
        <p:nvCxnSpPr>
          <p:cNvPr id="17477" name="AutoShape 50"/>
          <p:cNvCxnSpPr>
            <a:cxnSpLocks noChangeShapeType="1"/>
            <a:stCxn id="17467" idx="2"/>
            <a:endCxn id="17466" idx="0"/>
          </p:cNvCxnSpPr>
          <p:nvPr/>
        </p:nvCxnSpPr>
        <p:spPr bwMode="auto">
          <a:xfrm flipH="1">
            <a:off x="5995990" y="3571461"/>
            <a:ext cx="142875" cy="65662"/>
          </a:xfrm>
          <a:prstGeom prst="straightConnector1">
            <a:avLst/>
          </a:prstGeom>
          <a:noFill/>
          <a:ln w="28575">
            <a:solidFill>
              <a:schemeClr val="tx1"/>
            </a:solidFill>
            <a:round/>
            <a:headEnd/>
            <a:tailEnd/>
          </a:ln>
        </p:spPr>
      </p:cxnSp>
      <p:cxnSp>
        <p:nvCxnSpPr>
          <p:cNvPr id="17478" name="AutoShape 51"/>
          <p:cNvCxnSpPr>
            <a:cxnSpLocks noChangeShapeType="1"/>
            <a:stCxn id="17467" idx="2"/>
            <a:endCxn id="17470" idx="0"/>
          </p:cNvCxnSpPr>
          <p:nvPr/>
        </p:nvCxnSpPr>
        <p:spPr bwMode="auto">
          <a:xfrm>
            <a:off x="6138865" y="3571461"/>
            <a:ext cx="142875" cy="65662"/>
          </a:xfrm>
          <a:prstGeom prst="straightConnector1">
            <a:avLst/>
          </a:prstGeom>
          <a:noFill/>
          <a:ln w="28575">
            <a:solidFill>
              <a:schemeClr val="tx1"/>
            </a:solidFill>
            <a:round/>
            <a:headEnd/>
            <a:tailEnd/>
          </a:ln>
        </p:spPr>
      </p:cxnSp>
      <p:cxnSp>
        <p:nvCxnSpPr>
          <p:cNvPr id="17479" name="AutoShape 52"/>
          <p:cNvCxnSpPr>
            <a:cxnSpLocks noChangeShapeType="1"/>
            <a:stCxn id="17469" idx="2"/>
            <a:endCxn id="17468" idx="0"/>
          </p:cNvCxnSpPr>
          <p:nvPr/>
        </p:nvCxnSpPr>
        <p:spPr bwMode="auto">
          <a:xfrm>
            <a:off x="6567490" y="3571461"/>
            <a:ext cx="0" cy="65662"/>
          </a:xfrm>
          <a:prstGeom prst="straightConnector1">
            <a:avLst/>
          </a:prstGeom>
          <a:noFill/>
          <a:ln w="28575">
            <a:solidFill>
              <a:schemeClr val="tx1"/>
            </a:solidFill>
            <a:round/>
            <a:headEnd/>
            <a:tailEnd/>
          </a:ln>
        </p:spPr>
      </p:cxnSp>
      <p:cxnSp>
        <p:nvCxnSpPr>
          <p:cNvPr id="17480" name="AutoShape 53"/>
          <p:cNvCxnSpPr>
            <a:cxnSpLocks noChangeShapeType="1"/>
            <a:stCxn id="17466" idx="2"/>
            <a:endCxn id="17471" idx="0"/>
          </p:cNvCxnSpPr>
          <p:nvPr/>
        </p:nvCxnSpPr>
        <p:spPr bwMode="auto">
          <a:xfrm>
            <a:off x="5995990" y="3891037"/>
            <a:ext cx="0" cy="33204"/>
          </a:xfrm>
          <a:prstGeom prst="straightConnector1">
            <a:avLst/>
          </a:prstGeom>
          <a:noFill/>
          <a:ln w="28575">
            <a:solidFill>
              <a:schemeClr val="tx1"/>
            </a:solidFill>
            <a:round/>
            <a:headEnd/>
            <a:tailEnd/>
          </a:ln>
        </p:spPr>
      </p:cxnSp>
      <p:cxnSp>
        <p:nvCxnSpPr>
          <p:cNvPr id="17481" name="AutoShape 54"/>
          <p:cNvCxnSpPr>
            <a:cxnSpLocks noChangeShapeType="1"/>
            <a:stCxn id="17468" idx="2"/>
            <a:endCxn id="17472" idx="0"/>
          </p:cNvCxnSpPr>
          <p:nvPr/>
        </p:nvCxnSpPr>
        <p:spPr bwMode="auto">
          <a:xfrm flipH="1">
            <a:off x="6424615" y="3891037"/>
            <a:ext cx="142875" cy="33204"/>
          </a:xfrm>
          <a:prstGeom prst="straightConnector1">
            <a:avLst/>
          </a:prstGeom>
          <a:noFill/>
          <a:ln w="28575">
            <a:solidFill>
              <a:schemeClr val="tx1"/>
            </a:solidFill>
            <a:round/>
            <a:headEnd/>
            <a:tailEnd/>
          </a:ln>
        </p:spPr>
      </p:cxnSp>
      <p:cxnSp>
        <p:nvCxnSpPr>
          <p:cNvPr id="17482" name="AutoShape 55"/>
          <p:cNvCxnSpPr>
            <a:cxnSpLocks noChangeShapeType="1"/>
            <a:stCxn id="17468" idx="2"/>
            <a:endCxn id="17473" idx="0"/>
          </p:cNvCxnSpPr>
          <p:nvPr/>
        </p:nvCxnSpPr>
        <p:spPr bwMode="auto">
          <a:xfrm>
            <a:off x="6567490" y="3891037"/>
            <a:ext cx="166685" cy="65661"/>
          </a:xfrm>
          <a:prstGeom prst="straightConnector1">
            <a:avLst/>
          </a:prstGeom>
          <a:noFill/>
          <a:ln w="28575">
            <a:solidFill>
              <a:schemeClr val="tx1"/>
            </a:solidFill>
            <a:round/>
            <a:headEnd/>
            <a:tailEnd/>
          </a:ln>
        </p:spPr>
      </p:cxnSp>
      <p:cxnSp>
        <p:nvCxnSpPr>
          <p:cNvPr id="17483" name="AutoShape 56"/>
          <p:cNvCxnSpPr>
            <a:cxnSpLocks noChangeShapeType="1"/>
            <a:stCxn id="17472" idx="2"/>
            <a:endCxn id="17474" idx="0"/>
          </p:cNvCxnSpPr>
          <p:nvPr/>
        </p:nvCxnSpPr>
        <p:spPr bwMode="auto">
          <a:xfrm>
            <a:off x="6424615" y="4178155"/>
            <a:ext cx="0" cy="25716"/>
          </a:xfrm>
          <a:prstGeom prst="straightConnector1">
            <a:avLst/>
          </a:prstGeom>
          <a:noFill/>
          <a:ln w="28575">
            <a:solidFill>
              <a:schemeClr val="tx1"/>
            </a:solidFill>
            <a:round/>
            <a:headEnd/>
            <a:tailEnd/>
          </a:ln>
        </p:spPr>
      </p:cxnSp>
      <p:cxnSp>
        <p:nvCxnSpPr>
          <p:cNvPr id="17461" name="AutoShape 57"/>
          <p:cNvCxnSpPr>
            <a:cxnSpLocks noChangeShapeType="1"/>
            <a:stCxn id="17449" idx="2"/>
            <a:endCxn id="17465" idx="0"/>
          </p:cNvCxnSpPr>
          <p:nvPr/>
        </p:nvCxnSpPr>
        <p:spPr bwMode="auto">
          <a:xfrm>
            <a:off x="5757865" y="2972256"/>
            <a:ext cx="619125" cy="25714"/>
          </a:xfrm>
          <a:prstGeom prst="straightConnector1">
            <a:avLst/>
          </a:prstGeom>
          <a:noFill/>
          <a:ln w="28575">
            <a:solidFill>
              <a:schemeClr val="tx1"/>
            </a:solidFill>
            <a:round/>
            <a:headEnd/>
            <a:tailEnd/>
          </a:ln>
        </p:spPr>
      </p:cxnSp>
      <p:cxnSp>
        <p:nvCxnSpPr>
          <p:cNvPr id="17462" name="AutoShape 58"/>
          <p:cNvCxnSpPr>
            <a:cxnSpLocks noChangeShapeType="1"/>
            <a:stCxn id="17446" idx="2"/>
            <a:endCxn id="17449" idx="0"/>
          </p:cNvCxnSpPr>
          <p:nvPr/>
        </p:nvCxnSpPr>
        <p:spPr bwMode="auto">
          <a:xfrm flipH="1">
            <a:off x="5757865" y="2604810"/>
            <a:ext cx="1524000" cy="113532"/>
          </a:xfrm>
          <a:prstGeom prst="straightConnector1">
            <a:avLst/>
          </a:prstGeom>
          <a:noFill/>
          <a:ln w="28575">
            <a:solidFill>
              <a:schemeClr val="tx1"/>
            </a:solidFill>
            <a:round/>
            <a:headEnd/>
            <a:tailEnd/>
          </a:ln>
        </p:spPr>
      </p:cxnSp>
      <p:cxnSp>
        <p:nvCxnSpPr>
          <p:cNvPr id="17463" name="AutoShape 59"/>
          <p:cNvCxnSpPr>
            <a:cxnSpLocks noChangeShapeType="1"/>
            <a:stCxn id="17446" idx="2"/>
            <a:endCxn id="17484" idx="0"/>
          </p:cNvCxnSpPr>
          <p:nvPr/>
        </p:nvCxnSpPr>
        <p:spPr bwMode="auto">
          <a:xfrm>
            <a:off x="7281865" y="2604810"/>
            <a:ext cx="200025" cy="73585"/>
          </a:xfrm>
          <a:prstGeom prst="straightConnector1">
            <a:avLst/>
          </a:prstGeom>
          <a:noFill/>
          <a:ln w="28575">
            <a:solidFill>
              <a:schemeClr val="tx1"/>
            </a:solidFill>
            <a:round/>
            <a:headEnd/>
            <a:tailEnd/>
          </a:ln>
        </p:spPr>
      </p:cxnSp>
      <p:cxnSp>
        <p:nvCxnSpPr>
          <p:cNvPr id="17464" name="AutoShape 60"/>
          <p:cNvCxnSpPr>
            <a:cxnSpLocks noChangeShapeType="1"/>
            <a:stCxn id="17446" idx="2"/>
            <a:endCxn id="17450" idx="0"/>
          </p:cNvCxnSpPr>
          <p:nvPr/>
        </p:nvCxnSpPr>
        <p:spPr bwMode="auto">
          <a:xfrm>
            <a:off x="7281865" y="2604810"/>
            <a:ext cx="1333500" cy="73585"/>
          </a:xfrm>
          <a:prstGeom prst="straightConnector1">
            <a:avLst/>
          </a:prstGeom>
          <a:noFill/>
          <a:ln w="28575">
            <a:solidFill>
              <a:schemeClr val="tx1"/>
            </a:solidFill>
            <a:round/>
            <a:headEnd/>
            <a:tailEnd/>
          </a:ln>
        </p:spPr>
      </p:cxnSp>
      <p:grpSp>
        <p:nvGrpSpPr>
          <p:cNvPr id="17416" name="Group 62"/>
          <p:cNvGrpSpPr>
            <a:grpSpLocks/>
          </p:cNvGrpSpPr>
          <p:nvPr/>
        </p:nvGrpSpPr>
        <p:grpSpPr bwMode="auto">
          <a:xfrm>
            <a:off x="558403" y="2686051"/>
            <a:ext cx="2403872" cy="1326356"/>
            <a:chOff x="336" y="576"/>
            <a:chExt cx="4848" cy="2784"/>
          </a:xfrm>
        </p:grpSpPr>
        <p:sp>
          <p:nvSpPr>
            <p:cNvPr id="17418" name="AutoShape 63"/>
            <p:cNvSpPr>
              <a:spLocks noChangeArrowheads="1"/>
            </p:cNvSpPr>
            <p:nvPr/>
          </p:nvSpPr>
          <p:spPr bwMode="auto">
            <a:xfrm>
              <a:off x="336" y="2208"/>
              <a:ext cx="480" cy="480"/>
            </a:xfrm>
            <a:prstGeom prst="flowChartConnector">
              <a:avLst/>
            </a:prstGeom>
            <a:solidFill>
              <a:schemeClr val="bg1"/>
            </a:solidFill>
            <a:ln w="28575">
              <a:solidFill>
                <a:schemeClr val="tx1"/>
              </a:solidFill>
              <a:round/>
              <a:headEnd/>
              <a:tailEnd/>
            </a:ln>
          </p:spPr>
          <p:txBody>
            <a:bodyPr wrap="none" anchor="ctr"/>
            <a:lstStyle/>
            <a:p>
              <a:pPr algn="ctr"/>
              <a:r>
                <a:rPr lang="en-US" sz="1350"/>
                <a:t>S</a:t>
              </a:r>
            </a:p>
          </p:txBody>
        </p:sp>
        <p:sp>
          <p:nvSpPr>
            <p:cNvPr id="17419" name="AutoShape 64"/>
            <p:cNvSpPr>
              <a:spLocks noChangeArrowheads="1"/>
            </p:cNvSpPr>
            <p:nvPr/>
          </p:nvSpPr>
          <p:spPr bwMode="auto">
            <a:xfrm>
              <a:off x="4704" y="576"/>
              <a:ext cx="480" cy="480"/>
            </a:xfrm>
            <a:prstGeom prst="flowChartConnector">
              <a:avLst/>
            </a:prstGeom>
            <a:solidFill>
              <a:schemeClr val="bg1"/>
            </a:solidFill>
            <a:ln w="28575">
              <a:solidFill>
                <a:schemeClr val="tx1"/>
              </a:solidFill>
              <a:round/>
              <a:headEnd/>
              <a:tailEnd/>
            </a:ln>
          </p:spPr>
          <p:txBody>
            <a:bodyPr wrap="none" anchor="ctr"/>
            <a:lstStyle/>
            <a:p>
              <a:pPr algn="ctr"/>
              <a:r>
                <a:rPr lang="en-US" sz="1350" dirty="0"/>
                <a:t>G</a:t>
              </a:r>
            </a:p>
          </p:txBody>
        </p:sp>
        <p:sp>
          <p:nvSpPr>
            <p:cNvPr id="17420" name="AutoShape 65"/>
            <p:cNvSpPr>
              <a:spLocks noChangeArrowheads="1"/>
            </p:cNvSpPr>
            <p:nvPr/>
          </p:nvSpPr>
          <p:spPr bwMode="auto">
            <a:xfrm>
              <a:off x="1728" y="1776"/>
              <a:ext cx="480" cy="480"/>
            </a:xfrm>
            <a:prstGeom prst="flowChartConnector">
              <a:avLst/>
            </a:prstGeom>
            <a:solidFill>
              <a:schemeClr val="bg1"/>
            </a:solidFill>
            <a:ln w="28575">
              <a:solidFill>
                <a:schemeClr val="tx1"/>
              </a:solidFill>
              <a:round/>
              <a:headEnd/>
              <a:tailEnd/>
            </a:ln>
          </p:spPr>
          <p:txBody>
            <a:bodyPr wrap="none" anchor="ctr"/>
            <a:lstStyle/>
            <a:p>
              <a:pPr algn="ctr"/>
              <a:r>
                <a:rPr lang="en-US" sz="1125" i="1" dirty="0"/>
                <a:t>d</a:t>
              </a:r>
            </a:p>
          </p:txBody>
        </p:sp>
        <p:sp>
          <p:nvSpPr>
            <p:cNvPr id="17421" name="AutoShape 66"/>
            <p:cNvSpPr>
              <a:spLocks noChangeArrowheads="1"/>
            </p:cNvSpPr>
            <p:nvPr/>
          </p:nvSpPr>
          <p:spPr bwMode="auto">
            <a:xfrm>
              <a:off x="720" y="1056"/>
              <a:ext cx="480" cy="480"/>
            </a:xfrm>
            <a:prstGeom prst="flowChartConnector">
              <a:avLst/>
            </a:prstGeom>
            <a:solidFill>
              <a:schemeClr val="bg1"/>
            </a:solidFill>
            <a:ln w="28575">
              <a:solidFill>
                <a:schemeClr val="tx1"/>
              </a:solidFill>
              <a:round/>
              <a:headEnd/>
              <a:tailEnd/>
            </a:ln>
          </p:spPr>
          <p:txBody>
            <a:bodyPr wrap="none" anchor="ctr"/>
            <a:lstStyle/>
            <a:p>
              <a:pPr algn="ctr"/>
              <a:r>
                <a:rPr lang="en-US" sz="1125" i="1" dirty="0"/>
                <a:t>b</a:t>
              </a:r>
            </a:p>
          </p:txBody>
        </p:sp>
        <p:sp>
          <p:nvSpPr>
            <p:cNvPr id="17422" name="AutoShape 67"/>
            <p:cNvSpPr>
              <a:spLocks noChangeArrowheads="1"/>
            </p:cNvSpPr>
            <p:nvPr/>
          </p:nvSpPr>
          <p:spPr bwMode="auto">
            <a:xfrm>
              <a:off x="1200" y="2736"/>
              <a:ext cx="480" cy="480"/>
            </a:xfrm>
            <a:prstGeom prst="flowChartConnector">
              <a:avLst/>
            </a:prstGeom>
            <a:solidFill>
              <a:schemeClr val="bg1"/>
            </a:solidFill>
            <a:ln w="28575">
              <a:solidFill>
                <a:schemeClr val="tx1"/>
              </a:solidFill>
              <a:round/>
              <a:headEnd/>
              <a:tailEnd/>
            </a:ln>
          </p:spPr>
          <p:txBody>
            <a:bodyPr wrap="none" anchor="ctr"/>
            <a:lstStyle/>
            <a:p>
              <a:pPr algn="ctr"/>
              <a:r>
                <a:rPr lang="en-US" sz="1125" i="1" dirty="0"/>
                <a:t>p</a:t>
              </a:r>
            </a:p>
          </p:txBody>
        </p:sp>
        <p:sp>
          <p:nvSpPr>
            <p:cNvPr id="17423" name="AutoShape 68"/>
            <p:cNvSpPr>
              <a:spLocks noChangeArrowheads="1"/>
            </p:cNvSpPr>
            <p:nvPr/>
          </p:nvSpPr>
          <p:spPr bwMode="auto">
            <a:xfrm>
              <a:off x="2352" y="2880"/>
              <a:ext cx="480" cy="480"/>
            </a:xfrm>
            <a:prstGeom prst="flowChartConnector">
              <a:avLst/>
            </a:prstGeom>
            <a:solidFill>
              <a:schemeClr val="bg1"/>
            </a:solidFill>
            <a:ln w="28575">
              <a:solidFill>
                <a:schemeClr val="tx1"/>
              </a:solidFill>
              <a:round/>
              <a:headEnd/>
              <a:tailEnd/>
            </a:ln>
          </p:spPr>
          <p:txBody>
            <a:bodyPr wrap="none" anchor="ctr"/>
            <a:lstStyle/>
            <a:p>
              <a:pPr algn="ctr"/>
              <a:r>
                <a:rPr lang="en-US" sz="1125" i="1" dirty="0"/>
                <a:t>q</a:t>
              </a:r>
            </a:p>
          </p:txBody>
        </p:sp>
        <p:sp>
          <p:nvSpPr>
            <p:cNvPr id="17424" name="AutoShape 69"/>
            <p:cNvSpPr>
              <a:spLocks noChangeArrowheads="1"/>
            </p:cNvSpPr>
            <p:nvPr/>
          </p:nvSpPr>
          <p:spPr bwMode="auto">
            <a:xfrm>
              <a:off x="2880" y="1008"/>
              <a:ext cx="480" cy="480"/>
            </a:xfrm>
            <a:prstGeom prst="flowChartConnector">
              <a:avLst/>
            </a:prstGeom>
            <a:solidFill>
              <a:schemeClr val="bg1"/>
            </a:solidFill>
            <a:ln w="28575">
              <a:solidFill>
                <a:schemeClr val="tx1"/>
              </a:solidFill>
              <a:round/>
              <a:headEnd/>
              <a:tailEnd/>
            </a:ln>
          </p:spPr>
          <p:txBody>
            <a:bodyPr wrap="none" anchor="ctr"/>
            <a:lstStyle/>
            <a:p>
              <a:pPr algn="ctr"/>
              <a:r>
                <a:rPr lang="en-US" sz="1125" i="1" dirty="0"/>
                <a:t>c</a:t>
              </a:r>
            </a:p>
          </p:txBody>
        </p:sp>
        <p:sp>
          <p:nvSpPr>
            <p:cNvPr id="17425" name="AutoShape 70"/>
            <p:cNvSpPr>
              <a:spLocks noChangeArrowheads="1"/>
            </p:cNvSpPr>
            <p:nvPr/>
          </p:nvSpPr>
          <p:spPr bwMode="auto">
            <a:xfrm>
              <a:off x="3552" y="1584"/>
              <a:ext cx="480" cy="480"/>
            </a:xfrm>
            <a:prstGeom prst="flowChartConnector">
              <a:avLst/>
            </a:prstGeom>
            <a:solidFill>
              <a:schemeClr val="bg1"/>
            </a:solidFill>
            <a:ln w="28575">
              <a:solidFill>
                <a:schemeClr val="tx1"/>
              </a:solidFill>
              <a:round/>
              <a:headEnd/>
              <a:tailEnd/>
            </a:ln>
          </p:spPr>
          <p:txBody>
            <a:bodyPr wrap="none" anchor="ctr"/>
            <a:lstStyle/>
            <a:p>
              <a:pPr algn="ctr"/>
              <a:r>
                <a:rPr lang="en-US" sz="1125" i="1" dirty="0"/>
                <a:t>e</a:t>
              </a:r>
            </a:p>
          </p:txBody>
        </p:sp>
        <p:sp>
          <p:nvSpPr>
            <p:cNvPr id="17426" name="AutoShape 71"/>
            <p:cNvSpPr>
              <a:spLocks noChangeArrowheads="1"/>
            </p:cNvSpPr>
            <p:nvPr/>
          </p:nvSpPr>
          <p:spPr bwMode="auto">
            <a:xfrm>
              <a:off x="3168" y="2256"/>
              <a:ext cx="480" cy="480"/>
            </a:xfrm>
            <a:prstGeom prst="flowChartConnector">
              <a:avLst/>
            </a:prstGeom>
            <a:solidFill>
              <a:schemeClr val="bg1"/>
            </a:solidFill>
            <a:ln w="28575">
              <a:solidFill>
                <a:schemeClr val="tx1"/>
              </a:solidFill>
              <a:round/>
              <a:headEnd/>
              <a:tailEnd/>
            </a:ln>
          </p:spPr>
          <p:txBody>
            <a:bodyPr wrap="none" anchor="ctr"/>
            <a:lstStyle/>
            <a:p>
              <a:pPr algn="ctr"/>
              <a:r>
                <a:rPr lang="en-US" sz="1125" i="1" dirty="0"/>
                <a:t>h</a:t>
              </a:r>
            </a:p>
          </p:txBody>
        </p:sp>
        <p:sp>
          <p:nvSpPr>
            <p:cNvPr id="17427" name="AutoShape 72"/>
            <p:cNvSpPr>
              <a:spLocks noChangeArrowheads="1"/>
            </p:cNvSpPr>
            <p:nvPr/>
          </p:nvSpPr>
          <p:spPr bwMode="auto">
            <a:xfrm>
              <a:off x="1584" y="624"/>
              <a:ext cx="480" cy="480"/>
            </a:xfrm>
            <a:prstGeom prst="flowChartConnector">
              <a:avLst/>
            </a:prstGeom>
            <a:solidFill>
              <a:schemeClr val="bg1"/>
            </a:solidFill>
            <a:ln w="28575">
              <a:solidFill>
                <a:schemeClr val="tx1"/>
              </a:solidFill>
              <a:round/>
              <a:headEnd/>
              <a:tailEnd/>
            </a:ln>
          </p:spPr>
          <p:txBody>
            <a:bodyPr wrap="none" anchor="ctr"/>
            <a:lstStyle/>
            <a:p>
              <a:pPr algn="ctr"/>
              <a:r>
                <a:rPr lang="en-US" sz="1125" i="1" dirty="0"/>
                <a:t>a</a:t>
              </a:r>
            </a:p>
          </p:txBody>
        </p:sp>
        <p:sp>
          <p:nvSpPr>
            <p:cNvPr id="17428" name="AutoShape 73"/>
            <p:cNvSpPr>
              <a:spLocks noChangeArrowheads="1"/>
            </p:cNvSpPr>
            <p:nvPr/>
          </p:nvSpPr>
          <p:spPr bwMode="auto">
            <a:xfrm>
              <a:off x="4560" y="1872"/>
              <a:ext cx="480" cy="480"/>
            </a:xfrm>
            <a:prstGeom prst="flowChartConnector">
              <a:avLst/>
            </a:prstGeom>
            <a:solidFill>
              <a:schemeClr val="bg1"/>
            </a:solidFill>
            <a:ln w="28575">
              <a:solidFill>
                <a:schemeClr val="tx1"/>
              </a:solidFill>
              <a:round/>
              <a:headEnd/>
              <a:tailEnd/>
            </a:ln>
          </p:spPr>
          <p:txBody>
            <a:bodyPr wrap="none" anchor="ctr"/>
            <a:lstStyle/>
            <a:p>
              <a:pPr algn="ctr"/>
              <a:r>
                <a:rPr lang="en-US" sz="1125" i="1" dirty="0"/>
                <a:t>f</a:t>
              </a:r>
            </a:p>
          </p:txBody>
        </p:sp>
        <p:sp>
          <p:nvSpPr>
            <p:cNvPr id="17429" name="AutoShape 74"/>
            <p:cNvSpPr>
              <a:spLocks noChangeArrowheads="1"/>
            </p:cNvSpPr>
            <p:nvPr/>
          </p:nvSpPr>
          <p:spPr bwMode="auto">
            <a:xfrm>
              <a:off x="4368" y="2736"/>
              <a:ext cx="480" cy="480"/>
            </a:xfrm>
            <a:prstGeom prst="flowChartConnector">
              <a:avLst/>
            </a:prstGeom>
            <a:solidFill>
              <a:schemeClr val="bg1"/>
            </a:solidFill>
            <a:ln w="28575">
              <a:solidFill>
                <a:schemeClr val="tx1"/>
              </a:solidFill>
              <a:round/>
              <a:headEnd/>
              <a:tailEnd/>
            </a:ln>
          </p:spPr>
          <p:txBody>
            <a:bodyPr wrap="none" anchor="ctr"/>
            <a:lstStyle/>
            <a:p>
              <a:pPr algn="ctr"/>
              <a:r>
                <a:rPr lang="en-US" sz="1125" i="1" dirty="0"/>
                <a:t>r</a:t>
              </a:r>
            </a:p>
          </p:txBody>
        </p:sp>
        <p:cxnSp>
          <p:nvCxnSpPr>
            <p:cNvPr id="17430" name="AutoShape 75"/>
            <p:cNvCxnSpPr>
              <a:cxnSpLocks noChangeShapeType="1"/>
              <a:stCxn id="17418" idx="5"/>
              <a:endCxn id="17422" idx="2"/>
            </p:cNvCxnSpPr>
            <p:nvPr/>
          </p:nvCxnSpPr>
          <p:spPr bwMode="auto">
            <a:xfrm>
              <a:off x="746" y="2618"/>
              <a:ext cx="454" cy="358"/>
            </a:xfrm>
            <a:prstGeom prst="straightConnector1">
              <a:avLst/>
            </a:prstGeom>
            <a:noFill/>
            <a:ln w="28575">
              <a:solidFill>
                <a:schemeClr val="tx1"/>
              </a:solidFill>
              <a:round/>
              <a:headEnd/>
              <a:tailEnd type="triangle" w="med" len="med"/>
            </a:ln>
          </p:spPr>
        </p:cxnSp>
        <p:cxnSp>
          <p:nvCxnSpPr>
            <p:cNvPr id="17431" name="AutoShape 76"/>
            <p:cNvCxnSpPr>
              <a:cxnSpLocks noChangeShapeType="1"/>
              <a:stCxn id="17422" idx="5"/>
              <a:endCxn id="17423" idx="2"/>
            </p:cNvCxnSpPr>
            <p:nvPr/>
          </p:nvCxnSpPr>
          <p:spPr bwMode="auto">
            <a:xfrm flipV="1">
              <a:off x="1610" y="3120"/>
              <a:ext cx="742" cy="26"/>
            </a:xfrm>
            <a:prstGeom prst="straightConnector1">
              <a:avLst/>
            </a:prstGeom>
            <a:noFill/>
            <a:ln w="28575">
              <a:solidFill>
                <a:schemeClr val="tx1"/>
              </a:solidFill>
              <a:round/>
              <a:headEnd/>
              <a:tailEnd type="triangle" w="med" len="med"/>
            </a:ln>
          </p:spPr>
        </p:cxnSp>
        <p:cxnSp>
          <p:nvCxnSpPr>
            <p:cNvPr id="17432" name="AutoShape 77"/>
            <p:cNvCxnSpPr>
              <a:cxnSpLocks noChangeShapeType="1"/>
              <a:stCxn id="17426" idx="3"/>
              <a:endCxn id="17423" idx="7"/>
            </p:cNvCxnSpPr>
            <p:nvPr/>
          </p:nvCxnSpPr>
          <p:spPr bwMode="auto">
            <a:xfrm flipH="1">
              <a:off x="2762" y="2666"/>
              <a:ext cx="476" cy="284"/>
            </a:xfrm>
            <a:prstGeom prst="straightConnector1">
              <a:avLst/>
            </a:prstGeom>
            <a:noFill/>
            <a:ln w="28575">
              <a:solidFill>
                <a:schemeClr val="tx1"/>
              </a:solidFill>
              <a:round/>
              <a:headEnd/>
              <a:tailEnd type="triangle" w="med" len="med"/>
            </a:ln>
          </p:spPr>
        </p:cxnSp>
        <p:cxnSp>
          <p:nvCxnSpPr>
            <p:cNvPr id="17433" name="AutoShape 78"/>
            <p:cNvCxnSpPr>
              <a:cxnSpLocks noChangeShapeType="1"/>
              <a:stCxn id="17426" idx="2"/>
              <a:endCxn id="17422" idx="6"/>
            </p:cNvCxnSpPr>
            <p:nvPr/>
          </p:nvCxnSpPr>
          <p:spPr bwMode="auto">
            <a:xfrm flipH="1">
              <a:off x="1680" y="2496"/>
              <a:ext cx="1488" cy="480"/>
            </a:xfrm>
            <a:prstGeom prst="straightConnector1">
              <a:avLst/>
            </a:prstGeom>
            <a:noFill/>
            <a:ln w="28575">
              <a:solidFill>
                <a:schemeClr val="tx1"/>
              </a:solidFill>
              <a:round/>
              <a:headEnd/>
              <a:tailEnd type="triangle" w="med" len="med"/>
            </a:ln>
          </p:spPr>
        </p:cxnSp>
        <p:cxnSp>
          <p:nvCxnSpPr>
            <p:cNvPr id="17434" name="AutoShape 79"/>
            <p:cNvCxnSpPr>
              <a:cxnSpLocks noChangeShapeType="1"/>
              <a:stCxn id="17425" idx="4"/>
              <a:endCxn id="17426" idx="7"/>
            </p:cNvCxnSpPr>
            <p:nvPr/>
          </p:nvCxnSpPr>
          <p:spPr bwMode="auto">
            <a:xfrm flipH="1">
              <a:off x="3578" y="2064"/>
              <a:ext cx="214" cy="262"/>
            </a:xfrm>
            <a:prstGeom prst="straightConnector1">
              <a:avLst/>
            </a:prstGeom>
            <a:noFill/>
            <a:ln w="28575">
              <a:solidFill>
                <a:schemeClr val="tx1"/>
              </a:solidFill>
              <a:round/>
              <a:headEnd/>
              <a:tailEnd type="triangle" w="med" len="med"/>
            </a:ln>
          </p:spPr>
        </p:cxnSp>
        <p:cxnSp>
          <p:nvCxnSpPr>
            <p:cNvPr id="17435" name="AutoShape 80"/>
            <p:cNvCxnSpPr>
              <a:cxnSpLocks noChangeShapeType="1"/>
              <a:stCxn id="17425" idx="5"/>
              <a:endCxn id="17429" idx="1"/>
            </p:cNvCxnSpPr>
            <p:nvPr/>
          </p:nvCxnSpPr>
          <p:spPr bwMode="auto">
            <a:xfrm>
              <a:off x="3962" y="1994"/>
              <a:ext cx="476" cy="812"/>
            </a:xfrm>
            <a:prstGeom prst="straightConnector1">
              <a:avLst/>
            </a:prstGeom>
            <a:noFill/>
            <a:ln w="28575">
              <a:solidFill>
                <a:srgbClr val="CC0000"/>
              </a:solidFill>
              <a:round/>
              <a:headEnd/>
              <a:tailEnd type="triangle" w="med" len="med"/>
            </a:ln>
          </p:spPr>
        </p:cxnSp>
        <p:cxnSp>
          <p:nvCxnSpPr>
            <p:cNvPr id="17436" name="AutoShape 81"/>
            <p:cNvCxnSpPr>
              <a:cxnSpLocks noChangeShapeType="1"/>
              <a:stCxn id="17429" idx="0"/>
              <a:endCxn id="17428" idx="4"/>
            </p:cNvCxnSpPr>
            <p:nvPr/>
          </p:nvCxnSpPr>
          <p:spPr bwMode="auto">
            <a:xfrm flipV="1">
              <a:off x="4608" y="2352"/>
              <a:ext cx="192" cy="384"/>
            </a:xfrm>
            <a:prstGeom prst="straightConnector1">
              <a:avLst/>
            </a:prstGeom>
            <a:noFill/>
            <a:ln w="28575">
              <a:solidFill>
                <a:srgbClr val="CC0000"/>
              </a:solidFill>
              <a:round/>
              <a:headEnd/>
              <a:tailEnd type="triangle" w="med" len="med"/>
            </a:ln>
          </p:spPr>
        </p:cxnSp>
        <p:cxnSp>
          <p:nvCxnSpPr>
            <p:cNvPr id="17437" name="AutoShape 82"/>
            <p:cNvCxnSpPr>
              <a:cxnSpLocks noChangeShapeType="1"/>
              <a:stCxn id="17428" idx="0"/>
              <a:endCxn id="17419" idx="4"/>
            </p:cNvCxnSpPr>
            <p:nvPr/>
          </p:nvCxnSpPr>
          <p:spPr bwMode="auto">
            <a:xfrm flipV="1">
              <a:off x="4800" y="1056"/>
              <a:ext cx="144" cy="816"/>
            </a:xfrm>
            <a:prstGeom prst="straightConnector1">
              <a:avLst/>
            </a:prstGeom>
            <a:noFill/>
            <a:ln w="28575">
              <a:solidFill>
                <a:srgbClr val="CC0000"/>
              </a:solidFill>
              <a:round/>
              <a:headEnd/>
              <a:tailEnd type="triangle" w="med" len="med"/>
            </a:ln>
          </p:spPr>
        </p:cxnSp>
        <p:cxnSp>
          <p:nvCxnSpPr>
            <p:cNvPr id="17438" name="AutoShape 83"/>
            <p:cNvCxnSpPr>
              <a:cxnSpLocks noChangeShapeType="1"/>
              <a:stCxn id="17418" idx="7"/>
            </p:cNvCxnSpPr>
            <p:nvPr/>
          </p:nvCxnSpPr>
          <p:spPr bwMode="auto">
            <a:xfrm flipV="1">
              <a:off x="746" y="2016"/>
              <a:ext cx="982" cy="262"/>
            </a:xfrm>
            <a:prstGeom prst="straightConnector1">
              <a:avLst/>
            </a:prstGeom>
            <a:noFill/>
            <a:ln w="28575">
              <a:solidFill>
                <a:srgbClr val="CC0000"/>
              </a:solidFill>
              <a:round/>
              <a:headEnd/>
              <a:tailEnd type="triangle" w="med" len="med"/>
            </a:ln>
          </p:spPr>
        </p:cxnSp>
        <p:cxnSp>
          <p:nvCxnSpPr>
            <p:cNvPr id="17439" name="AutoShape 84"/>
            <p:cNvCxnSpPr>
              <a:cxnSpLocks noChangeShapeType="1"/>
              <a:stCxn id="17420" idx="1"/>
              <a:endCxn id="17421" idx="5"/>
            </p:cNvCxnSpPr>
            <p:nvPr/>
          </p:nvCxnSpPr>
          <p:spPr bwMode="auto">
            <a:xfrm flipH="1" flipV="1">
              <a:off x="1130" y="1466"/>
              <a:ext cx="668" cy="380"/>
            </a:xfrm>
            <a:prstGeom prst="straightConnector1">
              <a:avLst/>
            </a:prstGeom>
            <a:noFill/>
            <a:ln w="28575">
              <a:solidFill>
                <a:schemeClr val="tx1"/>
              </a:solidFill>
              <a:round/>
              <a:headEnd/>
              <a:tailEnd type="triangle" w="med" len="med"/>
            </a:ln>
          </p:spPr>
        </p:cxnSp>
        <p:cxnSp>
          <p:nvCxnSpPr>
            <p:cNvPr id="17440" name="AutoShape 85"/>
            <p:cNvCxnSpPr>
              <a:cxnSpLocks noChangeShapeType="1"/>
              <a:endCxn id="17427" idx="2"/>
            </p:cNvCxnSpPr>
            <p:nvPr/>
          </p:nvCxnSpPr>
          <p:spPr bwMode="auto">
            <a:xfrm flipV="1">
              <a:off x="1152" y="864"/>
              <a:ext cx="432" cy="262"/>
            </a:xfrm>
            <a:prstGeom prst="straightConnector1">
              <a:avLst/>
            </a:prstGeom>
            <a:noFill/>
            <a:ln w="28575">
              <a:solidFill>
                <a:schemeClr val="tx1"/>
              </a:solidFill>
              <a:round/>
              <a:headEnd/>
              <a:tailEnd type="triangle" w="med" len="med"/>
            </a:ln>
          </p:spPr>
        </p:cxnSp>
        <p:cxnSp>
          <p:nvCxnSpPr>
            <p:cNvPr id="17441" name="AutoShape 86"/>
            <p:cNvCxnSpPr>
              <a:cxnSpLocks noChangeShapeType="1"/>
              <a:stCxn id="17424" idx="2"/>
              <a:endCxn id="17427" idx="6"/>
            </p:cNvCxnSpPr>
            <p:nvPr/>
          </p:nvCxnSpPr>
          <p:spPr bwMode="auto">
            <a:xfrm flipH="1" flipV="1">
              <a:off x="2064" y="864"/>
              <a:ext cx="816" cy="384"/>
            </a:xfrm>
            <a:prstGeom prst="straightConnector1">
              <a:avLst/>
            </a:prstGeom>
            <a:noFill/>
            <a:ln w="28575">
              <a:solidFill>
                <a:schemeClr val="tx1"/>
              </a:solidFill>
              <a:round/>
              <a:headEnd/>
              <a:tailEnd type="triangle" w="med" len="med"/>
            </a:ln>
          </p:spPr>
        </p:cxnSp>
        <p:cxnSp>
          <p:nvCxnSpPr>
            <p:cNvPr id="17442" name="AutoShape 87"/>
            <p:cNvCxnSpPr>
              <a:cxnSpLocks noChangeShapeType="1"/>
              <a:stCxn id="17420" idx="7"/>
              <a:endCxn id="17424" idx="3"/>
            </p:cNvCxnSpPr>
            <p:nvPr/>
          </p:nvCxnSpPr>
          <p:spPr bwMode="auto">
            <a:xfrm flipV="1">
              <a:off x="2138" y="1418"/>
              <a:ext cx="812" cy="428"/>
            </a:xfrm>
            <a:prstGeom prst="straightConnector1">
              <a:avLst/>
            </a:prstGeom>
            <a:noFill/>
            <a:ln w="28575">
              <a:solidFill>
                <a:schemeClr val="tx1"/>
              </a:solidFill>
              <a:round/>
              <a:headEnd/>
              <a:tailEnd type="triangle" w="med" len="med"/>
            </a:ln>
          </p:spPr>
        </p:cxnSp>
        <p:cxnSp>
          <p:nvCxnSpPr>
            <p:cNvPr id="17443" name="AutoShape 88"/>
            <p:cNvCxnSpPr>
              <a:cxnSpLocks noChangeShapeType="1"/>
              <a:stCxn id="17420" idx="6"/>
              <a:endCxn id="17425" idx="2"/>
            </p:cNvCxnSpPr>
            <p:nvPr/>
          </p:nvCxnSpPr>
          <p:spPr bwMode="auto">
            <a:xfrm flipV="1">
              <a:off x="2208" y="1824"/>
              <a:ext cx="1344" cy="192"/>
            </a:xfrm>
            <a:prstGeom prst="straightConnector1">
              <a:avLst/>
            </a:prstGeom>
            <a:noFill/>
            <a:ln w="28575">
              <a:solidFill>
                <a:srgbClr val="CC0000"/>
              </a:solidFill>
              <a:round/>
              <a:headEnd/>
              <a:tailEnd type="triangle" w="med" len="med"/>
            </a:ln>
          </p:spPr>
        </p:cxnSp>
        <p:cxnSp>
          <p:nvCxnSpPr>
            <p:cNvPr id="17444" name="AutoShape 89"/>
            <p:cNvCxnSpPr>
              <a:cxnSpLocks noChangeShapeType="1"/>
              <a:stCxn id="17428" idx="1"/>
              <a:endCxn id="17424" idx="6"/>
            </p:cNvCxnSpPr>
            <p:nvPr/>
          </p:nvCxnSpPr>
          <p:spPr bwMode="auto">
            <a:xfrm rot="5400000" flipH="1">
              <a:off x="3648" y="960"/>
              <a:ext cx="694" cy="1270"/>
            </a:xfrm>
            <a:prstGeom prst="curvedConnector2">
              <a:avLst/>
            </a:prstGeom>
            <a:noFill/>
            <a:ln w="28575">
              <a:solidFill>
                <a:schemeClr val="tx1"/>
              </a:solidFill>
              <a:round/>
              <a:headEnd/>
              <a:tailEnd type="triangle" w="med" len="med"/>
            </a:ln>
          </p:spPr>
        </p:cxnSp>
        <p:cxnSp>
          <p:nvCxnSpPr>
            <p:cNvPr id="17445" name="AutoShape 90"/>
            <p:cNvCxnSpPr>
              <a:cxnSpLocks noChangeShapeType="1"/>
              <a:stCxn id="17418" idx="6"/>
              <a:endCxn id="17425" idx="3"/>
            </p:cNvCxnSpPr>
            <p:nvPr/>
          </p:nvCxnSpPr>
          <p:spPr bwMode="auto">
            <a:xfrm flipV="1">
              <a:off x="816" y="1994"/>
              <a:ext cx="2806" cy="454"/>
            </a:xfrm>
            <a:prstGeom prst="curvedConnector2">
              <a:avLst/>
            </a:prstGeom>
            <a:noFill/>
            <a:ln w="28575">
              <a:solidFill>
                <a:schemeClr val="tx1"/>
              </a:solidFill>
              <a:round/>
              <a:headEnd/>
              <a:tailEnd type="triangle" w="med" len="med"/>
            </a:ln>
          </p:spPr>
        </p:cxnSp>
      </p:grpSp>
      <p:sp>
        <p:nvSpPr>
          <p:cNvPr id="17413" name="Text Box 92"/>
          <p:cNvSpPr txBox="1">
            <a:spLocks noChangeArrowheads="1"/>
          </p:cNvSpPr>
          <p:nvPr/>
        </p:nvSpPr>
        <p:spPr bwMode="auto">
          <a:xfrm>
            <a:off x="3166941" y="3898989"/>
            <a:ext cx="2195595" cy="561690"/>
          </a:xfrm>
          <a:prstGeom prst="rect">
            <a:avLst/>
          </a:prstGeom>
          <a:noFill/>
          <a:ln w="9525">
            <a:noFill/>
            <a:miter lim="800000"/>
            <a:headEnd/>
            <a:tailEnd/>
          </a:ln>
        </p:spPr>
        <p:txBody>
          <a:bodyPr wrap="square" lIns="68574" tIns="34289" rIns="68574" bIns="34289">
            <a:spAutoFit/>
          </a:bodyPr>
          <a:lstStyle/>
          <a:p>
            <a:pPr algn="ctr"/>
            <a:r>
              <a:rPr lang="zh-CN" altLang="en-US" sz="1600" dirty="0">
                <a:latin typeface="+mn-ea"/>
              </a:rPr>
              <a:t>我们按需构建树 </a:t>
            </a:r>
            <a:endParaRPr lang="en-US" altLang="zh-CN" sz="1600" dirty="0" smtClean="0">
              <a:latin typeface="+mn-ea"/>
            </a:endParaRPr>
          </a:p>
          <a:p>
            <a:pPr algn="ctr"/>
            <a:r>
              <a:rPr lang="zh-CN" altLang="en-US" sz="1600" dirty="0" smtClean="0">
                <a:latin typeface="+mn-ea"/>
              </a:rPr>
              <a:t>（尽可能</a:t>
            </a:r>
            <a:r>
              <a:rPr lang="zh-CN" altLang="en-US" sz="1600" dirty="0">
                <a:latin typeface="+mn-ea"/>
              </a:rPr>
              <a:t>少地</a:t>
            </a:r>
            <a:r>
              <a:rPr lang="zh-CN" altLang="en-US" sz="1600" dirty="0" smtClean="0">
                <a:latin typeface="+mn-ea"/>
              </a:rPr>
              <a:t>构建） </a:t>
            </a:r>
            <a:endParaRPr lang="en-US" altLang="zh-CN" sz="1600" dirty="0">
              <a:latin typeface="+mn-ea"/>
            </a:endParaRPr>
          </a:p>
        </p:txBody>
      </p:sp>
      <p:sp>
        <p:nvSpPr>
          <p:cNvPr id="17415" name="Text Box 94"/>
          <p:cNvSpPr txBox="1">
            <a:spLocks noChangeArrowheads="1"/>
          </p:cNvSpPr>
          <p:nvPr/>
        </p:nvSpPr>
        <p:spPr bwMode="auto">
          <a:xfrm>
            <a:off x="3476625" y="1771651"/>
            <a:ext cx="1585916" cy="1054133"/>
          </a:xfrm>
          <a:prstGeom prst="rect">
            <a:avLst/>
          </a:prstGeom>
          <a:noFill/>
          <a:ln w="9525">
            <a:noFill/>
            <a:miter lim="800000"/>
            <a:headEnd/>
            <a:tailEnd/>
          </a:ln>
        </p:spPr>
        <p:txBody>
          <a:bodyPr wrap="square" lIns="68574" tIns="34289" rIns="68574" bIns="34289">
            <a:spAutoFit/>
          </a:bodyPr>
          <a:lstStyle/>
          <a:p>
            <a:pPr algn="ctr"/>
            <a:r>
              <a:rPr lang="zh-CN" altLang="en-US" sz="1600" dirty="0" smtClean="0"/>
              <a:t>状态空间图中每个状态只出现一次，搜索树中可以出现多次</a:t>
            </a:r>
            <a:endParaRPr lang="zh-CN" altLang="en-US" sz="1600" dirty="0"/>
          </a:p>
        </p:txBody>
      </p:sp>
      <p:sp>
        <p:nvSpPr>
          <p:cNvPr id="95" name="TextBox 94"/>
          <p:cNvSpPr txBox="1"/>
          <p:nvPr/>
        </p:nvSpPr>
        <p:spPr>
          <a:xfrm>
            <a:off x="5200650" y="1907480"/>
            <a:ext cx="3657600" cy="392413"/>
          </a:xfrm>
          <a:prstGeom prst="rect">
            <a:avLst/>
          </a:prstGeom>
          <a:noFill/>
        </p:spPr>
        <p:txBody>
          <a:bodyPr wrap="square" lIns="68577" tIns="34289" rIns="68577" bIns="34289" rtlCol="0">
            <a:spAutoFit/>
          </a:bodyPr>
          <a:lstStyle/>
          <a:p>
            <a:pPr algn="ctr"/>
            <a:r>
              <a:rPr lang="en-US" sz="2100" dirty="0">
                <a:latin typeface="Calibri" pitchFamily="34" charset="0"/>
              </a:rPr>
              <a:t>Search Tree</a:t>
            </a:r>
          </a:p>
        </p:txBody>
      </p:sp>
      <p:sp>
        <p:nvSpPr>
          <p:cNvPr id="96" name="TextBox 95"/>
          <p:cNvSpPr txBox="1"/>
          <p:nvPr/>
        </p:nvSpPr>
        <p:spPr>
          <a:xfrm>
            <a:off x="504825" y="1828801"/>
            <a:ext cx="2571750" cy="392413"/>
          </a:xfrm>
          <a:prstGeom prst="rect">
            <a:avLst/>
          </a:prstGeom>
          <a:noFill/>
        </p:spPr>
        <p:txBody>
          <a:bodyPr wrap="square" lIns="68577" tIns="34289" rIns="68577" bIns="34289" rtlCol="0">
            <a:spAutoFit/>
          </a:bodyPr>
          <a:lstStyle/>
          <a:p>
            <a:pPr algn="ctr"/>
            <a:r>
              <a:rPr lang="en-US" sz="2100" dirty="0">
                <a:latin typeface="Calibri" pitchFamily="34" charset="0"/>
              </a:rPr>
              <a:t>State Space Graph</a:t>
            </a:r>
          </a:p>
        </p:txBody>
      </p:sp>
      <p:sp>
        <p:nvSpPr>
          <p:cNvPr id="2" name="矩形 1"/>
          <p:cNvSpPr/>
          <p:nvPr/>
        </p:nvSpPr>
        <p:spPr>
          <a:xfrm>
            <a:off x="133351" y="4937289"/>
            <a:ext cx="4108817" cy="369332"/>
          </a:xfrm>
          <a:prstGeom prst="rect">
            <a:avLst/>
          </a:prstGeom>
        </p:spPr>
        <p:txBody>
          <a:bodyPr wrap="none">
            <a:spAutoFit/>
          </a:bodyPr>
          <a:lstStyle/>
          <a:p>
            <a:pPr defTabSz="914400">
              <a:defRPr/>
            </a:pPr>
            <a:r>
              <a:rPr lang="zh-CN" altLang="en-US" dirty="0">
                <a:solidFill>
                  <a:srgbClr val="003262"/>
                </a:solidFill>
              </a:rPr>
              <a:t>状态空间图：用图对待搜索问题的表示</a:t>
            </a:r>
            <a:endParaRPr lang="en-US" altLang="zh-CN" dirty="0">
              <a:solidFill>
                <a:srgbClr val="003262"/>
              </a:solidFill>
            </a:endParaRPr>
          </a:p>
        </p:txBody>
      </p:sp>
      <p:sp>
        <p:nvSpPr>
          <p:cNvPr id="3" name="矩形 2"/>
          <p:cNvSpPr/>
          <p:nvPr/>
        </p:nvSpPr>
        <p:spPr>
          <a:xfrm>
            <a:off x="4448175" y="4908056"/>
            <a:ext cx="4572000" cy="923330"/>
          </a:xfrm>
          <a:prstGeom prst="rect">
            <a:avLst/>
          </a:prstGeom>
        </p:spPr>
        <p:txBody>
          <a:bodyPr>
            <a:spAutoFit/>
          </a:bodyPr>
          <a:lstStyle/>
          <a:p>
            <a:pPr defTabSz="914400">
              <a:defRPr/>
            </a:pPr>
            <a:r>
              <a:rPr lang="zh-CN" altLang="en-US" dirty="0">
                <a:solidFill>
                  <a:srgbClr val="003262"/>
                </a:solidFill>
              </a:rPr>
              <a:t>搜索树：边搜索边生成的有向图，生成的无用状态（非路径上的状态）越少，搜索效率就越高，对应的搜索策略就越好。</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2BA8E56-05AC-E048-94F0-3707EB26E190}"/>
              </a:ext>
            </a:extLst>
          </p:cNvPr>
          <p:cNvSpPr>
            <a:spLocks noGrp="1"/>
          </p:cNvSpPr>
          <p:nvPr>
            <p:ph type="title"/>
          </p:nvPr>
        </p:nvSpPr>
        <p:spPr/>
        <p:txBody>
          <a:bodyPr>
            <a:normAutofit fontScale="90000"/>
          </a:bodyPr>
          <a:lstStyle/>
          <a:p>
            <a:r>
              <a:rPr lang="zh-CN" altLang="en-US" dirty="0"/>
              <a:t>基于搜索的系统</a:t>
            </a:r>
            <a:r>
              <a:rPr lang="en-US" altLang="zh-CN" dirty="0"/>
              <a:t/>
            </a:r>
            <a:br>
              <a:rPr lang="en-US" altLang="zh-CN" dirty="0"/>
            </a:br>
            <a:r>
              <a:rPr lang="en-US" altLang="zh-CN" sz="2200" dirty="0"/>
              <a:t>(</a:t>
            </a:r>
            <a:r>
              <a:rPr lang="en" altLang="zh-CN" sz="2200" dirty="0" smtClean="0"/>
              <a:t>Searching-Based </a:t>
            </a:r>
            <a:r>
              <a:rPr lang="en" altLang="zh-CN" sz="2200" dirty="0"/>
              <a:t>Systems, SBS)</a:t>
            </a:r>
            <a:endParaRPr kumimoji="1" lang="zh-CN" altLang="en-US" sz="22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 xmlns:a16="http://schemas.microsoft.com/office/drawing/2014/main" id="{34D3B96E-7696-FD4E-AA8F-1833F5D143DB}"/>
                  </a:ext>
                </a:extLst>
              </p:cNvPr>
              <p:cNvSpPr>
                <a:spLocks noGrp="1"/>
              </p:cNvSpPr>
              <p:nvPr>
                <p:ph idx="1"/>
              </p:nvPr>
            </p:nvSpPr>
            <p:spPr>
              <a:xfrm>
                <a:off x="628650" y="1392766"/>
                <a:ext cx="7886700" cy="4752001"/>
              </a:xfrm>
            </p:spPr>
            <p:txBody>
              <a:bodyPr>
                <a:normAutofit/>
              </a:bodyPr>
              <a:lstStyle/>
              <a:p>
                <a:r>
                  <a:rPr lang="zh-CN" altLang="en-US" dirty="0"/>
                  <a:t>算法的局限</a:t>
                </a:r>
                <a:endParaRPr lang="en-US" altLang="zh-CN" dirty="0"/>
              </a:p>
              <a:p>
                <a:pPr lvl="1"/>
                <a:r>
                  <a:rPr lang="zh-CN" altLang="en-US" dirty="0"/>
                  <a:t>找不到算法，或者虽然有算法但不适用</a:t>
                </a:r>
                <a:endParaRPr lang="en-US" altLang="zh-CN" dirty="0"/>
              </a:p>
              <a:p>
                <a:pPr lvl="1"/>
                <a:r>
                  <a:rPr lang="zh-CN" altLang="en-US" dirty="0"/>
                  <a:t>缺乏全面认识，但有部分清晰的知识片段</a:t>
                </a:r>
                <a:endParaRPr lang="en-US" altLang="zh-CN" dirty="0"/>
              </a:p>
              <a:p>
                <a:r>
                  <a:rPr lang="zh-CN" altLang="en-US" dirty="0"/>
                  <a:t>另一类方法：搜索，通过</a:t>
                </a:r>
                <a:r>
                  <a:rPr lang="zh-CN" altLang="en-US" dirty="0">
                    <a:solidFill>
                      <a:srgbClr val="C00000"/>
                    </a:solidFill>
                  </a:rPr>
                  <a:t>探查和回溯</a:t>
                </a:r>
                <a:r>
                  <a:rPr lang="zh-CN" altLang="en-US" dirty="0"/>
                  <a:t>的方法寻找解。</a:t>
                </a:r>
                <a:endParaRPr lang="en-US" altLang="zh-CN" dirty="0"/>
              </a:p>
              <a:p>
                <a:pPr lvl="1"/>
                <a:r>
                  <a:rPr lang="zh-CN" altLang="en-US" dirty="0"/>
                  <a:t>围棋，博弈树搜索（</a:t>
                </a:r>
                <a:r>
                  <a:rPr lang="en-US" altLang="zh-CN" dirty="0"/>
                  <a:t>AlphaGo</a:t>
                </a:r>
                <a:r>
                  <a:rPr lang="zh-CN" altLang="en-US" dirty="0"/>
                  <a:t>，</a:t>
                </a:r>
                <a:r>
                  <a:rPr lang="en-US" altLang="zh-CN" dirty="0" err="1"/>
                  <a:t>AlphaZero</a:t>
                </a:r>
                <a:r>
                  <a:rPr lang="zh-CN" altLang="en-US" dirty="0"/>
                  <a:t>）</a:t>
                </a:r>
                <a:endParaRPr lang="en-US" altLang="zh-CN" dirty="0"/>
              </a:p>
              <a:p>
                <a:pPr lvl="2"/>
                <a:r>
                  <a:rPr lang="zh-CN" altLang="en-US" dirty="0"/>
                  <a:t>理论上可很容易设计一个穷尽搜索引擎，找出最佳棋招</a:t>
                </a:r>
                <a:endParaRPr lang="en-US" altLang="zh-CN" dirty="0"/>
              </a:p>
              <a:p>
                <a:pPr lvl="2"/>
                <a:r>
                  <a:rPr lang="zh-CN" altLang="en-US" dirty="0"/>
                  <a:t>实际上状态空间太大（</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3</m:t>
                        </m:r>
                      </m:e>
                      <m:sup>
                        <m:r>
                          <a:rPr lang="en-US" altLang="zh-CN" b="0" i="1" smtClean="0">
                            <a:latin typeface="Cambria Math" panose="02040503050406030204" pitchFamily="18" charset="0"/>
                          </a:rPr>
                          <m:t>361</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172</m:t>
                        </m:r>
                      </m:sup>
                    </m:sSup>
                  </m:oMath>
                </a14:m>
                <a:r>
                  <a:rPr lang="zh-CN" altLang="en-US" dirty="0"/>
                  <a:t>）计算开销无法承受</a:t>
                </a:r>
                <a:endParaRPr lang="en-US" altLang="zh-CN" dirty="0"/>
              </a:p>
              <a:p>
                <a:pPr lvl="2">
                  <a:spcAft>
                    <a:spcPts val="600"/>
                  </a:spcAft>
                </a:pPr>
                <a:r>
                  <a:rPr lang="zh-CN" altLang="en-US" dirty="0"/>
                  <a:t>应用各种搜索策略，如限制最大搜索深度，加入随机性因素，设法在不能穷尽搜索的情况下合理地评估局面</a:t>
                </a:r>
                <a:endParaRPr lang="en-US" altLang="zh-CN" dirty="0"/>
              </a:p>
              <a:p>
                <a:r>
                  <a:rPr lang="zh-CN" altLang="en-US" dirty="0"/>
                  <a:t>搜索的优势：可能利用部分知识解决问题</a:t>
                </a:r>
                <a:endParaRPr lang="en-US" altLang="zh-CN" dirty="0"/>
              </a:p>
              <a:p>
                <a:r>
                  <a:rPr lang="zh-CN" altLang="en-US" dirty="0"/>
                  <a:t>搜索的缺陷：搜索状态爆炸，规则集不完全</a:t>
                </a:r>
                <a:endParaRPr lang="en-US" altLang="zh-CN" dirty="0"/>
              </a:p>
            </p:txBody>
          </p:sp>
        </mc:Choice>
        <mc:Fallback xmlns="">
          <p:sp>
            <p:nvSpPr>
              <p:cNvPr id="3" name="内容占位符 2">
                <a:extLst>
                  <a:ext uri="{FF2B5EF4-FFF2-40B4-BE49-F238E27FC236}">
                    <a16:creationId xmlns:a16="http://schemas.microsoft.com/office/drawing/2014/main" id="{34D3B96E-7696-FD4E-AA8F-1833F5D143DB}"/>
                  </a:ext>
                </a:extLst>
              </p:cNvPr>
              <p:cNvSpPr>
                <a:spLocks noGrp="1" noRot="1" noChangeAspect="1" noMove="1" noResize="1" noEditPoints="1" noAdjustHandles="1" noChangeArrowheads="1" noChangeShapeType="1" noTextEdit="1"/>
              </p:cNvSpPr>
              <p:nvPr>
                <p:ph idx="1"/>
              </p:nvPr>
            </p:nvSpPr>
            <p:spPr>
              <a:xfrm>
                <a:off x="628650" y="1392766"/>
                <a:ext cx="7886700" cy="4752001"/>
              </a:xfrm>
              <a:blipFill>
                <a:blip r:embed="rId3"/>
                <a:stretch>
                  <a:fillRect l="-965" t="-1333"/>
                </a:stretch>
              </a:blipFill>
            </p:spPr>
            <p:txBody>
              <a:bodyPr/>
              <a:lstStyle/>
              <a:p>
                <a:r>
                  <a:rPr lang="zh-CN" altLang="en-US">
                    <a:noFill/>
                  </a:rPr>
                  <a:t> </a:t>
                </a:r>
              </a:p>
            </p:txBody>
          </p:sp>
        </mc:Fallback>
      </mc:AlternateContent>
      <p:sp>
        <p:nvSpPr>
          <p:cNvPr id="4" name="灯片编号占位符 3">
            <a:extLst>
              <a:ext uri="{FF2B5EF4-FFF2-40B4-BE49-F238E27FC236}">
                <a16:creationId xmlns="" xmlns:a16="http://schemas.microsoft.com/office/drawing/2014/main" id="{84FDE941-5EA1-3B43-9CAC-D073579B3D9D}"/>
              </a:ext>
            </a:extLst>
          </p:cNvPr>
          <p:cNvSpPr>
            <a:spLocks noGrp="1"/>
          </p:cNvSpPr>
          <p:nvPr>
            <p:ph type="sldNum" sz="quarter" idx="11"/>
          </p:nvPr>
        </p:nvSpPr>
        <p:spPr/>
        <p:txBody>
          <a:bodyPr/>
          <a:lstStyle/>
          <a:p>
            <a:fld id="{339A6E09-F5C8-4E88-8A4B-297BF10FE49A}" type="slidenum">
              <a:rPr lang="zh-CN" altLang="en-US" smtClean="0"/>
              <a:pPr/>
              <a:t>4</a:t>
            </a:fld>
            <a:endParaRPr lang="zh-CN" altLang="en-US" dirty="0"/>
          </a:p>
        </p:txBody>
      </p:sp>
      <p:sp>
        <p:nvSpPr>
          <p:cNvPr id="5" name="文本框 4">
            <a:extLst>
              <a:ext uri="{FF2B5EF4-FFF2-40B4-BE49-F238E27FC236}">
                <a16:creationId xmlns="" xmlns:a16="http://schemas.microsoft.com/office/drawing/2014/main" id="{ED9FB223-169D-3747-A3A2-0053E5C11171}"/>
              </a:ext>
            </a:extLst>
          </p:cNvPr>
          <p:cNvSpPr txBox="1"/>
          <p:nvPr/>
        </p:nvSpPr>
        <p:spPr>
          <a:xfrm>
            <a:off x="-512064" y="4215384"/>
            <a:ext cx="0" cy="0"/>
          </a:xfrm>
          <a:prstGeom prst="rect">
            <a:avLst/>
          </a:prstGeom>
        </p:spPr>
        <p:txBody>
          <a:bodyPr vert="horz" wrap="none" lIns="91440" tIns="45720" rIns="91440" bIns="45720" rtlCol="0" anchor="ctr">
            <a:normAutofit fontScale="25000" lnSpcReduction="20000"/>
          </a:bodyPr>
          <a:lstStyle/>
          <a:p>
            <a:pPr algn="l">
              <a:lnSpc>
                <a:spcPct val="150000"/>
              </a:lnSpc>
              <a:spcBef>
                <a:spcPts val="600"/>
              </a:spcBef>
            </a:pPr>
            <a:endParaRPr kumimoji="1" lang="zh-CN" altLang="en-US" dirty="0">
              <a:solidFill>
                <a:srgbClr val="003262"/>
              </a:solidFill>
              <a:latin typeface="+mn-ea"/>
              <a:ea typeface="+mn-ea"/>
            </a:endParaRPr>
          </a:p>
        </p:txBody>
      </p:sp>
    </p:spTree>
    <p:extLst>
      <p:ext uri="{BB962C8B-B14F-4D97-AF65-F5344CB8AC3E}">
        <p14:creationId xmlns:p14="http://schemas.microsoft.com/office/powerpoint/2010/main" val="3395691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7" dur="500"/>
                                        <p:tgtEl>
                                          <p:spTgt spid="3">
                                            <p:txEl>
                                              <p:pRg st="3" end="3"/>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0" dur="500"/>
                                        <p:tgtEl>
                                          <p:spTgt spid="3">
                                            <p:txEl>
                                              <p:pRg st="4" end="4"/>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randombar(horizontal)">
                                      <p:cBhvr>
                                        <p:cTn id="13" dur="500"/>
                                        <p:tgtEl>
                                          <p:spTgt spid="3">
                                            <p:txEl>
                                              <p:pRg st="5" end="5"/>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randombar(horizontal)">
                                      <p:cBhvr>
                                        <p:cTn id="16" dur="500"/>
                                        <p:tgtEl>
                                          <p:spTgt spid="3">
                                            <p:txEl>
                                              <p:pRg st="6" end="6"/>
                                            </p:txEl>
                                          </p:spTgt>
                                        </p:tgtEl>
                                      </p:cBhvr>
                                    </p:animEffect>
                                  </p:childTnLst>
                                </p:cTn>
                              </p:par>
                              <p:par>
                                <p:cTn id="17" presetID="14" presetClass="entr" presetSubtype="1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randombar(horizontal)">
                                      <p:cBhvr>
                                        <p:cTn id="19" dur="500"/>
                                        <p:tgtEl>
                                          <p:spTgt spid="3">
                                            <p:txEl>
                                              <p:pRg st="7" end="7"/>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nodeType="clickEffect">
                                  <p:stCondLst>
                                    <p:cond delay="0"/>
                                  </p:stCondLst>
                                  <p:childTnLst>
                                    <p:set>
                                      <p:cBhvr>
                                        <p:cTn id="23" dur="1" fill="hold">
                                          <p:stCondLst>
                                            <p:cond delay="0"/>
                                          </p:stCondLst>
                                        </p:cTn>
                                        <p:tgtEl>
                                          <p:spTgt spid="3">
                                            <p:txEl>
                                              <p:pRg st="8" end="8"/>
                                            </p:txEl>
                                          </p:spTgt>
                                        </p:tgtEl>
                                        <p:attrNameLst>
                                          <p:attrName>style.visibility</p:attrName>
                                        </p:attrNameLst>
                                      </p:cBhvr>
                                      <p:to>
                                        <p:strVal val="visible"/>
                                      </p:to>
                                    </p:set>
                                    <p:animEffect transition="in" filter="randombar(horizontal)">
                                      <p:cBhvr>
                                        <p:cTn id="24" dur="500"/>
                                        <p:tgtEl>
                                          <p:spTgt spid="3">
                                            <p:txEl>
                                              <p:pRg st="8" end="8"/>
                                            </p:txEl>
                                          </p:spTgt>
                                        </p:tgtEl>
                                      </p:cBhvr>
                                    </p:animEffect>
                                  </p:childTnLst>
                                </p:cTn>
                              </p:par>
                              <p:par>
                                <p:cTn id="25" presetID="14" presetClass="entr" presetSubtype="1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animEffect transition="in" filter="randombar(horizontal)">
                                      <p:cBhvr>
                                        <p:cTn id="2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思考</a:t>
            </a:r>
            <a:r>
              <a:rPr lang="zh-CN" altLang="en-US" dirty="0" smtClean="0"/>
              <a:t>：</a:t>
            </a:r>
            <a:r>
              <a:rPr lang="zh-CN" altLang="en-US" dirty="0"/>
              <a:t>状态空间图 </a:t>
            </a:r>
            <a:r>
              <a:rPr lang="en-US" altLang="zh-CN" dirty="0"/>
              <a:t>vs. </a:t>
            </a:r>
            <a:r>
              <a:rPr lang="zh-CN" altLang="en-US" dirty="0"/>
              <a:t>搜索树</a:t>
            </a:r>
          </a:p>
        </p:txBody>
      </p:sp>
      <p:sp>
        <p:nvSpPr>
          <p:cNvPr id="3" name="灯片编号占位符 2"/>
          <p:cNvSpPr>
            <a:spLocks noGrp="1"/>
          </p:cNvSpPr>
          <p:nvPr>
            <p:ph type="sldNum" sz="quarter" idx="11"/>
          </p:nvPr>
        </p:nvSpPr>
        <p:spPr/>
        <p:txBody>
          <a:bodyPr/>
          <a:lstStyle/>
          <a:p>
            <a:fld id="{339A6E09-F5C8-4E88-8A4B-297BF10FE49A}" type="slidenum">
              <a:rPr lang="zh-CN" altLang="en-US" smtClean="0"/>
              <a:pPr/>
              <a:t>40</a:t>
            </a:fld>
            <a:endParaRPr lang="zh-CN" altLang="en-US" dirty="0"/>
          </a:p>
        </p:txBody>
      </p:sp>
      <p:grpSp>
        <p:nvGrpSpPr>
          <p:cNvPr id="4" name="AutoShape 5"/>
          <p:cNvGrpSpPr/>
          <p:nvPr/>
        </p:nvGrpSpPr>
        <p:grpSpPr>
          <a:xfrm>
            <a:off x="1447799" y="3115293"/>
            <a:ext cx="328190" cy="332761"/>
            <a:chOff x="0" y="0"/>
            <a:chExt cx="328188" cy="332759"/>
          </a:xfrm>
        </p:grpSpPr>
        <p:sp>
          <p:nvSpPr>
            <p:cNvPr id="5" name="Circle"/>
            <p:cNvSpPr/>
            <p:nvPr/>
          </p:nvSpPr>
          <p:spPr>
            <a:xfrm>
              <a:off x="-1" y="0"/>
              <a:ext cx="328190" cy="332760"/>
            </a:xfrm>
            <a:prstGeom prst="ellipse">
              <a:avLst/>
            </a:prstGeom>
            <a:noFill/>
            <a:ln w="12700" cap="flat">
              <a:solidFill>
                <a:srgbClr val="000000"/>
              </a:solidFill>
              <a:prstDash val="solid"/>
              <a:round/>
            </a:ln>
            <a:effectLst/>
          </p:spPr>
          <p:txBody>
            <a:bodyPr wrap="square" lIns="45719" tIns="45719" rIns="45719" bIns="45719" numCol="1" anchor="ctr">
              <a:noAutofit/>
            </a:bodyPr>
            <a:lstStyle/>
            <a:p>
              <a:pPr algn="ctr"/>
              <a:endParaRPr/>
            </a:p>
          </p:txBody>
        </p:sp>
        <p:sp>
          <p:nvSpPr>
            <p:cNvPr id="6" name="S"/>
            <p:cNvSpPr txBox="1"/>
            <p:nvPr/>
          </p:nvSpPr>
          <p:spPr>
            <a:xfrm>
              <a:off x="87438" y="53658"/>
              <a:ext cx="153312" cy="22544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tIns="34289" rIns="34289" bIns="34289" numCol="1" anchor="ctr">
              <a:spAutoFit/>
            </a:bodyPr>
            <a:lstStyle>
              <a:lvl1pPr algn="ctr">
                <a:defRPr sz="1200" b="1"/>
              </a:lvl1pPr>
            </a:lstStyle>
            <a:p>
              <a:r>
                <a:t>S</a:t>
              </a:r>
            </a:p>
          </p:txBody>
        </p:sp>
      </p:grpSp>
      <p:grpSp>
        <p:nvGrpSpPr>
          <p:cNvPr id="7" name="AutoShape 6"/>
          <p:cNvGrpSpPr/>
          <p:nvPr/>
        </p:nvGrpSpPr>
        <p:grpSpPr>
          <a:xfrm>
            <a:off x="2990849" y="3115293"/>
            <a:ext cx="328190" cy="332761"/>
            <a:chOff x="0" y="0"/>
            <a:chExt cx="328188" cy="332759"/>
          </a:xfrm>
        </p:grpSpPr>
        <p:sp>
          <p:nvSpPr>
            <p:cNvPr id="8" name="Circle"/>
            <p:cNvSpPr/>
            <p:nvPr/>
          </p:nvSpPr>
          <p:spPr>
            <a:xfrm>
              <a:off x="-1" y="0"/>
              <a:ext cx="328190" cy="332760"/>
            </a:xfrm>
            <a:prstGeom prst="ellipse">
              <a:avLst/>
            </a:prstGeom>
            <a:noFill/>
            <a:ln w="12700" cap="flat">
              <a:solidFill>
                <a:srgbClr val="000000"/>
              </a:solidFill>
              <a:prstDash val="solid"/>
              <a:round/>
            </a:ln>
            <a:effectLst/>
          </p:spPr>
          <p:txBody>
            <a:bodyPr wrap="square" lIns="45719" tIns="45719" rIns="45719" bIns="45719" numCol="1" anchor="ctr">
              <a:noAutofit/>
            </a:bodyPr>
            <a:lstStyle/>
            <a:p>
              <a:pPr algn="ctr"/>
              <a:endParaRPr/>
            </a:p>
          </p:txBody>
        </p:sp>
        <p:sp>
          <p:nvSpPr>
            <p:cNvPr id="9" name="G"/>
            <p:cNvSpPr txBox="1"/>
            <p:nvPr/>
          </p:nvSpPr>
          <p:spPr>
            <a:xfrm>
              <a:off x="70853" y="48709"/>
              <a:ext cx="186482" cy="2353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tIns="34289" rIns="34289" bIns="34289" numCol="1" anchor="ctr">
              <a:spAutoFit/>
            </a:bodyPr>
            <a:lstStyle>
              <a:lvl1pPr algn="ctr">
                <a:defRPr sz="1300" b="1"/>
              </a:lvl1pPr>
            </a:lstStyle>
            <a:p>
              <a:r>
                <a:t>G</a:t>
              </a:r>
            </a:p>
          </p:txBody>
        </p:sp>
      </p:grpSp>
      <p:grpSp>
        <p:nvGrpSpPr>
          <p:cNvPr id="10" name="AutoShape 8"/>
          <p:cNvGrpSpPr/>
          <p:nvPr/>
        </p:nvGrpSpPr>
        <p:grpSpPr>
          <a:xfrm>
            <a:off x="2190749" y="3743943"/>
            <a:ext cx="328190" cy="332761"/>
            <a:chOff x="0" y="0"/>
            <a:chExt cx="328188" cy="332759"/>
          </a:xfrm>
        </p:grpSpPr>
        <p:sp>
          <p:nvSpPr>
            <p:cNvPr id="11" name="Circle"/>
            <p:cNvSpPr/>
            <p:nvPr/>
          </p:nvSpPr>
          <p:spPr>
            <a:xfrm>
              <a:off x="-1" y="0"/>
              <a:ext cx="328190" cy="332760"/>
            </a:xfrm>
            <a:prstGeom prst="ellipse">
              <a:avLst/>
            </a:prstGeom>
            <a:noFill/>
            <a:ln w="12700" cap="flat">
              <a:solidFill>
                <a:srgbClr val="000000"/>
              </a:solidFill>
              <a:prstDash val="solid"/>
              <a:round/>
            </a:ln>
            <a:effectLst/>
          </p:spPr>
          <p:txBody>
            <a:bodyPr wrap="square" lIns="45719" tIns="45719" rIns="45719" bIns="45719" numCol="1" anchor="ctr">
              <a:noAutofit/>
            </a:bodyPr>
            <a:lstStyle/>
            <a:p>
              <a:pPr algn="ctr"/>
              <a:endParaRPr/>
            </a:p>
          </p:txBody>
        </p:sp>
        <p:sp>
          <p:nvSpPr>
            <p:cNvPr id="12" name="b"/>
            <p:cNvSpPr txBox="1"/>
            <p:nvPr/>
          </p:nvSpPr>
          <p:spPr>
            <a:xfrm>
              <a:off x="81011" y="48709"/>
              <a:ext cx="166166" cy="2353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tIns="34289" rIns="34289" bIns="34289" numCol="1" anchor="ctr">
              <a:spAutoFit/>
            </a:bodyPr>
            <a:lstStyle>
              <a:lvl1pPr algn="ctr">
                <a:defRPr sz="1300" i="1"/>
              </a:lvl1pPr>
            </a:lstStyle>
            <a:p>
              <a:r>
                <a:t>b</a:t>
              </a:r>
            </a:p>
          </p:txBody>
        </p:sp>
      </p:grpSp>
      <p:grpSp>
        <p:nvGrpSpPr>
          <p:cNvPr id="13" name="AutoShape 14"/>
          <p:cNvGrpSpPr/>
          <p:nvPr/>
        </p:nvGrpSpPr>
        <p:grpSpPr>
          <a:xfrm>
            <a:off x="2190749" y="2486643"/>
            <a:ext cx="328190" cy="332761"/>
            <a:chOff x="0" y="0"/>
            <a:chExt cx="328188" cy="332759"/>
          </a:xfrm>
        </p:grpSpPr>
        <p:sp>
          <p:nvSpPr>
            <p:cNvPr id="14" name="Circle"/>
            <p:cNvSpPr/>
            <p:nvPr/>
          </p:nvSpPr>
          <p:spPr>
            <a:xfrm>
              <a:off x="-1" y="0"/>
              <a:ext cx="328190" cy="332760"/>
            </a:xfrm>
            <a:prstGeom prst="ellipse">
              <a:avLst/>
            </a:prstGeom>
            <a:noFill/>
            <a:ln w="12700" cap="flat">
              <a:solidFill>
                <a:srgbClr val="000000"/>
              </a:solidFill>
              <a:prstDash val="solid"/>
              <a:round/>
            </a:ln>
            <a:effectLst/>
          </p:spPr>
          <p:txBody>
            <a:bodyPr wrap="square" lIns="45719" tIns="45719" rIns="45719" bIns="45719" numCol="1" anchor="ctr">
              <a:noAutofit/>
            </a:bodyPr>
            <a:lstStyle/>
            <a:p>
              <a:pPr algn="ctr"/>
              <a:endParaRPr/>
            </a:p>
          </p:txBody>
        </p:sp>
        <p:sp>
          <p:nvSpPr>
            <p:cNvPr id="15" name="a"/>
            <p:cNvSpPr txBox="1"/>
            <p:nvPr/>
          </p:nvSpPr>
          <p:spPr>
            <a:xfrm>
              <a:off x="81011" y="48709"/>
              <a:ext cx="166166" cy="23534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34289" tIns="34289" rIns="34289" bIns="34289" numCol="1" anchor="ctr">
              <a:spAutoFit/>
            </a:bodyPr>
            <a:lstStyle>
              <a:lvl1pPr algn="ctr">
                <a:defRPr sz="1300" i="1"/>
              </a:lvl1pPr>
            </a:lstStyle>
            <a:p>
              <a:r>
                <a:t>a</a:t>
              </a:r>
            </a:p>
          </p:txBody>
        </p:sp>
      </p:grpSp>
      <p:sp>
        <p:nvSpPr>
          <p:cNvPr id="16" name="AutoShape 17"/>
          <p:cNvSpPr/>
          <p:nvPr/>
        </p:nvSpPr>
        <p:spPr>
          <a:xfrm>
            <a:off x="1742709" y="3392363"/>
            <a:ext cx="481443" cy="40737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a:solidFill>
              <a:srgbClr val="000000"/>
            </a:solidFill>
            <a:tailEnd type="triangle"/>
          </a:ln>
        </p:spPr>
        <p:txBody>
          <a:bodyPr/>
          <a:lstStyle/>
          <a:p>
            <a:endParaRPr/>
          </a:p>
        </p:txBody>
      </p:sp>
      <p:sp>
        <p:nvSpPr>
          <p:cNvPr id="17" name="AutoShape 21"/>
          <p:cNvSpPr/>
          <p:nvPr/>
        </p:nvSpPr>
        <p:spPr>
          <a:xfrm>
            <a:off x="2354843" y="2825575"/>
            <a:ext cx="1" cy="912020"/>
          </a:xfrm>
          <a:custGeom>
            <a:avLst/>
            <a:gdLst/>
            <a:ahLst/>
            <a:cxnLst>
              <a:cxn ang="0">
                <a:pos x="wd2" y="hd2"/>
              </a:cxn>
              <a:cxn ang="5400000">
                <a:pos x="wd2" y="hd2"/>
              </a:cxn>
              <a:cxn ang="10800000">
                <a:pos x="wd2" y="hd2"/>
              </a:cxn>
              <a:cxn ang="16200000">
                <a:pos x="wd2" y="hd2"/>
              </a:cxn>
            </a:cxnLst>
            <a:rect l="0" t="0" r="r" b="b"/>
            <a:pathLst>
              <a:path w="10800" h="21600" extrusionOk="0">
                <a:moveTo>
                  <a:pt x="10800" y="0"/>
                </a:moveTo>
                <a:cubicBezTo>
                  <a:pt x="-10800" y="7200"/>
                  <a:pt x="-10800" y="14400"/>
                  <a:pt x="10800" y="21600"/>
                </a:cubicBezTo>
              </a:path>
            </a:pathLst>
          </a:custGeom>
          <a:ln>
            <a:solidFill>
              <a:srgbClr val="000000"/>
            </a:solidFill>
            <a:tailEnd type="triangle"/>
          </a:ln>
        </p:spPr>
        <p:txBody>
          <a:bodyPr/>
          <a:lstStyle/>
          <a:p>
            <a:endParaRPr/>
          </a:p>
        </p:txBody>
      </p:sp>
      <p:sp>
        <p:nvSpPr>
          <p:cNvPr id="18" name="AutoShape 23"/>
          <p:cNvSpPr/>
          <p:nvPr/>
        </p:nvSpPr>
        <p:spPr>
          <a:xfrm>
            <a:off x="2354843" y="2825575"/>
            <a:ext cx="2" cy="91202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21600" y="14400"/>
                  <a:pt x="21600" y="7200"/>
                  <a:pt x="0" y="0"/>
                </a:cubicBezTo>
              </a:path>
            </a:pathLst>
          </a:custGeom>
          <a:ln>
            <a:solidFill>
              <a:srgbClr val="000000"/>
            </a:solidFill>
            <a:tailEnd type="triangle"/>
          </a:ln>
        </p:spPr>
        <p:txBody>
          <a:bodyPr/>
          <a:lstStyle/>
          <a:p>
            <a:endParaRPr/>
          </a:p>
        </p:txBody>
      </p:sp>
      <p:sp>
        <p:nvSpPr>
          <p:cNvPr id="19" name="AutoShape 24"/>
          <p:cNvSpPr/>
          <p:nvPr/>
        </p:nvSpPr>
        <p:spPr>
          <a:xfrm>
            <a:off x="2489532" y="2758850"/>
            <a:ext cx="530845" cy="4170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path>
            </a:pathLst>
          </a:custGeom>
          <a:ln>
            <a:solidFill>
              <a:srgbClr val="000000"/>
            </a:solidFill>
            <a:tailEnd type="triangle"/>
          </a:ln>
        </p:spPr>
        <p:txBody>
          <a:bodyPr/>
          <a:lstStyle/>
          <a:p>
            <a:endParaRPr/>
          </a:p>
        </p:txBody>
      </p:sp>
      <p:sp>
        <p:nvSpPr>
          <p:cNvPr id="20" name="AutoShape 26"/>
          <p:cNvSpPr/>
          <p:nvPr/>
        </p:nvSpPr>
        <p:spPr>
          <a:xfrm>
            <a:off x="2489428" y="3387487"/>
            <a:ext cx="530845" cy="4170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a:solidFill>
              <a:srgbClr val="000000"/>
            </a:solidFill>
            <a:tailEnd type="triangle"/>
          </a:ln>
        </p:spPr>
        <p:txBody>
          <a:bodyPr/>
          <a:lstStyle/>
          <a:p>
            <a:endParaRPr/>
          </a:p>
        </p:txBody>
      </p:sp>
      <p:sp>
        <p:nvSpPr>
          <p:cNvPr id="21" name="AutoShape 27"/>
          <p:cNvSpPr/>
          <p:nvPr/>
        </p:nvSpPr>
        <p:spPr>
          <a:xfrm>
            <a:off x="1742602" y="2763699"/>
            <a:ext cx="481444" cy="40737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0"/>
                </a:lnTo>
              </a:path>
            </a:pathLst>
          </a:custGeom>
          <a:ln>
            <a:solidFill>
              <a:srgbClr val="000000"/>
            </a:solidFill>
            <a:tailEnd type="triangle"/>
          </a:ln>
        </p:spPr>
        <p:txBody>
          <a:bodyPr/>
          <a:lstStyle/>
          <a:p>
            <a:endParaRPr/>
          </a:p>
        </p:txBody>
      </p:sp>
      <p:sp>
        <p:nvSpPr>
          <p:cNvPr id="22" name="TextBox 53"/>
          <p:cNvSpPr txBox="1"/>
          <p:nvPr/>
        </p:nvSpPr>
        <p:spPr>
          <a:xfrm>
            <a:off x="1196338" y="1730205"/>
            <a:ext cx="2846074" cy="3860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p>
            <a:r>
              <a:rPr sz="2000" dirty="0" err="1">
                <a:sym typeface="Helvetica"/>
              </a:rPr>
              <a:t>考虑下面的四状态图</a:t>
            </a:r>
            <a:r>
              <a:rPr sz="2000" dirty="0"/>
              <a:t>: </a:t>
            </a:r>
          </a:p>
        </p:txBody>
      </p:sp>
      <p:sp>
        <p:nvSpPr>
          <p:cNvPr id="23" name="TextBox 55"/>
          <p:cNvSpPr txBox="1"/>
          <p:nvPr/>
        </p:nvSpPr>
        <p:spPr>
          <a:xfrm>
            <a:off x="281938" y="4998737"/>
            <a:ext cx="9075425" cy="3924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lvl1pPr algn="ctr">
              <a:defRPr sz="2100"/>
            </a:lvl1pPr>
          </a:lstStyle>
          <a:p>
            <a:r>
              <a:rPr dirty="0">
                <a:latin typeface="Times New Roman" panose="02020603050405020304" pitchFamily="18" charset="0"/>
                <a:cs typeface="Times New Roman" panose="02020603050405020304" pitchFamily="18" charset="0"/>
              </a:rPr>
              <a:t>Important: Those who don’t know history are doomed to repeat it!</a:t>
            </a:r>
          </a:p>
        </p:txBody>
      </p:sp>
      <p:sp>
        <p:nvSpPr>
          <p:cNvPr id="24" name="TextBox 56"/>
          <p:cNvSpPr txBox="1"/>
          <p:nvPr/>
        </p:nvSpPr>
        <p:spPr>
          <a:xfrm>
            <a:off x="4648201" y="1734893"/>
            <a:ext cx="3760475" cy="3860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p>
            <a:r>
              <a:rPr sz="2000" dirty="0" err="1">
                <a:sym typeface="Helvetica"/>
              </a:rPr>
              <a:t>它的搜索树有多大</a:t>
            </a:r>
            <a:r>
              <a:rPr sz="2000" dirty="0"/>
              <a:t> (</a:t>
            </a:r>
            <a:r>
              <a:rPr sz="2000" dirty="0" err="1">
                <a:sym typeface="Helvetica"/>
              </a:rPr>
              <a:t>以</a:t>
            </a:r>
            <a:r>
              <a:rPr sz="2000" dirty="0" err="1"/>
              <a:t>S</a:t>
            </a:r>
            <a:r>
              <a:rPr sz="2000" dirty="0" err="1">
                <a:sym typeface="Helvetica"/>
              </a:rPr>
              <a:t>为起点</a:t>
            </a:r>
            <a:r>
              <a:rPr sz="2000" dirty="0"/>
              <a:t>)?</a:t>
            </a:r>
          </a:p>
        </p:txBody>
      </p:sp>
      <p:pic>
        <p:nvPicPr>
          <p:cNvPr id="25" name="Picture 58" descr="Picture 58"/>
          <p:cNvPicPr>
            <a:picLocks noChangeAspect="1"/>
          </p:cNvPicPr>
          <p:nvPr/>
        </p:nvPicPr>
        <p:blipFill>
          <a:blip r:embed="rId2">
            <a:extLst/>
          </a:blip>
          <a:stretch>
            <a:fillRect/>
          </a:stretch>
        </p:blipFill>
        <p:spPr>
          <a:xfrm>
            <a:off x="6134100" y="2819400"/>
            <a:ext cx="1409892" cy="700725"/>
          </a:xfrm>
          <a:prstGeom prst="rect">
            <a:avLst/>
          </a:prstGeom>
          <a:ln w="12700">
            <a:miter lim="400000"/>
          </a:ln>
        </p:spPr>
      </p:pic>
      <p:sp>
        <p:nvSpPr>
          <p:cNvPr id="26" name="TextBox 2"/>
          <p:cNvSpPr txBox="1"/>
          <p:nvPr/>
        </p:nvSpPr>
        <p:spPr>
          <a:xfrm>
            <a:off x="4693920" y="2476500"/>
            <a:ext cx="193549"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s</a:t>
            </a:r>
          </a:p>
        </p:txBody>
      </p:sp>
      <p:sp>
        <p:nvSpPr>
          <p:cNvPr id="27" name="TextBox 17"/>
          <p:cNvSpPr txBox="1"/>
          <p:nvPr/>
        </p:nvSpPr>
        <p:spPr>
          <a:xfrm>
            <a:off x="4979670" y="2819400"/>
            <a:ext cx="224245"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b</a:t>
            </a:r>
          </a:p>
        </p:txBody>
      </p:sp>
      <p:sp>
        <p:nvSpPr>
          <p:cNvPr id="28" name="TextBox 18"/>
          <p:cNvSpPr txBox="1"/>
          <p:nvPr/>
        </p:nvSpPr>
        <p:spPr>
          <a:xfrm>
            <a:off x="4122420" y="3276600"/>
            <a:ext cx="224245"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b</a:t>
            </a:r>
          </a:p>
        </p:txBody>
      </p:sp>
      <p:sp>
        <p:nvSpPr>
          <p:cNvPr id="29" name="TextBox 19"/>
          <p:cNvSpPr txBox="1"/>
          <p:nvPr/>
        </p:nvSpPr>
        <p:spPr>
          <a:xfrm>
            <a:off x="4579620" y="3276600"/>
            <a:ext cx="248355"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G</a:t>
            </a:r>
          </a:p>
        </p:txBody>
      </p:sp>
      <p:sp>
        <p:nvSpPr>
          <p:cNvPr id="30" name="TextBox 21"/>
          <p:cNvSpPr txBox="1"/>
          <p:nvPr/>
        </p:nvSpPr>
        <p:spPr>
          <a:xfrm>
            <a:off x="4922520" y="3276600"/>
            <a:ext cx="213641"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a</a:t>
            </a:r>
          </a:p>
        </p:txBody>
      </p:sp>
      <p:sp>
        <p:nvSpPr>
          <p:cNvPr id="31" name="TextBox 24"/>
          <p:cNvSpPr txBox="1"/>
          <p:nvPr/>
        </p:nvSpPr>
        <p:spPr>
          <a:xfrm>
            <a:off x="4408170" y="2819400"/>
            <a:ext cx="213641"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a</a:t>
            </a:r>
          </a:p>
        </p:txBody>
      </p:sp>
      <p:sp>
        <p:nvSpPr>
          <p:cNvPr id="32" name="TextBox 27"/>
          <p:cNvSpPr txBox="1"/>
          <p:nvPr/>
        </p:nvSpPr>
        <p:spPr>
          <a:xfrm>
            <a:off x="5379719" y="3276600"/>
            <a:ext cx="248356"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G</a:t>
            </a:r>
          </a:p>
        </p:txBody>
      </p:sp>
      <p:sp>
        <p:nvSpPr>
          <p:cNvPr id="33" name="TextBox 28"/>
          <p:cNvSpPr txBox="1"/>
          <p:nvPr/>
        </p:nvSpPr>
        <p:spPr>
          <a:xfrm>
            <a:off x="3930501" y="3733800"/>
            <a:ext cx="213641"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a</a:t>
            </a:r>
          </a:p>
        </p:txBody>
      </p:sp>
      <p:sp>
        <p:nvSpPr>
          <p:cNvPr id="34" name="TextBox 29"/>
          <p:cNvSpPr txBox="1"/>
          <p:nvPr/>
        </p:nvSpPr>
        <p:spPr>
          <a:xfrm>
            <a:off x="4351020" y="3733800"/>
            <a:ext cx="248355"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G</a:t>
            </a:r>
          </a:p>
        </p:txBody>
      </p:sp>
      <p:sp>
        <p:nvSpPr>
          <p:cNvPr id="35" name="TextBox 30"/>
          <p:cNvSpPr txBox="1"/>
          <p:nvPr/>
        </p:nvSpPr>
        <p:spPr>
          <a:xfrm>
            <a:off x="4866997" y="3733800"/>
            <a:ext cx="224245"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b</a:t>
            </a:r>
          </a:p>
        </p:txBody>
      </p:sp>
      <p:sp>
        <p:nvSpPr>
          <p:cNvPr id="36" name="TextBox 31"/>
          <p:cNvSpPr txBox="1"/>
          <p:nvPr/>
        </p:nvSpPr>
        <p:spPr>
          <a:xfrm>
            <a:off x="5267047" y="3733800"/>
            <a:ext cx="248355"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G</a:t>
            </a:r>
          </a:p>
        </p:txBody>
      </p:sp>
      <p:sp>
        <p:nvSpPr>
          <p:cNvPr id="37" name="Straight Connector 6"/>
          <p:cNvSpPr/>
          <p:nvPr/>
        </p:nvSpPr>
        <p:spPr>
          <a:xfrm>
            <a:off x="4819650" y="2762250"/>
            <a:ext cx="171451" cy="171450"/>
          </a:xfrm>
          <a:prstGeom prst="line">
            <a:avLst/>
          </a:prstGeom>
          <a:ln w="12700">
            <a:solidFill>
              <a:srgbClr val="000000"/>
            </a:solidFill>
            <a:miter/>
          </a:ln>
        </p:spPr>
        <p:txBody>
          <a:bodyPr lIns="45719" rIns="45719"/>
          <a:lstStyle/>
          <a:p>
            <a:endParaRPr/>
          </a:p>
        </p:txBody>
      </p:sp>
      <p:sp>
        <p:nvSpPr>
          <p:cNvPr id="38" name="Straight Connector 32"/>
          <p:cNvSpPr/>
          <p:nvPr/>
        </p:nvSpPr>
        <p:spPr>
          <a:xfrm>
            <a:off x="5170357" y="3138875"/>
            <a:ext cx="171451" cy="171451"/>
          </a:xfrm>
          <a:prstGeom prst="line">
            <a:avLst/>
          </a:prstGeom>
          <a:ln w="12700">
            <a:solidFill>
              <a:srgbClr val="000000"/>
            </a:solidFill>
            <a:miter/>
          </a:ln>
        </p:spPr>
        <p:txBody>
          <a:bodyPr lIns="45719" rIns="45719"/>
          <a:lstStyle/>
          <a:p>
            <a:endParaRPr/>
          </a:p>
        </p:txBody>
      </p:sp>
      <p:sp>
        <p:nvSpPr>
          <p:cNvPr id="39" name="Straight Connector 33"/>
          <p:cNvSpPr/>
          <p:nvPr/>
        </p:nvSpPr>
        <p:spPr>
          <a:xfrm>
            <a:off x="5115709" y="3619500"/>
            <a:ext cx="171451" cy="171450"/>
          </a:xfrm>
          <a:prstGeom prst="line">
            <a:avLst/>
          </a:prstGeom>
          <a:ln w="12700">
            <a:solidFill>
              <a:srgbClr val="000000"/>
            </a:solidFill>
            <a:miter/>
          </a:ln>
        </p:spPr>
        <p:txBody>
          <a:bodyPr lIns="45719" rIns="45719"/>
          <a:lstStyle/>
          <a:p>
            <a:endParaRPr/>
          </a:p>
        </p:txBody>
      </p:sp>
      <p:sp>
        <p:nvSpPr>
          <p:cNvPr id="40" name="Straight Connector 34"/>
          <p:cNvSpPr/>
          <p:nvPr/>
        </p:nvSpPr>
        <p:spPr>
          <a:xfrm>
            <a:off x="4248150" y="3619500"/>
            <a:ext cx="171451" cy="171450"/>
          </a:xfrm>
          <a:prstGeom prst="line">
            <a:avLst/>
          </a:prstGeom>
          <a:ln w="12700">
            <a:solidFill>
              <a:srgbClr val="000000"/>
            </a:solidFill>
            <a:miter/>
          </a:ln>
        </p:spPr>
        <p:txBody>
          <a:bodyPr lIns="45719" rIns="45719"/>
          <a:lstStyle/>
          <a:p>
            <a:endParaRPr/>
          </a:p>
        </p:txBody>
      </p:sp>
      <p:sp>
        <p:nvSpPr>
          <p:cNvPr id="41" name="Straight Connector 35"/>
          <p:cNvSpPr/>
          <p:nvPr/>
        </p:nvSpPr>
        <p:spPr>
          <a:xfrm>
            <a:off x="4476750" y="3162300"/>
            <a:ext cx="171451" cy="171450"/>
          </a:xfrm>
          <a:prstGeom prst="line">
            <a:avLst/>
          </a:prstGeom>
          <a:ln w="12700">
            <a:solidFill>
              <a:srgbClr val="000000"/>
            </a:solidFill>
            <a:miter/>
          </a:ln>
        </p:spPr>
        <p:txBody>
          <a:bodyPr lIns="45719" rIns="45719"/>
          <a:lstStyle/>
          <a:p>
            <a:endParaRPr/>
          </a:p>
        </p:txBody>
      </p:sp>
      <p:sp>
        <p:nvSpPr>
          <p:cNvPr id="42" name="Straight Connector 36"/>
          <p:cNvSpPr/>
          <p:nvPr/>
        </p:nvSpPr>
        <p:spPr>
          <a:xfrm flipH="1">
            <a:off x="4557319" y="2754441"/>
            <a:ext cx="114301" cy="171451"/>
          </a:xfrm>
          <a:prstGeom prst="line">
            <a:avLst/>
          </a:prstGeom>
          <a:ln w="12700">
            <a:solidFill>
              <a:srgbClr val="000000"/>
            </a:solidFill>
            <a:miter/>
          </a:ln>
        </p:spPr>
        <p:txBody>
          <a:bodyPr lIns="45719" rIns="45719"/>
          <a:lstStyle/>
          <a:p>
            <a:endParaRPr/>
          </a:p>
        </p:txBody>
      </p:sp>
      <p:sp>
        <p:nvSpPr>
          <p:cNvPr id="43" name="Straight Connector 38"/>
          <p:cNvSpPr/>
          <p:nvPr/>
        </p:nvSpPr>
        <p:spPr>
          <a:xfrm flipH="1">
            <a:off x="4991100" y="3131067"/>
            <a:ext cx="57151" cy="228601"/>
          </a:xfrm>
          <a:prstGeom prst="line">
            <a:avLst/>
          </a:prstGeom>
          <a:ln w="12700">
            <a:solidFill>
              <a:srgbClr val="000000"/>
            </a:solidFill>
            <a:miter/>
          </a:ln>
        </p:spPr>
        <p:txBody>
          <a:bodyPr lIns="45719" rIns="45719"/>
          <a:lstStyle/>
          <a:p>
            <a:endParaRPr/>
          </a:p>
        </p:txBody>
      </p:sp>
      <p:sp>
        <p:nvSpPr>
          <p:cNvPr id="44" name="Straight Connector 42"/>
          <p:cNvSpPr/>
          <p:nvPr/>
        </p:nvSpPr>
        <p:spPr>
          <a:xfrm flipH="1">
            <a:off x="4248150" y="3162300"/>
            <a:ext cx="171451" cy="171450"/>
          </a:xfrm>
          <a:prstGeom prst="line">
            <a:avLst/>
          </a:prstGeom>
          <a:ln w="12700">
            <a:solidFill>
              <a:srgbClr val="000000"/>
            </a:solidFill>
            <a:miter/>
          </a:ln>
        </p:spPr>
        <p:txBody>
          <a:bodyPr lIns="45719" rIns="45719"/>
          <a:lstStyle/>
          <a:p>
            <a:endParaRPr/>
          </a:p>
        </p:txBody>
      </p:sp>
      <p:sp>
        <p:nvSpPr>
          <p:cNvPr id="45" name="Straight Connector 43"/>
          <p:cNvSpPr/>
          <p:nvPr/>
        </p:nvSpPr>
        <p:spPr>
          <a:xfrm flipH="1">
            <a:off x="4933950" y="3619499"/>
            <a:ext cx="57151" cy="228602"/>
          </a:xfrm>
          <a:prstGeom prst="line">
            <a:avLst/>
          </a:prstGeom>
          <a:ln w="12700">
            <a:solidFill>
              <a:srgbClr val="000000"/>
            </a:solidFill>
            <a:miter/>
          </a:ln>
        </p:spPr>
        <p:txBody>
          <a:bodyPr lIns="45719" rIns="45719"/>
          <a:lstStyle/>
          <a:p>
            <a:endParaRPr/>
          </a:p>
        </p:txBody>
      </p:sp>
      <p:sp>
        <p:nvSpPr>
          <p:cNvPr id="46" name="Straight Connector 44"/>
          <p:cNvSpPr/>
          <p:nvPr/>
        </p:nvSpPr>
        <p:spPr>
          <a:xfrm flipH="1">
            <a:off x="4019549" y="3619499"/>
            <a:ext cx="114301" cy="228602"/>
          </a:xfrm>
          <a:prstGeom prst="line">
            <a:avLst/>
          </a:prstGeom>
          <a:ln w="12700">
            <a:solidFill>
              <a:srgbClr val="000000"/>
            </a:solidFill>
            <a:miter/>
          </a:ln>
        </p:spPr>
        <p:txBody>
          <a:bodyPr lIns="45719" rIns="45719"/>
          <a:lstStyle/>
          <a:p>
            <a:endParaRPr/>
          </a:p>
        </p:txBody>
      </p:sp>
      <p:sp>
        <p:nvSpPr>
          <p:cNvPr id="47" name="Straight Connector 47"/>
          <p:cNvSpPr/>
          <p:nvPr/>
        </p:nvSpPr>
        <p:spPr>
          <a:xfrm>
            <a:off x="4076700" y="4133850"/>
            <a:ext cx="171451" cy="171450"/>
          </a:xfrm>
          <a:prstGeom prst="line">
            <a:avLst/>
          </a:prstGeom>
          <a:ln w="12700">
            <a:solidFill>
              <a:srgbClr val="000000"/>
            </a:solidFill>
            <a:miter/>
          </a:ln>
        </p:spPr>
        <p:txBody>
          <a:bodyPr lIns="45719" rIns="45719"/>
          <a:lstStyle/>
          <a:p>
            <a:endParaRPr/>
          </a:p>
        </p:txBody>
      </p:sp>
      <p:sp>
        <p:nvSpPr>
          <p:cNvPr id="48" name="Straight Connector 48"/>
          <p:cNvSpPr/>
          <p:nvPr/>
        </p:nvSpPr>
        <p:spPr>
          <a:xfrm flipH="1">
            <a:off x="3848099" y="4133849"/>
            <a:ext cx="114301" cy="228602"/>
          </a:xfrm>
          <a:prstGeom prst="line">
            <a:avLst/>
          </a:prstGeom>
          <a:ln w="12700">
            <a:solidFill>
              <a:srgbClr val="000000"/>
            </a:solidFill>
            <a:miter/>
          </a:ln>
        </p:spPr>
        <p:txBody>
          <a:bodyPr lIns="45719" rIns="45719"/>
          <a:lstStyle/>
          <a:p>
            <a:endParaRPr/>
          </a:p>
        </p:txBody>
      </p:sp>
      <p:sp>
        <p:nvSpPr>
          <p:cNvPr id="49" name="Straight Connector 49"/>
          <p:cNvSpPr/>
          <p:nvPr/>
        </p:nvSpPr>
        <p:spPr>
          <a:xfrm>
            <a:off x="4991100" y="4133850"/>
            <a:ext cx="171451" cy="171450"/>
          </a:xfrm>
          <a:prstGeom prst="line">
            <a:avLst/>
          </a:prstGeom>
          <a:ln w="12700">
            <a:solidFill>
              <a:srgbClr val="000000"/>
            </a:solidFill>
            <a:miter/>
          </a:ln>
        </p:spPr>
        <p:txBody>
          <a:bodyPr lIns="45719" rIns="45719"/>
          <a:lstStyle/>
          <a:p>
            <a:endParaRPr/>
          </a:p>
        </p:txBody>
      </p:sp>
      <p:sp>
        <p:nvSpPr>
          <p:cNvPr id="50" name="Straight Connector 50"/>
          <p:cNvSpPr/>
          <p:nvPr/>
        </p:nvSpPr>
        <p:spPr>
          <a:xfrm flipH="1">
            <a:off x="4762499" y="4133849"/>
            <a:ext cx="114301" cy="228602"/>
          </a:xfrm>
          <a:prstGeom prst="line">
            <a:avLst/>
          </a:prstGeom>
          <a:ln w="12700">
            <a:solidFill>
              <a:srgbClr val="000000"/>
            </a:solidFill>
            <a:miter/>
          </a:ln>
        </p:spPr>
        <p:txBody>
          <a:bodyPr lIns="45719" rIns="45719"/>
          <a:lstStyle/>
          <a:p>
            <a:endParaRPr/>
          </a:p>
        </p:txBody>
      </p:sp>
      <p:sp>
        <p:nvSpPr>
          <p:cNvPr id="51" name="TextBox 51"/>
          <p:cNvSpPr txBox="1"/>
          <p:nvPr/>
        </p:nvSpPr>
        <p:spPr>
          <a:xfrm>
            <a:off x="3950970" y="4359100"/>
            <a:ext cx="261973" cy="33308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a:t>
            </a:r>
          </a:p>
        </p:txBody>
      </p:sp>
      <p:sp>
        <p:nvSpPr>
          <p:cNvPr id="52" name="TextBox 52"/>
          <p:cNvSpPr txBox="1"/>
          <p:nvPr/>
        </p:nvSpPr>
        <p:spPr>
          <a:xfrm>
            <a:off x="4922520" y="4362450"/>
            <a:ext cx="261973" cy="3330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r>
              <a:t>…</a:t>
            </a:r>
          </a:p>
        </p:txBody>
      </p:sp>
    </p:spTree>
    <p:extLst>
      <p:ext uri="{BB962C8B-B14F-4D97-AF65-F5344CB8AC3E}">
        <p14:creationId xmlns:p14="http://schemas.microsoft.com/office/powerpoint/2010/main" val="12311957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37"/>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iterate>
                                    <p:tmAbs val="0"/>
                                  </p:iterate>
                                  <p:childTnLst>
                                    <p:set>
                                      <p:cBhvr>
                                        <p:cTn id="13" fill="hold"/>
                                        <p:tgtEl>
                                          <p:spTgt spid="42"/>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iterate>
                                    <p:tmAbs val="0"/>
                                  </p:iterate>
                                  <p:childTnLst>
                                    <p:set>
                                      <p:cBhvr>
                                        <p:cTn id="16" fill="hold"/>
                                        <p:tgtEl>
                                          <p:spTgt spid="31"/>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iterate>
                                    <p:tmAbs val="0"/>
                                  </p:iterate>
                                  <p:childTnLst>
                                    <p:set>
                                      <p:cBhvr>
                                        <p:cTn id="19" fill="hold"/>
                                        <p:tgtEl>
                                          <p:spTgt spid="2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iterate>
                                    <p:tmAbs val="0"/>
                                  </p:iterate>
                                  <p:childTnLst>
                                    <p:set>
                                      <p:cBhvr>
                                        <p:cTn id="23" fill="hold"/>
                                        <p:tgtEl>
                                          <p:spTgt spid="28"/>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iterate>
                                    <p:tmAbs val="0"/>
                                  </p:iterate>
                                  <p:childTnLst>
                                    <p:set>
                                      <p:cBhvr>
                                        <p:cTn id="26" fill="hold"/>
                                        <p:tgtEl>
                                          <p:spTgt spid="29"/>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iterate>
                                    <p:tmAbs val="0"/>
                                  </p:iterate>
                                  <p:childTnLst>
                                    <p:set>
                                      <p:cBhvr>
                                        <p:cTn id="29" fill="hold"/>
                                        <p:tgtEl>
                                          <p:spTgt spid="41"/>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0" nodeType="afterEffect">
                                  <p:stCondLst>
                                    <p:cond delay="0"/>
                                  </p:stCondLst>
                                  <p:iterate>
                                    <p:tmAbs val="0"/>
                                  </p:iterate>
                                  <p:childTnLst>
                                    <p:set>
                                      <p:cBhvr>
                                        <p:cTn id="32" fill="hold"/>
                                        <p:tgtEl>
                                          <p:spTgt spid="4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p:tmAbs val="0"/>
                                  </p:iterate>
                                  <p:childTnLst>
                                    <p:set>
                                      <p:cBhvr>
                                        <p:cTn id="36" fill="hold"/>
                                        <p:tgtEl>
                                          <p:spTgt spid="30"/>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grpId="0" nodeType="afterEffect">
                                  <p:stCondLst>
                                    <p:cond delay="0"/>
                                  </p:stCondLst>
                                  <p:iterate>
                                    <p:tmAbs val="0"/>
                                  </p:iterate>
                                  <p:childTnLst>
                                    <p:set>
                                      <p:cBhvr>
                                        <p:cTn id="39" fill="hold"/>
                                        <p:tgtEl>
                                          <p:spTgt spid="32"/>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grpId="0" nodeType="afterEffect">
                                  <p:stCondLst>
                                    <p:cond delay="0"/>
                                  </p:stCondLst>
                                  <p:iterate>
                                    <p:tmAbs val="0"/>
                                  </p:iterate>
                                  <p:childTnLst>
                                    <p:set>
                                      <p:cBhvr>
                                        <p:cTn id="42" fill="hold"/>
                                        <p:tgtEl>
                                          <p:spTgt spid="38"/>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0" nodeType="afterEffect">
                                  <p:stCondLst>
                                    <p:cond delay="0"/>
                                  </p:stCondLst>
                                  <p:iterate>
                                    <p:tmAbs val="0"/>
                                  </p:iterate>
                                  <p:childTnLst>
                                    <p:set>
                                      <p:cBhvr>
                                        <p:cTn id="45" fill="hold"/>
                                        <p:tgtEl>
                                          <p:spTgt spid="4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iterate>
                                    <p:tmAbs val="0"/>
                                  </p:iterate>
                                  <p:childTnLst>
                                    <p:set>
                                      <p:cBhvr>
                                        <p:cTn id="49" fill="hold"/>
                                        <p:tgtEl>
                                          <p:spTgt spid="33"/>
                                        </p:tgtEl>
                                        <p:attrNameLst>
                                          <p:attrName>style.visibility</p:attrName>
                                        </p:attrNameLst>
                                      </p:cBhvr>
                                      <p:to>
                                        <p:strVal val="visible"/>
                                      </p:to>
                                    </p:set>
                                  </p:childTnLst>
                                </p:cTn>
                              </p:par>
                            </p:childTnLst>
                          </p:cTn>
                        </p:par>
                        <p:par>
                          <p:cTn id="50" fill="hold">
                            <p:stCondLst>
                              <p:cond delay="0"/>
                            </p:stCondLst>
                            <p:childTnLst>
                              <p:par>
                                <p:cTn id="51" presetID="1" presetClass="entr" presetSubtype="0" fill="hold" grpId="0" nodeType="afterEffect">
                                  <p:stCondLst>
                                    <p:cond delay="0"/>
                                  </p:stCondLst>
                                  <p:iterate>
                                    <p:tmAbs val="0"/>
                                  </p:iterate>
                                  <p:childTnLst>
                                    <p:set>
                                      <p:cBhvr>
                                        <p:cTn id="52" fill="hold"/>
                                        <p:tgtEl>
                                          <p:spTgt spid="34"/>
                                        </p:tgtEl>
                                        <p:attrNameLst>
                                          <p:attrName>style.visibility</p:attrName>
                                        </p:attrNameLst>
                                      </p:cBhvr>
                                      <p:to>
                                        <p:strVal val="visible"/>
                                      </p:to>
                                    </p:set>
                                  </p:childTnLst>
                                </p:cTn>
                              </p:par>
                            </p:childTnLst>
                          </p:cTn>
                        </p:par>
                        <p:par>
                          <p:cTn id="53" fill="hold">
                            <p:stCondLst>
                              <p:cond delay="0"/>
                            </p:stCondLst>
                            <p:childTnLst>
                              <p:par>
                                <p:cTn id="54" presetID="1" presetClass="entr" presetSubtype="0" fill="hold" grpId="0" nodeType="afterEffect">
                                  <p:stCondLst>
                                    <p:cond delay="0"/>
                                  </p:stCondLst>
                                  <p:iterate>
                                    <p:tmAbs val="0"/>
                                  </p:iterate>
                                  <p:childTnLst>
                                    <p:set>
                                      <p:cBhvr>
                                        <p:cTn id="55" fill="hold"/>
                                        <p:tgtEl>
                                          <p:spTgt spid="40"/>
                                        </p:tgtEl>
                                        <p:attrNameLst>
                                          <p:attrName>style.visibility</p:attrName>
                                        </p:attrNameLst>
                                      </p:cBhvr>
                                      <p:to>
                                        <p:strVal val="visible"/>
                                      </p:to>
                                    </p:set>
                                  </p:childTnLst>
                                </p:cTn>
                              </p:par>
                            </p:childTnLst>
                          </p:cTn>
                        </p:par>
                        <p:par>
                          <p:cTn id="56" fill="hold">
                            <p:stCondLst>
                              <p:cond delay="0"/>
                            </p:stCondLst>
                            <p:childTnLst>
                              <p:par>
                                <p:cTn id="57" presetID="1" presetClass="entr" presetSubtype="0" fill="hold" grpId="0" nodeType="afterEffect">
                                  <p:stCondLst>
                                    <p:cond delay="0"/>
                                  </p:stCondLst>
                                  <p:iterate>
                                    <p:tmAbs val="0"/>
                                  </p:iterate>
                                  <p:childTnLst>
                                    <p:set>
                                      <p:cBhvr>
                                        <p:cTn id="58" fill="hold"/>
                                        <p:tgtEl>
                                          <p:spTgt spid="4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iterate>
                                    <p:tmAbs val="0"/>
                                  </p:iterate>
                                  <p:childTnLst>
                                    <p:set>
                                      <p:cBhvr>
                                        <p:cTn id="62" fill="hold"/>
                                        <p:tgtEl>
                                          <p:spTgt spid="35"/>
                                        </p:tgtEl>
                                        <p:attrNameLst>
                                          <p:attrName>style.visibility</p:attrName>
                                        </p:attrNameLst>
                                      </p:cBhvr>
                                      <p:to>
                                        <p:strVal val="visible"/>
                                      </p:to>
                                    </p:set>
                                  </p:childTnLst>
                                </p:cTn>
                              </p:par>
                            </p:childTnLst>
                          </p:cTn>
                        </p:par>
                        <p:par>
                          <p:cTn id="63" fill="hold">
                            <p:stCondLst>
                              <p:cond delay="0"/>
                            </p:stCondLst>
                            <p:childTnLst>
                              <p:par>
                                <p:cTn id="64" presetID="1" presetClass="entr" presetSubtype="0" fill="hold" grpId="0" nodeType="afterEffect">
                                  <p:stCondLst>
                                    <p:cond delay="0"/>
                                  </p:stCondLst>
                                  <p:iterate>
                                    <p:tmAbs val="0"/>
                                  </p:iterate>
                                  <p:childTnLst>
                                    <p:set>
                                      <p:cBhvr>
                                        <p:cTn id="65" fill="hold"/>
                                        <p:tgtEl>
                                          <p:spTgt spid="36"/>
                                        </p:tgtEl>
                                        <p:attrNameLst>
                                          <p:attrName>style.visibility</p:attrName>
                                        </p:attrNameLst>
                                      </p:cBhvr>
                                      <p:to>
                                        <p:strVal val="visible"/>
                                      </p:to>
                                    </p:set>
                                  </p:childTnLst>
                                </p:cTn>
                              </p:par>
                            </p:childTnLst>
                          </p:cTn>
                        </p:par>
                        <p:par>
                          <p:cTn id="66" fill="hold">
                            <p:stCondLst>
                              <p:cond delay="0"/>
                            </p:stCondLst>
                            <p:childTnLst>
                              <p:par>
                                <p:cTn id="67" presetID="1" presetClass="entr" presetSubtype="0" fill="hold" grpId="0" nodeType="afterEffect">
                                  <p:stCondLst>
                                    <p:cond delay="0"/>
                                  </p:stCondLst>
                                  <p:iterate>
                                    <p:tmAbs val="0"/>
                                  </p:iterate>
                                  <p:childTnLst>
                                    <p:set>
                                      <p:cBhvr>
                                        <p:cTn id="68" fill="hold"/>
                                        <p:tgtEl>
                                          <p:spTgt spid="39"/>
                                        </p:tgtEl>
                                        <p:attrNameLst>
                                          <p:attrName>style.visibility</p:attrName>
                                        </p:attrNameLst>
                                      </p:cBhvr>
                                      <p:to>
                                        <p:strVal val="visible"/>
                                      </p:to>
                                    </p:set>
                                  </p:childTnLst>
                                </p:cTn>
                              </p:par>
                            </p:childTnLst>
                          </p:cTn>
                        </p:par>
                        <p:par>
                          <p:cTn id="69" fill="hold">
                            <p:stCondLst>
                              <p:cond delay="0"/>
                            </p:stCondLst>
                            <p:childTnLst>
                              <p:par>
                                <p:cTn id="70" presetID="1" presetClass="entr" presetSubtype="0" fill="hold" grpId="0" nodeType="afterEffect">
                                  <p:stCondLst>
                                    <p:cond delay="0"/>
                                  </p:stCondLst>
                                  <p:iterate>
                                    <p:tmAbs val="0"/>
                                  </p:iterate>
                                  <p:childTnLst>
                                    <p:set>
                                      <p:cBhvr>
                                        <p:cTn id="71" fill="hold"/>
                                        <p:tgtEl>
                                          <p:spTgt spid="45"/>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iterate>
                                    <p:tmAbs val="0"/>
                                  </p:iterate>
                                  <p:childTnLst>
                                    <p:set>
                                      <p:cBhvr>
                                        <p:cTn id="75" fill="hold"/>
                                        <p:tgtEl>
                                          <p:spTgt spid="47"/>
                                        </p:tgtEl>
                                        <p:attrNameLst>
                                          <p:attrName>style.visibility</p:attrName>
                                        </p:attrNameLst>
                                      </p:cBhvr>
                                      <p:to>
                                        <p:strVal val="visible"/>
                                      </p:to>
                                    </p:set>
                                  </p:childTnLst>
                                </p:cTn>
                              </p:par>
                            </p:childTnLst>
                          </p:cTn>
                        </p:par>
                        <p:par>
                          <p:cTn id="76" fill="hold">
                            <p:stCondLst>
                              <p:cond delay="0"/>
                            </p:stCondLst>
                            <p:childTnLst>
                              <p:par>
                                <p:cTn id="77" presetID="1" presetClass="entr" presetSubtype="0" fill="hold" grpId="0" nodeType="afterEffect">
                                  <p:stCondLst>
                                    <p:cond delay="0"/>
                                  </p:stCondLst>
                                  <p:iterate>
                                    <p:tmAbs val="0"/>
                                  </p:iterate>
                                  <p:childTnLst>
                                    <p:set>
                                      <p:cBhvr>
                                        <p:cTn id="78" fill="hold"/>
                                        <p:tgtEl>
                                          <p:spTgt spid="48"/>
                                        </p:tgtEl>
                                        <p:attrNameLst>
                                          <p:attrName>style.visibility</p:attrName>
                                        </p:attrNameLst>
                                      </p:cBhvr>
                                      <p:to>
                                        <p:strVal val="visible"/>
                                      </p:to>
                                    </p:set>
                                  </p:childTnLst>
                                </p:cTn>
                              </p:par>
                            </p:childTnLst>
                          </p:cTn>
                        </p:par>
                        <p:par>
                          <p:cTn id="79" fill="hold">
                            <p:stCondLst>
                              <p:cond delay="0"/>
                            </p:stCondLst>
                            <p:childTnLst>
                              <p:par>
                                <p:cTn id="80" presetID="1" presetClass="entr" presetSubtype="0" fill="hold" grpId="0" nodeType="afterEffect">
                                  <p:stCondLst>
                                    <p:cond delay="0"/>
                                  </p:stCondLst>
                                  <p:iterate>
                                    <p:tmAbs val="0"/>
                                  </p:iterate>
                                  <p:childTnLst>
                                    <p:set>
                                      <p:cBhvr>
                                        <p:cTn id="81" fill="hold"/>
                                        <p:tgtEl>
                                          <p:spTgt spid="49"/>
                                        </p:tgtEl>
                                        <p:attrNameLst>
                                          <p:attrName>style.visibility</p:attrName>
                                        </p:attrNameLst>
                                      </p:cBhvr>
                                      <p:to>
                                        <p:strVal val="visible"/>
                                      </p:to>
                                    </p:set>
                                  </p:childTnLst>
                                </p:cTn>
                              </p:par>
                            </p:childTnLst>
                          </p:cTn>
                        </p:par>
                        <p:par>
                          <p:cTn id="82" fill="hold">
                            <p:stCondLst>
                              <p:cond delay="0"/>
                            </p:stCondLst>
                            <p:childTnLst>
                              <p:par>
                                <p:cTn id="83" presetID="1" presetClass="entr" presetSubtype="0" fill="hold" grpId="0" nodeType="afterEffect">
                                  <p:stCondLst>
                                    <p:cond delay="0"/>
                                  </p:stCondLst>
                                  <p:iterate>
                                    <p:tmAbs val="0"/>
                                  </p:iterate>
                                  <p:childTnLst>
                                    <p:set>
                                      <p:cBhvr>
                                        <p:cTn id="84" fill="hold"/>
                                        <p:tgtEl>
                                          <p:spTgt spid="50"/>
                                        </p:tgtEl>
                                        <p:attrNameLst>
                                          <p:attrName>style.visibility</p:attrName>
                                        </p:attrNameLst>
                                      </p:cBhvr>
                                      <p:to>
                                        <p:strVal val="visible"/>
                                      </p:to>
                                    </p:set>
                                  </p:childTnLst>
                                </p:cTn>
                              </p:par>
                            </p:childTnLst>
                          </p:cTn>
                        </p:par>
                        <p:par>
                          <p:cTn id="85" fill="hold">
                            <p:stCondLst>
                              <p:cond delay="0"/>
                            </p:stCondLst>
                            <p:childTnLst>
                              <p:par>
                                <p:cTn id="86" presetID="1" presetClass="entr" presetSubtype="0" fill="hold" grpId="0" nodeType="afterEffect">
                                  <p:stCondLst>
                                    <p:cond delay="0"/>
                                  </p:stCondLst>
                                  <p:iterate>
                                    <p:tmAbs val="0"/>
                                  </p:iterate>
                                  <p:childTnLst>
                                    <p:set>
                                      <p:cBhvr>
                                        <p:cTn id="87" fill="hold"/>
                                        <p:tgtEl>
                                          <p:spTgt spid="51"/>
                                        </p:tgtEl>
                                        <p:attrNameLst>
                                          <p:attrName>style.visibility</p:attrName>
                                        </p:attrNameLst>
                                      </p:cBhvr>
                                      <p:to>
                                        <p:strVal val="visible"/>
                                      </p:to>
                                    </p:set>
                                  </p:childTnLst>
                                </p:cTn>
                              </p:par>
                            </p:childTnLst>
                          </p:cTn>
                        </p:par>
                        <p:par>
                          <p:cTn id="88" fill="hold">
                            <p:stCondLst>
                              <p:cond delay="0"/>
                            </p:stCondLst>
                            <p:childTnLst>
                              <p:par>
                                <p:cTn id="89" presetID="1" presetClass="entr" presetSubtype="0" fill="hold" grpId="0" nodeType="afterEffect">
                                  <p:stCondLst>
                                    <p:cond delay="0"/>
                                  </p:stCondLst>
                                  <p:iterate>
                                    <p:tmAbs val="0"/>
                                  </p:iterate>
                                  <p:childTnLst>
                                    <p:set>
                                      <p:cBhvr>
                                        <p:cTn id="90" fill="hold"/>
                                        <p:tgtEl>
                                          <p:spTgt spid="5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iterate>
                                    <p:tmAbs val="0"/>
                                  </p:iterate>
                                  <p:childTnLst>
                                    <p:set>
                                      <p:cBhvr>
                                        <p:cTn id="94" fill="hold"/>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advAuto="0"/>
      <p:bldP spid="26" grpId="0" animBg="1" advAuto="0"/>
      <p:bldP spid="27" grpId="0" animBg="1" advAuto="0"/>
      <p:bldP spid="28" grpId="0" animBg="1" advAuto="0"/>
      <p:bldP spid="29" grpId="0" animBg="1" advAuto="0"/>
      <p:bldP spid="30" grpId="0" animBg="1" advAuto="0"/>
      <p:bldP spid="31" grpId="0" animBg="1" advAuto="0"/>
      <p:bldP spid="32" grpId="0" animBg="1" advAuto="0"/>
      <p:bldP spid="33" grpId="0" animBg="1" advAuto="0"/>
      <p:bldP spid="34" grpId="0" animBg="1" advAuto="0"/>
      <p:bldP spid="35" grpId="0" animBg="1" advAuto="0"/>
      <p:bldP spid="36" grpId="0" animBg="1" advAuto="0"/>
      <p:bldP spid="37" grpId="0" animBg="1" advAuto="0"/>
      <p:bldP spid="38" grpId="0" animBg="1" advAuto="0"/>
      <p:bldP spid="39" grpId="0" animBg="1" advAuto="0"/>
      <p:bldP spid="40" grpId="0" animBg="1" advAuto="0"/>
      <p:bldP spid="41" grpId="0" animBg="1" advAuto="0"/>
      <p:bldP spid="42" grpId="0" animBg="1" advAuto="0"/>
      <p:bldP spid="43" grpId="0" animBg="1" advAuto="0"/>
      <p:bldP spid="44" grpId="0" animBg="1" advAuto="0"/>
      <p:bldP spid="45" grpId="0" animBg="1" advAuto="0"/>
      <p:bldP spid="46" grpId="0" animBg="1" advAuto="0"/>
      <p:bldP spid="47" grpId="0" animBg="1" advAuto="0"/>
      <p:bldP spid="48" grpId="0" animBg="1" advAuto="0"/>
      <p:bldP spid="49" grpId="0" animBg="1" advAuto="0"/>
      <p:bldP spid="50" grpId="0" animBg="1" advAuto="0"/>
      <p:bldP spid="51" grpId="0" animBg="1" advAuto="0"/>
      <p:bldP spid="52" grpId="0" animBg="1" advAuto="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lstStyle/>
          <a:p>
            <a:pPr>
              <a:lnSpc>
                <a:spcPct val="150000"/>
              </a:lnSpc>
            </a:pPr>
            <a:r>
              <a:rPr lang="zh-CN" altLang="en-US" sz="3200" dirty="0">
                <a:solidFill>
                  <a:srgbClr val="003161"/>
                </a:solidFill>
              </a:rPr>
              <a:t>搜索的基本概念</a:t>
            </a:r>
          </a:p>
          <a:p>
            <a:pPr>
              <a:lnSpc>
                <a:spcPct val="150000"/>
              </a:lnSpc>
            </a:pPr>
            <a:r>
              <a:rPr lang="zh-CN" altLang="en-US" sz="3200" dirty="0">
                <a:solidFill>
                  <a:srgbClr val="003161"/>
                </a:solidFill>
              </a:rPr>
              <a:t>状态空间表示方法</a:t>
            </a:r>
            <a:endParaRPr lang="en-US" altLang="zh-CN" sz="3200" dirty="0">
              <a:solidFill>
                <a:srgbClr val="003161"/>
              </a:solidFill>
            </a:endParaRPr>
          </a:p>
          <a:p>
            <a:pPr>
              <a:lnSpc>
                <a:spcPct val="150000"/>
              </a:lnSpc>
            </a:pPr>
            <a:r>
              <a:rPr lang="zh-CN" altLang="en-US" sz="3200" dirty="0">
                <a:solidFill>
                  <a:srgbClr val="C00000"/>
                </a:solidFill>
              </a:rPr>
              <a:t>盲目搜索策略</a:t>
            </a:r>
          </a:p>
          <a:p>
            <a:pPr>
              <a:lnSpc>
                <a:spcPct val="150000"/>
              </a:lnSpc>
            </a:pPr>
            <a:r>
              <a:rPr lang="zh-CN" altLang="en-US" sz="3200" dirty="0">
                <a:solidFill>
                  <a:srgbClr val="003161"/>
                </a:solidFill>
              </a:rPr>
              <a:t>启发式搜索策略</a:t>
            </a:r>
          </a:p>
          <a:p>
            <a:pPr>
              <a:lnSpc>
                <a:spcPct val="150000"/>
              </a:lnSpc>
            </a:pPr>
            <a:endParaRPr lang="zh-CN" altLang="en-US" dirty="0"/>
          </a:p>
        </p:txBody>
      </p:sp>
      <p:sp>
        <p:nvSpPr>
          <p:cNvPr id="4" name="灯片编号占位符 3"/>
          <p:cNvSpPr>
            <a:spLocks noGrp="1"/>
          </p:cNvSpPr>
          <p:nvPr>
            <p:ph type="sldNum" sz="quarter" idx="11"/>
          </p:nvPr>
        </p:nvSpPr>
        <p:spPr/>
        <p:txBody>
          <a:bodyPr/>
          <a:lstStyle/>
          <a:p>
            <a:fld id="{339A6E09-F5C8-4E88-8A4B-297BF10FE49A}" type="slidenum">
              <a:rPr lang="zh-CN" altLang="en-US" smtClean="0"/>
              <a:pPr/>
              <a:t>41</a:t>
            </a:fld>
            <a:endParaRPr lang="zh-CN" altLang="en-US" dirty="0"/>
          </a:p>
        </p:txBody>
      </p:sp>
      <p:sp>
        <p:nvSpPr>
          <p:cNvPr id="5" name="矩形 4"/>
          <p:cNvSpPr/>
          <p:nvPr/>
        </p:nvSpPr>
        <p:spPr>
          <a:xfrm>
            <a:off x="4286249" y="3597519"/>
            <a:ext cx="4600575" cy="2185214"/>
          </a:xfrm>
          <a:prstGeom prst="rect">
            <a:avLst/>
          </a:prstGeom>
          <a:ln>
            <a:solidFill>
              <a:srgbClr val="0070C0"/>
            </a:solidFill>
          </a:ln>
        </p:spPr>
        <p:txBody>
          <a:bodyPr wrap="square">
            <a:spAutoFit/>
          </a:bodyPr>
          <a:lstStyle/>
          <a:p>
            <a:pPr marL="285750" indent="-285750">
              <a:spcBef>
                <a:spcPts val="600"/>
              </a:spcBef>
              <a:buFont typeface="Wingdings" panose="05000000000000000000" pitchFamily="2" charset="2"/>
              <a:buChar char="Ø"/>
            </a:pPr>
            <a:r>
              <a:rPr lang="zh-CN" altLang="en-US" dirty="0"/>
              <a:t>图搜索策略：如何从还没有被扩展的节点中优先选择一个进行扩展，以便尽快地找到一条符合条件的路径。不同的选择方法就构成了不同的图搜索策略。</a:t>
            </a:r>
          </a:p>
          <a:p>
            <a:pPr marL="285750" indent="-285750">
              <a:spcBef>
                <a:spcPts val="600"/>
              </a:spcBef>
              <a:buFont typeface="Wingdings" panose="05000000000000000000" pitchFamily="2" charset="2"/>
              <a:buChar char="Ø"/>
            </a:pPr>
            <a:r>
              <a:rPr lang="zh-CN" altLang="en-US" dirty="0"/>
              <a:t>盲目搜索：没有问题相关先验信息</a:t>
            </a:r>
          </a:p>
          <a:p>
            <a:pPr marL="285750" indent="-285750">
              <a:spcBef>
                <a:spcPts val="600"/>
              </a:spcBef>
              <a:buFont typeface="Wingdings" panose="05000000000000000000" pitchFamily="2" charset="2"/>
              <a:buChar char="Ø"/>
            </a:pPr>
            <a:r>
              <a:rPr lang="zh-CN" altLang="en-US" dirty="0"/>
              <a:t>启发式搜索：利用了与问题相关的知识或启发信息</a:t>
            </a:r>
          </a:p>
        </p:txBody>
      </p:sp>
    </p:spTree>
    <p:extLst>
      <p:ext uri="{BB962C8B-B14F-4D97-AF65-F5344CB8AC3E}">
        <p14:creationId xmlns:p14="http://schemas.microsoft.com/office/powerpoint/2010/main" val="280307835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深度优先搜索</a:t>
            </a:r>
          </a:p>
        </p:txBody>
      </p:sp>
      <p:sp>
        <p:nvSpPr>
          <p:cNvPr id="3" name="内容占位符 2"/>
          <p:cNvSpPr>
            <a:spLocks noGrp="1"/>
          </p:cNvSpPr>
          <p:nvPr>
            <p:ph idx="1"/>
          </p:nvPr>
        </p:nvSpPr>
        <p:spPr>
          <a:xfrm>
            <a:off x="628649" y="1392767"/>
            <a:ext cx="8075963" cy="3298769"/>
          </a:xfrm>
        </p:spPr>
        <p:txBody>
          <a:bodyPr/>
          <a:lstStyle/>
          <a:p>
            <a:r>
              <a:rPr lang="zh-CN" altLang="en-US" dirty="0">
                <a:solidFill>
                  <a:srgbClr val="C00000"/>
                </a:solidFill>
              </a:rPr>
              <a:t>深度优先搜索</a:t>
            </a:r>
            <a:r>
              <a:rPr lang="zh-CN" altLang="en-US" dirty="0"/>
              <a:t>（</a:t>
            </a:r>
            <a:r>
              <a:rPr lang="en-US" altLang="zh-CN" dirty="0"/>
              <a:t>Depth-first search, DFS</a:t>
            </a:r>
            <a:r>
              <a:rPr lang="zh-CN" altLang="en-US" dirty="0"/>
              <a:t>）：首先扩展最新产生的节点，深度相等的节点按生成次序的盲目搜索。</a:t>
            </a:r>
          </a:p>
          <a:p>
            <a:endParaRPr lang="zh-CN" altLang="en-US" dirty="0"/>
          </a:p>
        </p:txBody>
      </p:sp>
      <p:pic>
        <p:nvPicPr>
          <p:cNvPr id="7" name="Picture 2">
            <a:extLst>
              <a:ext uri="{FF2B5EF4-FFF2-40B4-BE49-F238E27FC236}">
                <a16:creationId xmlns="" xmlns:a16="http://schemas.microsoft.com/office/drawing/2014/main" id="{43462107-CBB6-0749-A7E2-359B9327FAB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9779" y="798514"/>
            <a:ext cx="7800850" cy="5584842"/>
          </a:xfrm>
          <a:prstGeom prst="rect">
            <a:avLst/>
          </a:prstGeom>
          <a:noFill/>
        </p:spPr>
      </p:pic>
    </p:spTree>
    <p:extLst>
      <p:ext uri="{BB962C8B-B14F-4D97-AF65-F5344CB8AC3E}">
        <p14:creationId xmlns:p14="http://schemas.microsoft.com/office/powerpoint/2010/main" val="175048955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0" name="Picture 12" descr="Picture 12"/>
          <p:cNvPicPr>
            <a:picLocks noChangeAspect="1"/>
          </p:cNvPicPr>
          <p:nvPr/>
        </p:nvPicPr>
        <p:blipFill>
          <a:blip r:embed="rId2"/>
          <a:srcRect b="12758"/>
          <a:stretch>
            <a:fillRect/>
          </a:stretch>
        </p:blipFill>
        <p:spPr>
          <a:xfrm>
            <a:off x="4934051" y="3192690"/>
            <a:ext cx="4096566" cy="1696641"/>
          </a:xfrm>
          <a:prstGeom prst="rect">
            <a:avLst/>
          </a:prstGeom>
          <a:ln w="12700">
            <a:miter lim="400000"/>
          </a:ln>
        </p:spPr>
      </p:pic>
      <p:sp>
        <p:nvSpPr>
          <p:cNvPr id="951" name="标题 1"/>
          <p:cNvSpPr txBox="1">
            <a:spLocks noGrp="1"/>
          </p:cNvSpPr>
          <p:nvPr>
            <p:ph type="title"/>
          </p:nvPr>
        </p:nvSpPr>
        <p:spPr>
          <a:prstGeom prst="rect">
            <a:avLst/>
          </a:prstGeom>
        </p:spPr>
        <p:txBody>
          <a:bodyPr/>
          <a:lstStyle>
            <a:lvl1pPr>
              <a:defRPr>
                <a:latin typeface="+mn-lt"/>
                <a:ea typeface="+mn-ea"/>
                <a:cs typeface="+mn-cs"/>
                <a:sym typeface="Helvetica"/>
              </a:defRPr>
            </a:lvl1pPr>
          </a:lstStyle>
          <a:p>
            <a:pPr>
              <a:defRPr>
                <a:latin typeface="Calibri Light"/>
                <a:ea typeface="Calibri Light"/>
                <a:cs typeface="Calibri Light"/>
                <a:sym typeface="Calibri Light"/>
              </a:defRPr>
            </a:pPr>
            <a:r>
              <a:rPr>
                <a:latin typeface="+mn-lt"/>
                <a:ea typeface="+mn-ea"/>
                <a:cs typeface="+mn-cs"/>
                <a:sym typeface="Helvetica"/>
              </a:rPr>
              <a:t>深度优先搜索</a:t>
            </a:r>
          </a:p>
        </p:txBody>
      </p:sp>
      <p:sp>
        <p:nvSpPr>
          <p:cNvPr id="953" name="灯片编号占位符 3"/>
          <p:cNvSpPr txBox="1">
            <a:spLocks noGrp="1"/>
          </p:cNvSpPr>
          <p:nvPr>
            <p:ph type="sldNum" sz="quarter" idx="2"/>
          </p:nvPr>
        </p:nvSpPr>
        <p:spPr>
          <a:xfrm>
            <a:off x="11095176" y="6414760"/>
            <a:ext cx="258624"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Calibri"/>
                <a:ea typeface="Calibri"/>
                <a:cs typeface="Calibri"/>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fld id="{86CB4B4D-7CA3-9044-876B-883B54F8677D}" type="slidenum">
              <a:rPr lang="en-US" altLang="zh-CN" smtClean="0"/>
              <a:pPr/>
              <a:t>43</a:t>
            </a:fld>
            <a:endParaRPr/>
          </a:p>
        </p:txBody>
      </p:sp>
      <p:sp>
        <p:nvSpPr>
          <p:cNvPr id="954" name="矩形 5"/>
          <p:cNvSpPr txBox="1"/>
          <p:nvPr/>
        </p:nvSpPr>
        <p:spPr>
          <a:xfrm>
            <a:off x="573088" y="2529162"/>
            <a:ext cx="4220830" cy="26776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4289" rIns="34289">
            <a:spAutoFit/>
          </a:bodyPr>
          <a:lstStyle/>
          <a:p>
            <a:pPr marL="466725" indent="-466725">
              <a:lnSpc>
                <a:spcPct val="120000"/>
              </a:lnSpc>
              <a:defRPr sz="2400">
                <a:solidFill>
                  <a:srgbClr val="0000FF"/>
                </a:solidFill>
              </a:defRPr>
            </a:pPr>
            <a:r>
              <a:rPr sz="2000" dirty="0" err="1">
                <a:sym typeface="Helvetica"/>
              </a:rPr>
              <a:t>特点</a:t>
            </a:r>
            <a:r>
              <a:rPr sz="2000" dirty="0">
                <a:sym typeface="Helvetica"/>
              </a:rPr>
              <a:t>：</a:t>
            </a:r>
          </a:p>
          <a:p>
            <a:pPr marL="466725" indent="-466725">
              <a:lnSpc>
                <a:spcPct val="120000"/>
              </a:lnSpc>
              <a:defRPr sz="2400"/>
            </a:pPr>
            <a:r>
              <a:rPr sz="2000" dirty="0">
                <a:solidFill>
                  <a:srgbClr val="003262"/>
                </a:solidFill>
                <a:sym typeface="Helvetica"/>
              </a:rPr>
              <a:t>（</a:t>
            </a:r>
            <a:r>
              <a:rPr sz="2000" dirty="0">
                <a:solidFill>
                  <a:srgbClr val="003262"/>
                </a:solidFill>
              </a:rPr>
              <a:t>1</a:t>
            </a:r>
            <a:r>
              <a:rPr sz="2000" dirty="0">
                <a:solidFill>
                  <a:srgbClr val="003262"/>
                </a:solidFill>
                <a:sym typeface="Helvetica"/>
              </a:rPr>
              <a:t>）扩展最深的节点使得搜索沿着状态空间某条单一的路径从起始节点向下进行；</a:t>
            </a:r>
          </a:p>
          <a:p>
            <a:pPr marL="466725" indent="-466725">
              <a:lnSpc>
                <a:spcPct val="120000"/>
              </a:lnSpc>
              <a:defRPr sz="2400"/>
            </a:pPr>
            <a:r>
              <a:rPr sz="2000" dirty="0">
                <a:solidFill>
                  <a:srgbClr val="003262"/>
                </a:solidFill>
                <a:sym typeface="Helvetica"/>
              </a:rPr>
              <a:t>（</a:t>
            </a:r>
            <a:r>
              <a:rPr sz="2000" dirty="0">
                <a:solidFill>
                  <a:srgbClr val="003262"/>
                </a:solidFill>
              </a:rPr>
              <a:t>2</a:t>
            </a:r>
            <a:r>
              <a:rPr sz="2000" dirty="0">
                <a:solidFill>
                  <a:srgbClr val="003262"/>
                </a:solidFill>
                <a:sym typeface="Helvetica"/>
              </a:rPr>
              <a:t>）仅当搜索到达一个没有后裔的状态时，才考虑另一条替代的路径。</a:t>
            </a:r>
          </a:p>
        </p:txBody>
      </p:sp>
      <p:sp>
        <p:nvSpPr>
          <p:cNvPr id="3" name="内容占位符 2">
            <a:extLst>
              <a:ext uri="{FF2B5EF4-FFF2-40B4-BE49-F238E27FC236}">
                <a16:creationId xmlns="" xmlns:a16="http://schemas.microsoft.com/office/drawing/2014/main" id="{3C68F682-7618-3F4B-88A2-2032483C50F5}"/>
              </a:ext>
            </a:extLst>
          </p:cNvPr>
          <p:cNvSpPr>
            <a:spLocks noGrp="1"/>
          </p:cNvSpPr>
          <p:nvPr>
            <p:ph idx="1"/>
          </p:nvPr>
        </p:nvSpPr>
        <p:spPr>
          <a:xfrm>
            <a:off x="628650" y="1392767"/>
            <a:ext cx="8039100" cy="975529"/>
          </a:xfrm>
        </p:spPr>
        <p:txBody>
          <a:bodyPr/>
          <a:lstStyle/>
          <a:p>
            <a:r>
              <a:rPr lang="zh-CN" altLang="en-US" dirty="0">
                <a:solidFill>
                  <a:srgbClr val="C00000"/>
                </a:solidFill>
              </a:rPr>
              <a:t>深度优先搜索</a:t>
            </a:r>
            <a:r>
              <a:rPr lang="zh-CN" altLang="en" dirty="0">
                <a:sym typeface="Helvetica"/>
              </a:rPr>
              <a:t>（</a:t>
            </a:r>
            <a:r>
              <a:rPr lang="en" altLang="zh-CN" dirty="0"/>
              <a:t>Depth-first </a:t>
            </a:r>
            <a:r>
              <a:rPr lang="en" altLang="zh-CN" dirty="0" smtClean="0"/>
              <a:t>search, DFS</a:t>
            </a:r>
            <a:r>
              <a:rPr lang="zh-CN" altLang="en" dirty="0" smtClean="0">
                <a:sym typeface="Helvetica"/>
              </a:rPr>
              <a:t>）</a:t>
            </a:r>
            <a:r>
              <a:rPr lang="zh-CN" altLang="en" dirty="0">
                <a:sym typeface="Helvetica"/>
              </a:rPr>
              <a:t>：</a:t>
            </a:r>
            <a:r>
              <a:rPr lang="zh-CN" altLang="en-US" dirty="0">
                <a:sym typeface="Helvetica"/>
              </a:rPr>
              <a:t>首先扩展最新产生的节点，深度相等的节点按生成次序的盲目搜索。</a:t>
            </a:r>
            <a:endParaRPr lang="zh-CN" alt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60" name="标题 1"/>
          <p:cNvSpPr txBox="1">
            <a:spLocks noGrp="1"/>
          </p:cNvSpPr>
          <p:nvPr>
            <p:ph type="title"/>
          </p:nvPr>
        </p:nvSpPr>
        <p:spPr>
          <a:prstGeom prst="rect">
            <a:avLst/>
          </a:prstGeom>
        </p:spPr>
        <p:txBody>
          <a:bodyPr/>
          <a:lstStyle>
            <a:lvl1pPr>
              <a:defRPr>
                <a:latin typeface="+mn-lt"/>
                <a:ea typeface="+mn-ea"/>
                <a:cs typeface="+mn-cs"/>
                <a:sym typeface="Helvetica"/>
              </a:defRPr>
            </a:lvl1pPr>
          </a:lstStyle>
          <a:p>
            <a:pPr>
              <a:defRPr>
                <a:latin typeface="Calibri Light"/>
                <a:ea typeface="Calibri Light"/>
                <a:cs typeface="Calibri Light"/>
                <a:sym typeface="Calibri Light"/>
              </a:defRPr>
            </a:pPr>
            <a:r>
              <a:rPr lang="en-US" b="1" dirty="0" smtClean="0">
                <a:latin typeface="Times New Roman" panose="02020603050405020304" pitchFamily="18" charset="0"/>
                <a:cs typeface="Times New Roman" panose="02020603050405020304" pitchFamily="18" charset="0"/>
              </a:rPr>
              <a:t>Search</a:t>
            </a:r>
            <a:endParaRPr b="1" dirty="0">
              <a:latin typeface="Times New Roman" panose="02020603050405020304" pitchFamily="18" charset="0"/>
              <a:cs typeface="Times New Roman" panose="02020603050405020304" pitchFamily="18" charset="0"/>
              <a:sym typeface="Helvetica"/>
            </a:endParaRPr>
          </a:p>
        </p:txBody>
      </p:sp>
      <p:sp>
        <p:nvSpPr>
          <p:cNvPr id="961" name="内容占位符 2"/>
          <p:cNvSpPr txBox="1">
            <a:spLocks noGrp="1"/>
          </p:cNvSpPr>
          <p:nvPr>
            <p:ph type="body" idx="1"/>
          </p:nvPr>
        </p:nvSpPr>
        <p:spPr>
          <a:xfrm>
            <a:off x="313642" y="1315466"/>
            <a:ext cx="8677958" cy="4628133"/>
          </a:xfrm>
          <a:prstGeom prst="rect">
            <a:avLst/>
          </a:prstGeom>
        </p:spPr>
        <p:txBody>
          <a:bodyPr>
            <a:normAutofit lnSpcReduction="10000"/>
          </a:bodyPr>
          <a:lstStyle/>
          <a:p>
            <a:pPr marL="166307" indent="-166307" defTabSz="665226">
              <a:lnSpc>
                <a:spcPct val="150000"/>
              </a:lnSpc>
              <a:spcBef>
                <a:spcPts val="675"/>
              </a:spcBef>
              <a:defRPr sz="2134"/>
            </a:pPr>
            <a:r>
              <a:rPr dirty="0" err="1">
                <a:latin typeface="+mn-lt"/>
                <a:ea typeface="+mn-ea"/>
                <a:cs typeface="+mn-cs"/>
                <a:sym typeface="Helvetica"/>
              </a:rPr>
              <a:t>通常来讲，在</a:t>
            </a:r>
            <a:r>
              <a:rPr dirty="0" err="1"/>
              <a:t>search</a:t>
            </a:r>
            <a:r>
              <a:rPr dirty="0" err="1">
                <a:latin typeface="+mn-lt"/>
                <a:ea typeface="+mn-ea"/>
                <a:cs typeface="+mn-cs"/>
                <a:sym typeface="Helvetica"/>
              </a:rPr>
              <a:t>的过程中，</a:t>
            </a:r>
            <a:r>
              <a:rPr dirty="0" err="1" smtClean="0">
                <a:latin typeface="+mn-lt"/>
                <a:ea typeface="+mn-ea"/>
                <a:cs typeface="+mn-cs"/>
                <a:sym typeface="Helvetica"/>
              </a:rPr>
              <a:t>会将所有的点分成几</a:t>
            </a:r>
            <a:r>
              <a:rPr lang="zh-CN" altLang="en-US" dirty="0" smtClean="0">
                <a:latin typeface="+mn-lt"/>
                <a:ea typeface="+mn-ea"/>
                <a:cs typeface="+mn-cs"/>
                <a:sym typeface="Helvetica"/>
              </a:rPr>
              <a:t>类</a:t>
            </a:r>
            <a:endParaRPr lang="en-US" altLang="zh-CN" dirty="0" smtClean="0">
              <a:latin typeface="+mn-lt"/>
              <a:ea typeface="+mn-ea"/>
              <a:cs typeface="+mn-cs"/>
              <a:sym typeface="Helvetica"/>
            </a:endParaRPr>
          </a:p>
          <a:p>
            <a:pPr marL="623507" lvl="1" indent="-166307" defTabSz="665226">
              <a:lnSpc>
                <a:spcPct val="150000"/>
              </a:lnSpc>
              <a:spcBef>
                <a:spcPts val="675"/>
              </a:spcBef>
              <a:defRPr sz="2134"/>
            </a:pPr>
            <a:r>
              <a:rPr dirty="0" smtClean="0"/>
              <a:t>Explored</a:t>
            </a:r>
            <a:r>
              <a:rPr lang="zh-CN" altLang="en-US" dirty="0" smtClean="0"/>
              <a:t>：已经搜索过，属于从起始点到当前结点之间最优路径上的点；</a:t>
            </a:r>
            <a:endParaRPr dirty="0" smtClean="0">
              <a:latin typeface="+mn-lt"/>
              <a:ea typeface="+mn-ea"/>
              <a:cs typeface="+mn-cs"/>
              <a:sym typeface="Helvetica"/>
            </a:endParaRPr>
          </a:p>
          <a:p>
            <a:pPr marL="623507" lvl="1" indent="-166307" defTabSz="665226">
              <a:lnSpc>
                <a:spcPct val="150000"/>
              </a:lnSpc>
              <a:spcBef>
                <a:spcPts val="675"/>
              </a:spcBef>
              <a:defRPr sz="2134"/>
            </a:pPr>
            <a:r>
              <a:rPr dirty="0" smtClean="0"/>
              <a:t>Frontier</a:t>
            </a:r>
            <a:r>
              <a:rPr lang="zh-CN" altLang="en-US" dirty="0" smtClean="0"/>
              <a:t>：当前</a:t>
            </a:r>
            <a:r>
              <a:rPr lang="zh-CN" altLang="en-US" dirty="0"/>
              <a:t>已经生成的结点，其后裔结点等待被搜索，还不确定它们在不在最优路径</a:t>
            </a:r>
            <a:r>
              <a:rPr lang="zh-CN" altLang="en-US" dirty="0" smtClean="0"/>
              <a:t>上；</a:t>
            </a:r>
            <a:endParaRPr lang="en-US" altLang="zh-CN" dirty="0" smtClean="0"/>
          </a:p>
          <a:p>
            <a:pPr marL="623507" lvl="1" indent="-166307" defTabSz="665226">
              <a:lnSpc>
                <a:spcPct val="150000"/>
              </a:lnSpc>
              <a:spcBef>
                <a:spcPts val="675"/>
              </a:spcBef>
              <a:defRPr sz="2134"/>
            </a:pPr>
            <a:r>
              <a:rPr dirty="0" smtClean="0"/>
              <a:t>Unexplored</a:t>
            </a:r>
            <a:r>
              <a:rPr lang="zh-CN" altLang="en-US" dirty="0" smtClean="0"/>
              <a:t>：还没有预见到</a:t>
            </a:r>
            <a:r>
              <a:rPr lang="zh-CN" altLang="en-US" dirty="0"/>
              <a:t>的</a:t>
            </a:r>
            <a:r>
              <a:rPr lang="zh-CN" altLang="en-US" dirty="0" smtClean="0"/>
              <a:t>结点。</a:t>
            </a:r>
            <a:endParaRPr dirty="0" smtClean="0">
              <a:latin typeface="+mn-lt"/>
              <a:ea typeface="+mn-ea"/>
              <a:cs typeface="+mn-cs"/>
              <a:sym typeface="Helvetica"/>
            </a:endParaRPr>
          </a:p>
          <a:p>
            <a:pPr marL="166307" indent="-166307" defTabSz="665226">
              <a:lnSpc>
                <a:spcPct val="150000"/>
              </a:lnSpc>
              <a:spcBef>
                <a:spcPts val="675"/>
              </a:spcBef>
              <a:defRPr sz="2134"/>
            </a:pPr>
            <a:r>
              <a:rPr dirty="0" smtClean="0">
                <a:latin typeface="+mn-lt"/>
                <a:ea typeface="+mn-ea"/>
                <a:cs typeface="+mn-cs"/>
                <a:sym typeface="Helvetica"/>
              </a:rPr>
              <a:t>搜索过程是</a:t>
            </a:r>
            <a:r>
              <a:rPr dirty="0">
                <a:latin typeface="+mn-lt"/>
                <a:ea typeface="+mn-ea"/>
                <a:cs typeface="+mn-cs"/>
                <a:sym typeface="Helvetica"/>
              </a:rPr>
              <a:t>：把</a:t>
            </a:r>
            <a:r>
              <a:rPr dirty="0"/>
              <a:t>Unexplored</a:t>
            </a:r>
            <a:r>
              <a:rPr dirty="0">
                <a:latin typeface="+mn-lt"/>
                <a:ea typeface="+mn-ea"/>
                <a:cs typeface="+mn-cs"/>
                <a:sym typeface="Helvetica"/>
              </a:rPr>
              <a:t>的点放到</a:t>
            </a:r>
            <a:r>
              <a:rPr dirty="0"/>
              <a:t>Frontier</a:t>
            </a:r>
            <a:r>
              <a:rPr dirty="0">
                <a:latin typeface="+mn-lt"/>
                <a:ea typeface="+mn-ea"/>
                <a:cs typeface="+mn-cs"/>
                <a:sym typeface="Helvetica"/>
              </a:rPr>
              <a:t>集合里面，然后把</a:t>
            </a:r>
            <a:r>
              <a:rPr dirty="0"/>
              <a:t>Frontier</a:t>
            </a:r>
            <a:r>
              <a:rPr dirty="0">
                <a:latin typeface="+mn-lt"/>
                <a:ea typeface="+mn-ea"/>
                <a:cs typeface="+mn-cs"/>
                <a:sym typeface="Helvetica"/>
              </a:rPr>
              <a:t>集合里的点挪到</a:t>
            </a:r>
            <a:r>
              <a:rPr dirty="0"/>
              <a:t>Explored</a:t>
            </a:r>
            <a:r>
              <a:rPr dirty="0">
                <a:latin typeface="+mn-lt"/>
                <a:ea typeface="+mn-ea"/>
                <a:cs typeface="+mn-cs"/>
                <a:sym typeface="Helvetica"/>
              </a:rPr>
              <a:t>集合里面。当最终的节点挪到</a:t>
            </a:r>
            <a:r>
              <a:rPr dirty="0"/>
              <a:t>Explored</a:t>
            </a:r>
            <a:r>
              <a:rPr dirty="0">
                <a:latin typeface="+mn-lt"/>
                <a:ea typeface="+mn-ea"/>
                <a:cs typeface="+mn-cs"/>
                <a:sym typeface="Helvetica"/>
              </a:rPr>
              <a:t>里面之后，整个搜索过程就结束了。</a:t>
            </a:r>
          </a:p>
        </p:txBody>
      </p:sp>
      <p:sp>
        <p:nvSpPr>
          <p:cNvPr id="962" name="灯片编号占位符 3"/>
          <p:cNvSpPr txBox="1">
            <a:spLocks noGrp="1"/>
          </p:cNvSpPr>
          <p:nvPr>
            <p:ph type="sldNum" sz="quarter" idx="2"/>
          </p:nvPr>
        </p:nvSpPr>
        <p:spPr>
          <a:xfrm>
            <a:off x="11095176" y="6414760"/>
            <a:ext cx="258624"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Calibri"/>
                <a:ea typeface="Calibri"/>
                <a:cs typeface="Calibri"/>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fld id="{86CB4B4D-7CA3-9044-876B-883B54F8677D}" type="slidenum">
              <a:rPr lang="en-US" altLang="zh-CN" smtClean="0"/>
              <a:pPr/>
              <a:t>44</a:t>
            </a:fld>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深度优先搜索</a:t>
            </a:r>
          </a:p>
        </p:txBody>
      </p:sp>
      <p:sp>
        <p:nvSpPr>
          <p:cNvPr id="3" name="内容占位符 2"/>
          <p:cNvSpPr>
            <a:spLocks noGrp="1"/>
          </p:cNvSpPr>
          <p:nvPr>
            <p:ph idx="1"/>
          </p:nvPr>
        </p:nvSpPr>
        <p:spPr>
          <a:xfrm>
            <a:off x="628650" y="1392766"/>
            <a:ext cx="8197850" cy="4627033"/>
          </a:xfrm>
        </p:spPr>
        <p:txBody>
          <a:bodyPr>
            <a:normAutofit/>
          </a:bodyPr>
          <a:lstStyle/>
          <a:p>
            <a:pPr marL="0" indent="0">
              <a:lnSpc>
                <a:spcPct val="150000"/>
              </a:lnSpc>
              <a:buNone/>
            </a:pPr>
            <a:r>
              <a:rPr lang="zh-CN" altLang="en-US" dirty="0">
                <a:solidFill>
                  <a:srgbClr val="0000FF"/>
                </a:solidFill>
              </a:rPr>
              <a:t>算法：</a:t>
            </a:r>
          </a:p>
          <a:p>
            <a:pPr>
              <a:lnSpc>
                <a:spcPct val="150000"/>
              </a:lnSpc>
            </a:pPr>
            <a:r>
              <a:rPr lang="zh-CN" altLang="en-US" dirty="0"/>
              <a:t>防止搜索过程沿着无益的路径扩展下去，往往给出一个节点扩展的最大深度</a:t>
            </a:r>
            <a:r>
              <a:rPr lang="en-US" altLang="zh-CN" dirty="0"/>
              <a:t>——</a:t>
            </a:r>
            <a:r>
              <a:rPr lang="zh-CN" altLang="en-US" dirty="0"/>
              <a:t>深度界限</a:t>
            </a:r>
            <a:r>
              <a:rPr lang="zh-CN" altLang="en-US" dirty="0" smtClean="0"/>
              <a:t>；</a:t>
            </a:r>
            <a:endParaRPr lang="en-US" altLang="zh-CN" dirty="0" smtClean="0"/>
          </a:p>
          <a:p>
            <a:pPr>
              <a:lnSpc>
                <a:spcPct val="150000"/>
              </a:lnSpc>
            </a:pPr>
            <a:endParaRPr lang="en-US" altLang="zh-CN" dirty="0"/>
          </a:p>
          <a:p>
            <a:pPr marL="0" indent="0">
              <a:lnSpc>
                <a:spcPct val="150000"/>
              </a:lnSpc>
              <a:buNone/>
            </a:pPr>
            <a:endParaRPr lang="zh-CN" altLang="en-US" dirty="0"/>
          </a:p>
          <a:p>
            <a:pPr>
              <a:lnSpc>
                <a:spcPct val="150000"/>
              </a:lnSpc>
            </a:pPr>
            <a:r>
              <a:rPr lang="zh-CN" altLang="en-US" dirty="0" smtClean="0"/>
              <a:t>深度优先搜索</a:t>
            </a:r>
            <a:r>
              <a:rPr lang="zh-CN" altLang="en-US" dirty="0"/>
              <a:t>算法的</a:t>
            </a:r>
            <a:r>
              <a:rPr lang="en-US" altLang="zh-CN" dirty="0"/>
              <a:t>Open</a:t>
            </a:r>
            <a:r>
              <a:rPr lang="zh-CN" altLang="en-US" dirty="0"/>
              <a:t>表是堆栈，</a:t>
            </a:r>
            <a:r>
              <a:rPr lang="zh-CN" altLang="en-US" dirty="0">
                <a:solidFill>
                  <a:srgbClr val="C00000"/>
                </a:solidFill>
              </a:rPr>
              <a:t>先进后出（</a:t>
            </a:r>
            <a:r>
              <a:rPr lang="en-US" altLang="zh-CN" dirty="0">
                <a:solidFill>
                  <a:srgbClr val="C00000"/>
                </a:solidFill>
              </a:rPr>
              <a:t>FILO</a:t>
            </a:r>
            <a:r>
              <a:rPr lang="zh-CN" altLang="en-US" dirty="0">
                <a:solidFill>
                  <a:srgbClr val="C00000"/>
                </a:solidFill>
              </a:rPr>
              <a:t>）</a:t>
            </a:r>
            <a:r>
              <a:rPr lang="zh-CN" altLang="en-US" dirty="0"/>
              <a:t>。</a:t>
            </a:r>
          </a:p>
          <a:p>
            <a:r>
              <a:rPr lang="zh-CN" altLang="en-US" dirty="0"/>
              <a:t>将扩展的后继节点放在</a:t>
            </a:r>
            <a:r>
              <a:rPr lang="en-US" altLang="zh-CN" dirty="0"/>
              <a:t>OPEN</a:t>
            </a:r>
            <a:r>
              <a:rPr lang="zh-CN" altLang="en-US" dirty="0"/>
              <a:t>表的顶端；</a:t>
            </a:r>
            <a:endParaRPr lang="en-US" altLang="zh-CN" dirty="0"/>
          </a:p>
          <a:p>
            <a:endParaRPr lang="zh-CN" altLang="en-US" dirty="0"/>
          </a:p>
        </p:txBody>
      </p:sp>
      <p:sp>
        <p:nvSpPr>
          <p:cNvPr id="4" name="灯片编号占位符 3"/>
          <p:cNvSpPr>
            <a:spLocks noGrp="1"/>
          </p:cNvSpPr>
          <p:nvPr>
            <p:ph type="sldNum" sz="quarter" idx="11"/>
          </p:nvPr>
        </p:nvSpPr>
        <p:spPr/>
        <p:txBody>
          <a:bodyPr/>
          <a:lstStyle/>
          <a:p>
            <a:fld id="{339A6E09-F5C8-4E88-8A4B-297BF10FE49A}" type="slidenum">
              <a:rPr lang="zh-CN" altLang="en-US" smtClean="0"/>
              <a:pPr/>
              <a:t>45</a:t>
            </a:fld>
            <a:endParaRPr lang="zh-CN" altLang="en-US" dirty="0"/>
          </a:p>
        </p:txBody>
      </p:sp>
      <p:sp>
        <p:nvSpPr>
          <p:cNvPr id="5" name="矩形 4">
            <a:extLst>
              <a:ext uri="{FF2B5EF4-FFF2-40B4-BE49-F238E27FC236}">
                <a16:creationId xmlns="" xmlns:a16="http://schemas.microsoft.com/office/drawing/2014/main" id="{552532A6-B0EB-454C-B6E5-C7521CED431E}"/>
              </a:ext>
            </a:extLst>
          </p:cNvPr>
          <p:cNvSpPr/>
          <p:nvPr/>
        </p:nvSpPr>
        <p:spPr>
          <a:xfrm>
            <a:off x="1017438" y="3304146"/>
            <a:ext cx="6388400" cy="955646"/>
          </a:xfrm>
          <a:prstGeom prst="rect">
            <a:avLst/>
          </a:prstGeom>
        </p:spPr>
        <p:txBody>
          <a:bodyPr wrap="square">
            <a:spAutoFit/>
          </a:bodyPr>
          <a:lstStyle/>
          <a:p>
            <a:pPr marL="742950" lvl="1" indent="-285750">
              <a:lnSpc>
                <a:spcPct val="150000"/>
              </a:lnSpc>
              <a:buFont typeface="Arial" panose="020B0604020202020204" pitchFamily="34" charset="0"/>
              <a:buChar char="•"/>
            </a:pPr>
            <a:r>
              <a:rPr lang="en-US" altLang="zh-CN" sz="2000" dirty="0">
                <a:solidFill>
                  <a:srgbClr val="C00000"/>
                </a:solidFill>
              </a:rPr>
              <a:t>Open</a:t>
            </a:r>
            <a:r>
              <a:rPr lang="zh-CN" altLang="en-US" sz="2000" dirty="0">
                <a:solidFill>
                  <a:srgbClr val="003262"/>
                </a:solidFill>
              </a:rPr>
              <a:t>：已经生成出来但其子状态未被搜索的状态。</a:t>
            </a:r>
            <a:endParaRPr lang="en-US" altLang="zh-CN" sz="2000" dirty="0">
              <a:solidFill>
                <a:srgbClr val="003262"/>
              </a:solidFill>
            </a:endParaRPr>
          </a:p>
          <a:p>
            <a:pPr marL="742950" lvl="1" indent="-285750">
              <a:lnSpc>
                <a:spcPct val="150000"/>
              </a:lnSpc>
              <a:buFont typeface="Arial" panose="020B0604020202020204" pitchFamily="34" charset="0"/>
              <a:buChar char="•"/>
            </a:pPr>
            <a:r>
              <a:rPr lang="en-US" altLang="zh-CN" sz="2000" dirty="0">
                <a:solidFill>
                  <a:srgbClr val="C00000"/>
                </a:solidFill>
              </a:rPr>
              <a:t>Closed</a:t>
            </a:r>
            <a:r>
              <a:rPr lang="zh-CN" altLang="en-US" sz="2000" dirty="0">
                <a:solidFill>
                  <a:srgbClr val="003262"/>
                </a:solidFill>
              </a:rPr>
              <a:t>：记录了已被生成扩展过的状态。 </a:t>
            </a:r>
          </a:p>
        </p:txBody>
      </p:sp>
    </p:spTree>
    <p:extLst>
      <p:ext uri="{BB962C8B-B14F-4D97-AF65-F5344CB8AC3E}">
        <p14:creationId xmlns:p14="http://schemas.microsoft.com/office/powerpoint/2010/main" val="22401481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深度优先搜索</a:t>
            </a:r>
            <a:endParaRPr lang="zh-CN" altLang="en-US" dirty="0"/>
          </a:p>
        </p:txBody>
      </p:sp>
      <p:sp>
        <p:nvSpPr>
          <p:cNvPr id="3" name="内容占位符 2"/>
          <p:cNvSpPr>
            <a:spLocks noGrp="1"/>
          </p:cNvSpPr>
          <p:nvPr>
            <p:ph idx="1"/>
          </p:nvPr>
        </p:nvSpPr>
        <p:spPr/>
        <p:txBody>
          <a:bodyPr/>
          <a:lstStyle/>
          <a:p>
            <a:r>
              <a:rPr lang="zh-CN" altLang="en-US" dirty="0"/>
              <a:t>在深度优先搜索中，当搜索到某一个状态时，它所有的</a:t>
            </a:r>
            <a:r>
              <a:rPr lang="zh-CN" altLang="en-US" dirty="0">
                <a:solidFill>
                  <a:srgbClr val="0000FF"/>
                </a:solidFill>
              </a:rPr>
              <a:t>子状态以及子状态的后裔状态</a:t>
            </a:r>
            <a:r>
              <a:rPr lang="zh-CN" altLang="en-US" dirty="0"/>
              <a:t>都必须</a:t>
            </a:r>
            <a:r>
              <a:rPr lang="zh-CN" altLang="en-US" dirty="0">
                <a:solidFill>
                  <a:srgbClr val="0000FF"/>
                </a:solidFill>
              </a:rPr>
              <a:t>先于该状态的兄弟状态</a:t>
            </a:r>
            <a:r>
              <a:rPr lang="zh-CN" altLang="en-US" dirty="0"/>
              <a:t>被搜索。 </a:t>
            </a:r>
          </a:p>
          <a:p>
            <a:r>
              <a:rPr lang="zh-CN" altLang="en-US" dirty="0"/>
              <a:t>为了保证找到解，应选择合适的</a:t>
            </a:r>
            <a:r>
              <a:rPr lang="zh-CN" altLang="en-US" dirty="0">
                <a:solidFill>
                  <a:srgbClr val="0000FF"/>
                </a:solidFill>
              </a:rPr>
              <a:t>深度限制值</a:t>
            </a:r>
            <a:r>
              <a:rPr lang="zh-CN" altLang="en-US" dirty="0"/>
              <a:t>，或采取不断加大深度限制值的办法，反复搜索，直到找到解。 </a:t>
            </a:r>
          </a:p>
          <a:p>
            <a:r>
              <a:rPr lang="zh-CN" altLang="en-US" dirty="0"/>
              <a:t>对任何状态而言，以后的搜索有可能找到另一条通向它的路径。如果路径的长度对解题很关键的话，当算法多次搜索到同一个状态时，它应该保留最短路径。 </a:t>
            </a:r>
          </a:p>
          <a:p>
            <a:endParaRPr lang="zh-CN" altLang="en-US" dirty="0"/>
          </a:p>
        </p:txBody>
      </p:sp>
      <p:sp>
        <p:nvSpPr>
          <p:cNvPr id="4" name="灯片编号占位符 3"/>
          <p:cNvSpPr>
            <a:spLocks noGrp="1"/>
          </p:cNvSpPr>
          <p:nvPr>
            <p:ph type="sldNum" sz="quarter" idx="11"/>
          </p:nvPr>
        </p:nvSpPr>
        <p:spPr/>
        <p:txBody>
          <a:bodyPr/>
          <a:lstStyle/>
          <a:p>
            <a:fld id="{339A6E09-F5C8-4E88-8A4B-297BF10FE49A}" type="slidenum">
              <a:rPr lang="zh-CN" altLang="en-US" smtClean="0"/>
              <a:pPr/>
              <a:t>46</a:t>
            </a:fld>
            <a:endParaRPr lang="zh-CN" altLang="en-US" dirty="0"/>
          </a:p>
        </p:txBody>
      </p:sp>
    </p:spTree>
    <p:extLst>
      <p:ext uri="{BB962C8B-B14F-4D97-AF65-F5344CB8AC3E}">
        <p14:creationId xmlns:p14="http://schemas.microsoft.com/office/powerpoint/2010/main" val="212240877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深度优先搜索</a:t>
            </a:r>
            <a:endParaRPr lang="zh-CN" altLang="en-US" dirty="0"/>
          </a:p>
        </p:txBody>
      </p:sp>
      <p:sp>
        <p:nvSpPr>
          <p:cNvPr id="3" name="内容占位符 2"/>
          <p:cNvSpPr>
            <a:spLocks noGrp="1"/>
          </p:cNvSpPr>
          <p:nvPr>
            <p:ph idx="1"/>
          </p:nvPr>
        </p:nvSpPr>
        <p:spPr/>
        <p:txBody>
          <a:bodyPr/>
          <a:lstStyle/>
          <a:p>
            <a:r>
              <a:rPr lang="zh-CN" altLang="en-US" dirty="0"/>
              <a:t>深度优先搜索</a:t>
            </a:r>
            <a:r>
              <a:rPr lang="zh-CN" altLang="en-US" dirty="0">
                <a:solidFill>
                  <a:srgbClr val="C00000"/>
                </a:solidFill>
              </a:rPr>
              <a:t>并不能保证</a:t>
            </a:r>
            <a:r>
              <a:rPr lang="zh-CN" altLang="en-US" dirty="0"/>
              <a:t>第一次搜索到的某个状态时的路径是到这个状态的</a:t>
            </a:r>
            <a:r>
              <a:rPr lang="zh-CN" altLang="en-US" dirty="0">
                <a:solidFill>
                  <a:srgbClr val="C00000"/>
                </a:solidFill>
              </a:rPr>
              <a:t>最短路径</a:t>
            </a:r>
            <a:r>
              <a:rPr lang="zh-CN" altLang="en-US" dirty="0"/>
              <a:t>。 </a:t>
            </a:r>
          </a:p>
          <a:p>
            <a:pPr marL="0" indent="0">
              <a:buNone/>
            </a:pPr>
            <a:endParaRPr lang="zh-CN" altLang="en-US" dirty="0"/>
          </a:p>
        </p:txBody>
      </p:sp>
      <p:sp>
        <p:nvSpPr>
          <p:cNvPr id="4" name="灯片编号占位符 3"/>
          <p:cNvSpPr>
            <a:spLocks noGrp="1"/>
          </p:cNvSpPr>
          <p:nvPr>
            <p:ph type="sldNum" sz="quarter" idx="11"/>
          </p:nvPr>
        </p:nvSpPr>
        <p:spPr/>
        <p:txBody>
          <a:bodyPr/>
          <a:lstStyle/>
          <a:p>
            <a:fld id="{339A6E09-F5C8-4E88-8A4B-297BF10FE49A}" type="slidenum">
              <a:rPr lang="zh-CN" altLang="en-US" smtClean="0"/>
              <a:pPr/>
              <a:t>47</a:t>
            </a:fld>
            <a:endParaRPr lang="zh-CN" altLang="en-US" dirty="0"/>
          </a:p>
        </p:txBody>
      </p:sp>
      <p:pic>
        <p:nvPicPr>
          <p:cNvPr id="5" name="Picture 2">
            <a:extLst>
              <a:ext uri="{FF2B5EF4-FFF2-40B4-BE49-F238E27FC236}">
                <a16:creationId xmlns="" xmlns:a16="http://schemas.microsoft.com/office/drawing/2014/main" id="{C5A5E891-0037-5C44-B5F6-EAF2D51A5AF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102838" y="2366449"/>
            <a:ext cx="4667239" cy="3525174"/>
          </a:xfrm>
          <a:prstGeom prst="rect">
            <a:avLst/>
          </a:prstGeom>
          <a:noFill/>
        </p:spPr>
      </p:pic>
    </p:spTree>
    <p:extLst>
      <p:ext uri="{BB962C8B-B14F-4D97-AF65-F5344CB8AC3E}">
        <p14:creationId xmlns:p14="http://schemas.microsoft.com/office/powerpoint/2010/main" val="382153243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a:t>Depth-First Search</a:t>
            </a:r>
          </a:p>
        </p:txBody>
      </p:sp>
      <p:grpSp>
        <p:nvGrpSpPr>
          <p:cNvPr id="19459" name="Group 3"/>
          <p:cNvGrpSpPr>
            <a:grpSpLocks/>
          </p:cNvGrpSpPr>
          <p:nvPr/>
        </p:nvGrpSpPr>
        <p:grpSpPr bwMode="auto">
          <a:xfrm>
            <a:off x="2343150" y="3432574"/>
            <a:ext cx="4114800" cy="2539706"/>
            <a:chOff x="48" y="2332"/>
            <a:chExt cx="3456" cy="2428"/>
          </a:xfrm>
        </p:grpSpPr>
        <p:sp>
          <p:nvSpPr>
            <p:cNvPr id="19594" name="Text Box 4"/>
            <p:cNvSpPr txBox="1">
              <a:spLocks noChangeArrowheads="1"/>
            </p:cNvSpPr>
            <p:nvPr/>
          </p:nvSpPr>
          <p:spPr bwMode="auto">
            <a:xfrm>
              <a:off x="1728" y="2332"/>
              <a:ext cx="624" cy="265"/>
            </a:xfrm>
            <a:prstGeom prst="rect">
              <a:avLst/>
            </a:prstGeom>
            <a:noFill/>
            <a:ln w="9525">
              <a:noFill/>
              <a:miter lim="800000"/>
              <a:headEnd/>
              <a:tailEnd/>
            </a:ln>
          </p:spPr>
          <p:txBody>
            <a:bodyPr>
              <a:spAutoFit/>
            </a:bodyPr>
            <a:lstStyle/>
            <a:p>
              <a:pPr algn="ctr">
                <a:spcBef>
                  <a:spcPct val="50000"/>
                </a:spcBef>
              </a:pPr>
              <a:r>
                <a:rPr lang="en-US" sz="1200" dirty="0"/>
                <a:t>S</a:t>
              </a:r>
            </a:p>
          </p:txBody>
        </p:sp>
        <p:sp>
          <p:nvSpPr>
            <p:cNvPr id="19595" name="Text Box 5"/>
            <p:cNvSpPr txBox="1">
              <a:spLocks noChangeArrowheads="1"/>
            </p:cNvSpPr>
            <p:nvPr/>
          </p:nvSpPr>
          <p:spPr bwMode="auto">
            <a:xfrm>
              <a:off x="48" y="3417"/>
              <a:ext cx="240" cy="287"/>
            </a:xfrm>
            <a:prstGeom prst="rect">
              <a:avLst/>
            </a:prstGeom>
            <a:noFill/>
            <a:ln w="9525">
              <a:noFill/>
              <a:miter lim="800000"/>
              <a:headEnd/>
              <a:tailEnd/>
            </a:ln>
          </p:spPr>
          <p:txBody>
            <a:bodyPr>
              <a:spAutoFit/>
            </a:bodyPr>
            <a:lstStyle/>
            <a:p>
              <a:pPr algn="ctr">
                <a:spcBef>
                  <a:spcPct val="50000"/>
                </a:spcBef>
              </a:pPr>
              <a:r>
                <a:rPr lang="en-US" sz="1350" i="1"/>
                <a:t>a</a:t>
              </a:r>
            </a:p>
          </p:txBody>
        </p:sp>
        <p:sp>
          <p:nvSpPr>
            <p:cNvPr id="19596" name="Text Box 6"/>
            <p:cNvSpPr txBox="1">
              <a:spLocks noChangeArrowheads="1"/>
            </p:cNvSpPr>
            <p:nvPr/>
          </p:nvSpPr>
          <p:spPr bwMode="auto">
            <a:xfrm>
              <a:off x="48" y="3033"/>
              <a:ext cx="240" cy="287"/>
            </a:xfrm>
            <a:prstGeom prst="rect">
              <a:avLst/>
            </a:prstGeom>
            <a:noFill/>
            <a:ln w="9525">
              <a:noFill/>
              <a:miter lim="800000"/>
              <a:headEnd/>
              <a:tailEnd/>
            </a:ln>
          </p:spPr>
          <p:txBody>
            <a:bodyPr>
              <a:spAutoFit/>
            </a:bodyPr>
            <a:lstStyle/>
            <a:p>
              <a:pPr algn="ctr">
                <a:spcBef>
                  <a:spcPct val="50000"/>
                </a:spcBef>
              </a:pPr>
              <a:r>
                <a:rPr lang="en-US" sz="1350" i="1"/>
                <a:t>b</a:t>
              </a:r>
            </a:p>
          </p:txBody>
        </p:sp>
        <p:sp>
          <p:nvSpPr>
            <p:cNvPr id="19597" name="Text Box 7"/>
            <p:cNvSpPr txBox="1">
              <a:spLocks noChangeArrowheads="1"/>
            </p:cNvSpPr>
            <p:nvPr/>
          </p:nvSpPr>
          <p:spPr bwMode="auto">
            <a:xfrm>
              <a:off x="384" y="2688"/>
              <a:ext cx="240" cy="287"/>
            </a:xfrm>
            <a:prstGeom prst="rect">
              <a:avLst/>
            </a:prstGeom>
            <a:noFill/>
            <a:ln w="9525">
              <a:noFill/>
              <a:miter lim="800000"/>
              <a:headEnd/>
              <a:tailEnd/>
            </a:ln>
          </p:spPr>
          <p:txBody>
            <a:bodyPr>
              <a:spAutoFit/>
            </a:bodyPr>
            <a:lstStyle/>
            <a:p>
              <a:pPr algn="ctr">
                <a:spcBef>
                  <a:spcPct val="50000"/>
                </a:spcBef>
              </a:pPr>
              <a:r>
                <a:rPr lang="en-US" sz="1350" i="1"/>
                <a:t>d</a:t>
              </a:r>
            </a:p>
          </p:txBody>
        </p:sp>
        <p:sp>
          <p:nvSpPr>
            <p:cNvPr id="19598" name="Text Box 8"/>
            <p:cNvSpPr txBox="1">
              <a:spLocks noChangeArrowheads="1"/>
            </p:cNvSpPr>
            <p:nvPr/>
          </p:nvSpPr>
          <p:spPr bwMode="auto">
            <a:xfrm>
              <a:off x="3264" y="2640"/>
              <a:ext cx="240" cy="287"/>
            </a:xfrm>
            <a:prstGeom prst="rect">
              <a:avLst/>
            </a:prstGeom>
            <a:noFill/>
            <a:ln w="9525">
              <a:noFill/>
              <a:miter lim="800000"/>
              <a:headEnd/>
              <a:tailEnd/>
            </a:ln>
          </p:spPr>
          <p:txBody>
            <a:bodyPr>
              <a:spAutoFit/>
            </a:bodyPr>
            <a:lstStyle/>
            <a:p>
              <a:pPr algn="ctr">
                <a:spcBef>
                  <a:spcPct val="50000"/>
                </a:spcBef>
              </a:pPr>
              <a:r>
                <a:rPr lang="en-US" sz="1350" i="1"/>
                <a:t>p</a:t>
              </a:r>
            </a:p>
          </p:txBody>
        </p:sp>
        <p:sp>
          <p:nvSpPr>
            <p:cNvPr id="19599" name="Text Box 9"/>
            <p:cNvSpPr txBox="1">
              <a:spLocks noChangeArrowheads="1"/>
            </p:cNvSpPr>
            <p:nvPr/>
          </p:nvSpPr>
          <p:spPr bwMode="auto">
            <a:xfrm>
              <a:off x="480" y="3417"/>
              <a:ext cx="240" cy="287"/>
            </a:xfrm>
            <a:prstGeom prst="rect">
              <a:avLst/>
            </a:prstGeom>
            <a:noFill/>
            <a:ln w="9525">
              <a:noFill/>
              <a:miter lim="800000"/>
              <a:headEnd/>
              <a:tailEnd/>
            </a:ln>
          </p:spPr>
          <p:txBody>
            <a:bodyPr>
              <a:spAutoFit/>
            </a:bodyPr>
            <a:lstStyle/>
            <a:p>
              <a:pPr algn="ctr">
                <a:spcBef>
                  <a:spcPct val="50000"/>
                </a:spcBef>
              </a:pPr>
              <a:r>
                <a:rPr lang="en-US" sz="1350" i="1"/>
                <a:t>a</a:t>
              </a:r>
            </a:p>
          </p:txBody>
        </p:sp>
        <p:sp>
          <p:nvSpPr>
            <p:cNvPr id="19600" name="Text Box 10"/>
            <p:cNvSpPr txBox="1">
              <a:spLocks noChangeArrowheads="1"/>
            </p:cNvSpPr>
            <p:nvPr/>
          </p:nvSpPr>
          <p:spPr bwMode="auto">
            <a:xfrm>
              <a:off x="480" y="3033"/>
              <a:ext cx="240" cy="287"/>
            </a:xfrm>
            <a:prstGeom prst="rect">
              <a:avLst/>
            </a:prstGeom>
            <a:noFill/>
            <a:ln w="9525">
              <a:noFill/>
              <a:miter lim="800000"/>
              <a:headEnd/>
              <a:tailEnd/>
            </a:ln>
          </p:spPr>
          <p:txBody>
            <a:bodyPr>
              <a:spAutoFit/>
            </a:bodyPr>
            <a:lstStyle/>
            <a:p>
              <a:pPr algn="ctr">
                <a:spcBef>
                  <a:spcPct val="50000"/>
                </a:spcBef>
              </a:pPr>
              <a:r>
                <a:rPr lang="en-US" sz="1350" i="1"/>
                <a:t>c</a:t>
              </a:r>
            </a:p>
          </p:txBody>
        </p:sp>
        <p:cxnSp>
          <p:nvCxnSpPr>
            <p:cNvPr id="19601" name="AutoShape 11"/>
            <p:cNvCxnSpPr>
              <a:cxnSpLocks noChangeShapeType="1"/>
              <a:stCxn id="19597" idx="2"/>
              <a:endCxn id="19596" idx="0"/>
            </p:cNvCxnSpPr>
            <p:nvPr/>
          </p:nvCxnSpPr>
          <p:spPr bwMode="auto">
            <a:xfrm flipH="1">
              <a:off x="168" y="2975"/>
              <a:ext cx="336" cy="58"/>
            </a:xfrm>
            <a:prstGeom prst="straightConnector1">
              <a:avLst/>
            </a:prstGeom>
            <a:noFill/>
            <a:ln w="9525">
              <a:solidFill>
                <a:schemeClr val="tx1"/>
              </a:solidFill>
              <a:round/>
              <a:headEnd/>
              <a:tailEnd/>
            </a:ln>
          </p:spPr>
        </p:cxnSp>
        <p:cxnSp>
          <p:nvCxnSpPr>
            <p:cNvPr id="19602" name="AutoShape 12"/>
            <p:cNvCxnSpPr>
              <a:cxnSpLocks noChangeShapeType="1"/>
              <a:stCxn id="19597" idx="2"/>
              <a:endCxn id="19600" idx="0"/>
            </p:cNvCxnSpPr>
            <p:nvPr/>
          </p:nvCxnSpPr>
          <p:spPr bwMode="auto">
            <a:xfrm>
              <a:off x="504" y="2975"/>
              <a:ext cx="96" cy="58"/>
            </a:xfrm>
            <a:prstGeom prst="straightConnector1">
              <a:avLst/>
            </a:prstGeom>
            <a:noFill/>
            <a:ln w="9525">
              <a:solidFill>
                <a:schemeClr val="tx1"/>
              </a:solidFill>
              <a:round/>
              <a:headEnd/>
              <a:tailEnd/>
            </a:ln>
          </p:spPr>
        </p:cxnSp>
        <p:cxnSp>
          <p:nvCxnSpPr>
            <p:cNvPr id="19603" name="AutoShape 13"/>
            <p:cNvCxnSpPr>
              <a:cxnSpLocks noChangeShapeType="1"/>
              <a:stCxn id="19596" idx="2"/>
              <a:endCxn id="19595" idx="0"/>
            </p:cNvCxnSpPr>
            <p:nvPr/>
          </p:nvCxnSpPr>
          <p:spPr bwMode="auto">
            <a:xfrm>
              <a:off x="168" y="3320"/>
              <a:ext cx="0" cy="97"/>
            </a:xfrm>
            <a:prstGeom prst="straightConnector1">
              <a:avLst/>
            </a:prstGeom>
            <a:noFill/>
            <a:ln w="9525">
              <a:solidFill>
                <a:schemeClr val="tx1"/>
              </a:solidFill>
              <a:round/>
              <a:headEnd/>
              <a:tailEnd/>
            </a:ln>
          </p:spPr>
        </p:cxnSp>
        <p:cxnSp>
          <p:nvCxnSpPr>
            <p:cNvPr id="19604" name="AutoShape 14"/>
            <p:cNvCxnSpPr>
              <a:cxnSpLocks noChangeShapeType="1"/>
              <a:stCxn id="19600" idx="2"/>
              <a:endCxn id="19599" idx="0"/>
            </p:cNvCxnSpPr>
            <p:nvPr/>
          </p:nvCxnSpPr>
          <p:spPr bwMode="auto">
            <a:xfrm>
              <a:off x="600" y="3320"/>
              <a:ext cx="0" cy="97"/>
            </a:xfrm>
            <a:prstGeom prst="straightConnector1">
              <a:avLst/>
            </a:prstGeom>
            <a:noFill/>
            <a:ln w="9525">
              <a:solidFill>
                <a:schemeClr val="tx1"/>
              </a:solidFill>
              <a:round/>
              <a:headEnd/>
              <a:tailEnd/>
            </a:ln>
          </p:spPr>
        </p:cxnSp>
        <p:grpSp>
          <p:nvGrpSpPr>
            <p:cNvPr id="19605" name="Group 15"/>
            <p:cNvGrpSpPr>
              <a:grpSpLocks/>
            </p:cNvGrpSpPr>
            <p:nvPr/>
          </p:nvGrpSpPr>
          <p:grpSpPr bwMode="auto">
            <a:xfrm>
              <a:off x="1776" y="2640"/>
              <a:ext cx="1104" cy="1736"/>
              <a:chOff x="1152" y="2640"/>
              <a:chExt cx="1104" cy="1736"/>
            </a:xfrm>
          </p:grpSpPr>
          <p:sp>
            <p:nvSpPr>
              <p:cNvPr id="19632" name="Text Box 16"/>
              <p:cNvSpPr txBox="1">
                <a:spLocks noChangeArrowheads="1"/>
              </p:cNvSpPr>
              <p:nvPr/>
            </p:nvSpPr>
            <p:spPr bwMode="auto">
              <a:xfrm>
                <a:off x="1536" y="2640"/>
                <a:ext cx="240" cy="287"/>
              </a:xfrm>
              <a:prstGeom prst="rect">
                <a:avLst/>
              </a:prstGeom>
              <a:noFill/>
              <a:ln w="9525">
                <a:noFill/>
                <a:miter lim="800000"/>
                <a:headEnd/>
                <a:tailEnd/>
              </a:ln>
            </p:spPr>
            <p:txBody>
              <a:bodyPr>
                <a:spAutoFit/>
              </a:bodyPr>
              <a:lstStyle/>
              <a:p>
                <a:pPr algn="ctr">
                  <a:spcBef>
                    <a:spcPct val="50000"/>
                  </a:spcBef>
                </a:pPr>
                <a:r>
                  <a:rPr lang="en-US" sz="1350" i="1"/>
                  <a:t>e</a:t>
                </a:r>
              </a:p>
            </p:txBody>
          </p:sp>
          <p:sp>
            <p:nvSpPr>
              <p:cNvPr id="19633" name="Text Box 17"/>
              <p:cNvSpPr txBox="1">
                <a:spLocks noChangeArrowheads="1"/>
              </p:cNvSpPr>
              <p:nvPr/>
            </p:nvSpPr>
            <p:spPr bwMode="auto">
              <a:xfrm>
                <a:off x="1152" y="3408"/>
                <a:ext cx="240" cy="287"/>
              </a:xfrm>
              <a:prstGeom prst="rect">
                <a:avLst/>
              </a:prstGeom>
              <a:noFill/>
              <a:ln w="9525">
                <a:noFill/>
                <a:miter lim="800000"/>
                <a:headEnd/>
                <a:tailEnd/>
              </a:ln>
            </p:spPr>
            <p:txBody>
              <a:bodyPr>
                <a:spAutoFit/>
              </a:bodyPr>
              <a:lstStyle/>
              <a:p>
                <a:pPr algn="ctr">
                  <a:spcBef>
                    <a:spcPct val="50000"/>
                  </a:spcBef>
                </a:pPr>
                <a:r>
                  <a:rPr lang="en-US" sz="1350" i="1"/>
                  <a:t>p</a:t>
                </a:r>
              </a:p>
            </p:txBody>
          </p:sp>
          <p:sp>
            <p:nvSpPr>
              <p:cNvPr id="19634" name="Text Box 18"/>
              <p:cNvSpPr txBox="1">
                <a:spLocks noChangeArrowheads="1"/>
              </p:cNvSpPr>
              <p:nvPr/>
            </p:nvSpPr>
            <p:spPr bwMode="auto">
              <a:xfrm>
                <a:off x="1296" y="3024"/>
                <a:ext cx="240" cy="287"/>
              </a:xfrm>
              <a:prstGeom prst="rect">
                <a:avLst/>
              </a:prstGeom>
              <a:noFill/>
              <a:ln w="9525">
                <a:noFill/>
                <a:miter lim="800000"/>
                <a:headEnd/>
                <a:tailEnd/>
              </a:ln>
            </p:spPr>
            <p:txBody>
              <a:bodyPr>
                <a:spAutoFit/>
              </a:bodyPr>
              <a:lstStyle/>
              <a:p>
                <a:pPr algn="ctr">
                  <a:spcBef>
                    <a:spcPct val="50000"/>
                  </a:spcBef>
                </a:pPr>
                <a:r>
                  <a:rPr lang="en-US" sz="1350" i="1"/>
                  <a:t>h</a:t>
                </a:r>
              </a:p>
            </p:txBody>
          </p:sp>
          <p:sp>
            <p:nvSpPr>
              <p:cNvPr id="19635" name="Text Box 19"/>
              <p:cNvSpPr txBox="1">
                <a:spLocks noChangeArrowheads="1"/>
              </p:cNvSpPr>
              <p:nvPr/>
            </p:nvSpPr>
            <p:spPr bwMode="auto">
              <a:xfrm>
                <a:off x="1728" y="3408"/>
                <a:ext cx="240" cy="287"/>
              </a:xfrm>
              <a:prstGeom prst="rect">
                <a:avLst/>
              </a:prstGeom>
              <a:noFill/>
              <a:ln w="9525">
                <a:noFill/>
                <a:miter lim="800000"/>
                <a:headEnd/>
                <a:tailEnd/>
              </a:ln>
            </p:spPr>
            <p:txBody>
              <a:bodyPr>
                <a:spAutoFit/>
              </a:bodyPr>
              <a:lstStyle/>
              <a:p>
                <a:pPr algn="ctr">
                  <a:spcBef>
                    <a:spcPct val="50000"/>
                  </a:spcBef>
                </a:pPr>
                <a:r>
                  <a:rPr lang="en-US" sz="1350" i="1"/>
                  <a:t>f</a:t>
                </a:r>
              </a:p>
            </p:txBody>
          </p:sp>
          <p:sp>
            <p:nvSpPr>
              <p:cNvPr id="19636" name="Text Box 20"/>
              <p:cNvSpPr txBox="1">
                <a:spLocks noChangeArrowheads="1"/>
              </p:cNvSpPr>
              <p:nvPr/>
            </p:nvSpPr>
            <p:spPr bwMode="auto">
              <a:xfrm>
                <a:off x="1728" y="3024"/>
                <a:ext cx="240" cy="287"/>
              </a:xfrm>
              <a:prstGeom prst="rect">
                <a:avLst/>
              </a:prstGeom>
              <a:noFill/>
              <a:ln w="9525">
                <a:noFill/>
                <a:miter lim="800000"/>
                <a:headEnd/>
                <a:tailEnd/>
              </a:ln>
            </p:spPr>
            <p:txBody>
              <a:bodyPr>
                <a:spAutoFit/>
              </a:bodyPr>
              <a:lstStyle/>
              <a:p>
                <a:pPr algn="ctr">
                  <a:spcBef>
                    <a:spcPct val="50000"/>
                  </a:spcBef>
                </a:pPr>
                <a:r>
                  <a:rPr lang="en-US" sz="1350" i="1"/>
                  <a:t>r</a:t>
                </a:r>
              </a:p>
            </p:txBody>
          </p:sp>
          <p:sp>
            <p:nvSpPr>
              <p:cNvPr id="19637" name="Text Box 21"/>
              <p:cNvSpPr txBox="1">
                <a:spLocks noChangeArrowheads="1"/>
              </p:cNvSpPr>
              <p:nvPr/>
            </p:nvSpPr>
            <p:spPr bwMode="auto">
              <a:xfrm>
                <a:off x="1440" y="3408"/>
                <a:ext cx="240" cy="287"/>
              </a:xfrm>
              <a:prstGeom prst="rect">
                <a:avLst/>
              </a:prstGeom>
              <a:noFill/>
              <a:ln w="9525">
                <a:noFill/>
                <a:miter lim="800000"/>
                <a:headEnd/>
                <a:tailEnd/>
              </a:ln>
            </p:spPr>
            <p:txBody>
              <a:bodyPr>
                <a:spAutoFit/>
              </a:bodyPr>
              <a:lstStyle/>
              <a:p>
                <a:pPr algn="ctr">
                  <a:spcBef>
                    <a:spcPct val="50000"/>
                  </a:spcBef>
                </a:pPr>
                <a:r>
                  <a:rPr lang="en-US" sz="1350" i="1"/>
                  <a:t>q</a:t>
                </a:r>
              </a:p>
            </p:txBody>
          </p:sp>
          <p:sp>
            <p:nvSpPr>
              <p:cNvPr id="19638" name="Text Box 22"/>
              <p:cNvSpPr txBox="1">
                <a:spLocks noChangeArrowheads="1"/>
              </p:cNvSpPr>
              <p:nvPr/>
            </p:nvSpPr>
            <p:spPr bwMode="auto">
              <a:xfrm>
                <a:off x="1152" y="3753"/>
                <a:ext cx="240" cy="287"/>
              </a:xfrm>
              <a:prstGeom prst="rect">
                <a:avLst/>
              </a:prstGeom>
              <a:noFill/>
              <a:ln w="9525">
                <a:noFill/>
                <a:miter lim="800000"/>
                <a:headEnd/>
                <a:tailEnd/>
              </a:ln>
            </p:spPr>
            <p:txBody>
              <a:bodyPr>
                <a:spAutoFit/>
              </a:bodyPr>
              <a:lstStyle/>
              <a:p>
                <a:pPr algn="ctr">
                  <a:spcBef>
                    <a:spcPct val="50000"/>
                  </a:spcBef>
                </a:pPr>
                <a:r>
                  <a:rPr lang="en-US" sz="1350" i="1"/>
                  <a:t>q</a:t>
                </a:r>
              </a:p>
            </p:txBody>
          </p:sp>
          <p:sp>
            <p:nvSpPr>
              <p:cNvPr id="19639" name="Text Box 23"/>
              <p:cNvSpPr txBox="1">
                <a:spLocks noChangeArrowheads="1"/>
              </p:cNvSpPr>
              <p:nvPr/>
            </p:nvSpPr>
            <p:spPr bwMode="auto">
              <a:xfrm>
                <a:off x="1584" y="3753"/>
                <a:ext cx="240" cy="287"/>
              </a:xfrm>
              <a:prstGeom prst="rect">
                <a:avLst/>
              </a:prstGeom>
              <a:noFill/>
              <a:ln w="9525">
                <a:noFill/>
                <a:miter lim="800000"/>
                <a:headEnd/>
                <a:tailEnd/>
              </a:ln>
            </p:spPr>
            <p:txBody>
              <a:bodyPr>
                <a:spAutoFit/>
              </a:bodyPr>
              <a:lstStyle/>
              <a:p>
                <a:pPr algn="ctr">
                  <a:spcBef>
                    <a:spcPct val="50000"/>
                  </a:spcBef>
                </a:pPr>
                <a:r>
                  <a:rPr lang="en-US" sz="1350" i="1"/>
                  <a:t>c</a:t>
                </a:r>
              </a:p>
            </p:txBody>
          </p:sp>
          <p:sp>
            <p:nvSpPr>
              <p:cNvPr id="19640" name="Text Box 24"/>
              <p:cNvSpPr txBox="1">
                <a:spLocks noChangeArrowheads="1"/>
              </p:cNvSpPr>
              <p:nvPr/>
            </p:nvSpPr>
            <p:spPr bwMode="auto">
              <a:xfrm>
                <a:off x="1776" y="3792"/>
                <a:ext cx="480" cy="265"/>
              </a:xfrm>
              <a:prstGeom prst="rect">
                <a:avLst/>
              </a:prstGeom>
              <a:noFill/>
              <a:ln w="9525">
                <a:noFill/>
                <a:miter lim="800000"/>
                <a:headEnd/>
                <a:tailEnd/>
              </a:ln>
            </p:spPr>
            <p:txBody>
              <a:bodyPr>
                <a:spAutoFit/>
              </a:bodyPr>
              <a:lstStyle/>
              <a:p>
                <a:pPr algn="ctr">
                  <a:spcBef>
                    <a:spcPct val="50000"/>
                  </a:spcBef>
                </a:pPr>
                <a:r>
                  <a:rPr lang="en-US" sz="1200" dirty="0"/>
                  <a:t>G</a:t>
                </a:r>
              </a:p>
            </p:txBody>
          </p:sp>
          <p:sp>
            <p:nvSpPr>
              <p:cNvPr id="19641" name="Text Box 25"/>
              <p:cNvSpPr txBox="1">
                <a:spLocks noChangeArrowheads="1"/>
              </p:cNvSpPr>
              <p:nvPr/>
            </p:nvSpPr>
            <p:spPr bwMode="auto">
              <a:xfrm>
                <a:off x="1584" y="4089"/>
                <a:ext cx="240" cy="287"/>
              </a:xfrm>
              <a:prstGeom prst="rect">
                <a:avLst/>
              </a:prstGeom>
              <a:noFill/>
              <a:ln w="9525">
                <a:noFill/>
                <a:miter lim="800000"/>
                <a:headEnd/>
                <a:tailEnd/>
              </a:ln>
            </p:spPr>
            <p:txBody>
              <a:bodyPr>
                <a:spAutoFit/>
              </a:bodyPr>
              <a:lstStyle/>
              <a:p>
                <a:pPr algn="ctr">
                  <a:spcBef>
                    <a:spcPct val="50000"/>
                  </a:spcBef>
                </a:pPr>
                <a:r>
                  <a:rPr lang="en-US" sz="1350" i="1"/>
                  <a:t>a</a:t>
                </a:r>
              </a:p>
            </p:txBody>
          </p:sp>
          <p:cxnSp>
            <p:nvCxnSpPr>
              <p:cNvPr id="19642" name="AutoShape 26"/>
              <p:cNvCxnSpPr>
                <a:cxnSpLocks noChangeShapeType="1"/>
                <a:stCxn id="19632" idx="2"/>
                <a:endCxn id="19634" idx="0"/>
              </p:cNvCxnSpPr>
              <p:nvPr/>
            </p:nvCxnSpPr>
            <p:spPr bwMode="auto">
              <a:xfrm flipH="1">
                <a:off x="1416" y="2927"/>
                <a:ext cx="240" cy="97"/>
              </a:xfrm>
              <a:prstGeom prst="straightConnector1">
                <a:avLst/>
              </a:prstGeom>
              <a:noFill/>
              <a:ln w="9525">
                <a:solidFill>
                  <a:schemeClr val="tx1"/>
                </a:solidFill>
                <a:round/>
                <a:headEnd/>
                <a:tailEnd/>
              </a:ln>
            </p:spPr>
          </p:cxnSp>
          <p:cxnSp>
            <p:nvCxnSpPr>
              <p:cNvPr id="19643" name="AutoShape 27"/>
              <p:cNvCxnSpPr>
                <a:cxnSpLocks noChangeShapeType="1"/>
                <a:stCxn id="19632" idx="2"/>
                <a:endCxn id="19636" idx="0"/>
              </p:cNvCxnSpPr>
              <p:nvPr/>
            </p:nvCxnSpPr>
            <p:spPr bwMode="auto">
              <a:xfrm>
                <a:off x="1656" y="2927"/>
                <a:ext cx="192" cy="97"/>
              </a:xfrm>
              <a:prstGeom prst="straightConnector1">
                <a:avLst/>
              </a:prstGeom>
              <a:noFill/>
              <a:ln w="9525">
                <a:solidFill>
                  <a:schemeClr val="tx1"/>
                </a:solidFill>
                <a:round/>
                <a:headEnd/>
                <a:tailEnd/>
              </a:ln>
            </p:spPr>
          </p:cxnSp>
          <p:cxnSp>
            <p:nvCxnSpPr>
              <p:cNvPr id="19644" name="AutoShape 28"/>
              <p:cNvCxnSpPr>
                <a:cxnSpLocks noChangeShapeType="1"/>
                <a:stCxn id="19634" idx="2"/>
                <a:endCxn id="19633" idx="0"/>
              </p:cNvCxnSpPr>
              <p:nvPr/>
            </p:nvCxnSpPr>
            <p:spPr bwMode="auto">
              <a:xfrm flipH="1">
                <a:off x="1272" y="3311"/>
                <a:ext cx="144" cy="97"/>
              </a:xfrm>
              <a:prstGeom prst="straightConnector1">
                <a:avLst/>
              </a:prstGeom>
              <a:noFill/>
              <a:ln w="9525">
                <a:solidFill>
                  <a:schemeClr val="tx1"/>
                </a:solidFill>
                <a:round/>
                <a:headEnd/>
                <a:tailEnd/>
              </a:ln>
            </p:spPr>
          </p:cxnSp>
          <p:cxnSp>
            <p:nvCxnSpPr>
              <p:cNvPr id="19645" name="AutoShape 29"/>
              <p:cNvCxnSpPr>
                <a:cxnSpLocks noChangeShapeType="1"/>
                <a:stCxn id="19634" idx="2"/>
                <a:endCxn id="19637" idx="0"/>
              </p:cNvCxnSpPr>
              <p:nvPr/>
            </p:nvCxnSpPr>
            <p:spPr bwMode="auto">
              <a:xfrm>
                <a:off x="1416" y="3311"/>
                <a:ext cx="144" cy="97"/>
              </a:xfrm>
              <a:prstGeom prst="straightConnector1">
                <a:avLst/>
              </a:prstGeom>
              <a:noFill/>
              <a:ln w="9525">
                <a:solidFill>
                  <a:schemeClr val="tx1"/>
                </a:solidFill>
                <a:round/>
                <a:headEnd/>
                <a:tailEnd/>
              </a:ln>
            </p:spPr>
          </p:cxnSp>
          <p:cxnSp>
            <p:nvCxnSpPr>
              <p:cNvPr id="19646" name="AutoShape 30"/>
              <p:cNvCxnSpPr>
                <a:cxnSpLocks noChangeShapeType="1"/>
                <a:stCxn id="19636" idx="2"/>
                <a:endCxn id="19635" idx="0"/>
              </p:cNvCxnSpPr>
              <p:nvPr/>
            </p:nvCxnSpPr>
            <p:spPr bwMode="auto">
              <a:xfrm>
                <a:off x="1848" y="3311"/>
                <a:ext cx="0" cy="97"/>
              </a:xfrm>
              <a:prstGeom prst="straightConnector1">
                <a:avLst/>
              </a:prstGeom>
              <a:noFill/>
              <a:ln w="9525">
                <a:solidFill>
                  <a:schemeClr val="tx1"/>
                </a:solidFill>
                <a:round/>
                <a:headEnd/>
                <a:tailEnd/>
              </a:ln>
            </p:spPr>
          </p:cxnSp>
          <p:cxnSp>
            <p:nvCxnSpPr>
              <p:cNvPr id="19647" name="AutoShape 31"/>
              <p:cNvCxnSpPr>
                <a:cxnSpLocks noChangeShapeType="1"/>
                <a:stCxn id="19633" idx="2"/>
                <a:endCxn id="19638" idx="0"/>
              </p:cNvCxnSpPr>
              <p:nvPr/>
            </p:nvCxnSpPr>
            <p:spPr bwMode="auto">
              <a:xfrm>
                <a:off x="1272" y="3695"/>
                <a:ext cx="0" cy="58"/>
              </a:xfrm>
              <a:prstGeom prst="straightConnector1">
                <a:avLst/>
              </a:prstGeom>
              <a:noFill/>
              <a:ln w="9525">
                <a:solidFill>
                  <a:schemeClr val="tx1"/>
                </a:solidFill>
                <a:round/>
                <a:headEnd/>
                <a:tailEnd/>
              </a:ln>
            </p:spPr>
          </p:cxnSp>
          <p:cxnSp>
            <p:nvCxnSpPr>
              <p:cNvPr id="19648" name="AutoShape 32"/>
              <p:cNvCxnSpPr>
                <a:cxnSpLocks noChangeShapeType="1"/>
                <a:stCxn id="19635" idx="2"/>
                <a:endCxn id="19639" idx="0"/>
              </p:cNvCxnSpPr>
              <p:nvPr/>
            </p:nvCxnSpPr>
            <p:spPr bwMode="auto">
              <a:xfrm flipH="1">
                <a:off x="1704" y="3695"/>
                <a:ext cx="144" cy="58"/>
              </a:xfrm>
              <a:prstGeom prst="straightConnector1">
                <a:avLst/>
              </a:prstGeom>
              <a:noFill/>
              <a:ln w="9525">
                <a:solidFill>
                  <a:schemeClr val="tx1"/>
                </a:solidFill>
                <a:round/>
                <a:headEnd/>
                <a:tailEnd/>
              </a:ln>
            </p:spPr>
          </p:cxnSp>
          <p:cxnSp>
            <p:nvCxnSpPr>
              <p:cNvPr id="19649" name="AutoShape 33"/>
              <p:cNvCxnSpPr>
                <a:cxnSpLocks noChangeShapeType="1"/>
                <a:stCxn id="19635" idx="2"/>
                <a:endCxn id="19640" idx="0"/>
              </p:cNvCxnSpPr>
              <p:nvPr/>
            </p:nvCxnSpPr>
            <p:spPr bwMode="auto">
              <a:xfrm>
                <a:off x="1848" y="3695"/>
                <a:ext cx="168" cy="97"/>
              </a:xfrm>
              <a:prstGeom prst="straightConnector1">
                <a:avLst/>
              </a:prstGeom>
              <a:noFill/>
              <a:ln w="9525">
                <a:solidFill>
                  <a:schemeClr val="tx1"/>
                </a:solidFill>
                <a:round/>
                <a:headEnd/>
                <a:tailEnd/>
              </a:ln>
            </p:spPr>
          </p:cxnSp>
          <p:cxnSp>
            <p:nvCxnSpPr>
              <p:cNvPr id="19650" name="AutoShape 34"/>
              <p:cNvCxnSpPr>
                <a:cxnSpLocks noChangeShapeType="1"/>
                <a:stCxn id="19639" idx="2"/>
                <a:endCxn id="19641" idx="0"/>
              </p:cNvCxnSpPr>
              <p:nvPr/>
            </p:nvCxnSpPr>
            <p:spPr bwMode="auto">
              <a:xfrm>
                <a:off x="1704" y="4040"/>
                <a:ext cx="0" cy="49"/>
              </a:xfrm>
              <a:prstGeom prst="straightConnector1">
                <a:avLst/>
              </a:prstGeom>
              <a:noFill/>
              <a:ln w="9525">
                <a:solidFill>
                  <a:schemeClr val="tx1"/>
                </a:solidFill>
                <a:round/>
                <a:headEnd/>
                <a:tailEnd/>
              </a:ln>
            </p:spPr>
          </p:cxnSp>
        </p:grpSp>
        <p:sp>
          <p:nvSpPr>
            <p:cNvPr id="19606" name="Text Box 35"/>
            <p:cNvSpPr txBox="1">
              <a:spLocks noChangeArrowheads="1"/>
            </p:cNvSpPr>
            <p:nvPr/>
          </p:nvSpPr>
          <p:spPr bwMode="auto">
            <a:xfrm>
              <a:off x="3264" y="2994"/>
              <a:ext cx="240" cy="287"/>
            </a:xfrm>
            <a:prstGeom prst="rect">
              <a:avLst/>
            </a:prstGeom>
            <a:noFill/>
            <a:ln w="9525">
              <a:noFill/>
              <a:miter lim="800000"/>
              <a:headEnd/>
              <a:tailEnd/>
            </a:ln>
          </p:spPr>
          <p:txBody>
            <a:bodyPr>
              <a:spAutoFit/>
            </a:bodyPr>
            <a:lstStyle/>
            <a:p>
              <a:pPr algn="ctr">
                <a:spcBef>
                  <a:spcPct val="50000"/>
                </a:spcBef>
              </a:pPr>
              <a:r>
                <a:rPr lang="en-US" sz="1350" i="1"/>
                <a:t>q</a:t>
              </a:r>
            </a:p>
          </p:txBody>
        </p:sp>
        <p:cxnSp>
          <p:nvCxnSpPr>
            <p:cNvPr id="19607" name="AutoShape 36"/>
            <p:cNvCxnSpPr>
              <a:cxnSpLocks noChangeShapeType="1"/>
              <a:stCxn id="19598" idx="2"/>
              <a:endCxn id="19606" idx="0"/>
            </p:cNvCxnSpPr>
            <p:nvPr/>
          </p:nvCxnSpPr>
          <p:spPr bwMode="auto">
            <a:xfrm>
              <a:off x="3384" y="2927"/>
              <a:ext cx="0" cy="67"/>
            </a:xfrm>
            <a:prstGeom prst="straightConnector1">
              <a:avLst/>
            </a:prstGeom>
            <a:noFill/>
            <a:ln w="9525">
              <a:solidFill>
                <a:schemeClr val="tx1"/>
              </a:solidFill>
              <a:round/>
              <a:headEnd/>
              <a:tailEnd/>
            </a:ln>
          </p:spPr>
        </p:cxnSp>
        <p:grpSp>
          <p:nvGrpSpPr>
            <p:cNvPr id="19608" name="Group 37"/>
            <p:cNvGrpSpPr>
              <a:grpSpLocks/>
            </p:cNvGrpSpPr>
            <p:nvPr/>
          </p:nvGrpSpPr>
          <p:grpSpPr bwMode="auto">
            <a:xfrm>
              <a:off x="624" y="3024"/>
              <a:ext cx="1104" cy="1736"/>
              <a:chOff x="1152" y="2640"/>
              <a:chExt cx="1104" cy="1736"/>
            </a:xfrm>
          </p:grpSpPr>
          <p:sp>
            <p:nvSpPr>
              <p:cNvPr id="19613" name="Text Box 38"/>
              <p:cNvSpPr txBox="1">
                <a:spLocks noChangeArrowheads="1"/>
              </p:cNvSpPr>
              <p:nvPr/>
            </p:nvSpPr>
            <p:spPr bwMode="auto">
              <a:xfrm>
                <a:off x="1536" y="2640"/>
                <a:ext cx="240" cy="287"/>
              </a:xfrm>
              <a:prstGeom prst="rect">
                <a:avLst/>
              </a:prstGeom>
              <a:noFill/>
              <a:ln w="9525">
                <a:noFill/>
                <a:miter lim="800000"/>
                <a:headEnd/>
                <a:tailEnd/>
              </a:ln>
            </p:spPr>
            <p:txBody>
              <a:bodyPr>
                <a:spAutoFit/>
              </a:bodyPr>
              <a:lstStyle/>
              <a:p>
                <a:pPr algn="ctr">
                  <a:spcBef>
                    <a:spcPct val="50000"/>
                  </a:spcBef>
                </a:pPr>
                <a:r>
                  <a:rPr lang="en-US" sz="1350" i="1"/>
                  <a:t>e</a:t>
                </a:r>
              </a:p>
            </p:txBody>
          </p:sp>
          <p:sp>
            <p:nvSpPr>
              <p:cNvPr id="19614" name="Text Box 39"/>
              <p:cNvSpPr txBox="1">
                <a:spLocks noChangeArrowheads="1"/>
              </p:cNvSpPr>
              <p:nvPr/>
            </p:nvSpPr>
            <p:spPr bwMode="auto">
              <a:xfrm>
                <a:off x="1152" y="3408"/>
                <a:ext cx="240" cy="287"/>
              </a:xfrm>
              <a:prstGeom prst="rect">
                <a:avLst/>
              </a:prstGeom>
              <a:noFill/>
              <a:ln w="9525">
                <a:noFill/>
                <a:miter lim="800000"/>
                <a:headEnd/>
                <a:tailEnd/>
              </a:ln>
            </p:spPr>
            <p:txBody>
              <a:bodyPr>
                <a:spAutoFit/>
              </a:bodyPr>
              <a:lstStyle/>
              <a:p>
                <a:pPr algn="ctr">
                  <a:spcBef>
                    <a:spcPct val="50000"/>
                  </a:spcBef>
                </a:pPr>
                <a:r>
                  <a:rPr lang="en-US" sz="1350" i="1"/>
                  <a:t>p</a:t>
                </a:r>
              </a:p>
            </p:txBody>
          </p:sp>
          <p:sp>
            <p:nvSpPr>
              <p:cNvPr id="19615" name="Text Box 40"/>
              <p:cNvSpPr txBox="1">
                <a:spLocks noChangeArrowheads="1"/>
              </p:cNvSpPr>
              <p:nvPr/>
            </p:nvSpPr>
            <p:spPr bwMode="auto">
              <a:xfrm>
                <a:off x="1296" y="3024"/>
                <a:ext cx="240" cy="287"/>
              </a:xfrm>
              <a:prstGeom prst="rect">
                <a:avLst/>
              </a:prstGeom>
              <a:noFill/>
              <a:ln w="9525">
                <a:noFill/>
                <a:miter lim="800000"/>
                <a:headEnd/>
                <a:tailEnd/>
              </a:ln>
            </p:spPr>
            <p:txBody>
              <a:bodyPr>
                <a:spAutoFit/>
              </a:bodyPr>
              <a:lstStyle/>
              <a:p>
                <a:pPr algn="ctr">
                  <a:spcBef>
                    <a:spcPct val="50000"/>
                  </a:spcBef>
                </a:pPr>
                <a:r>
                  <a:rPr lang="en-US" sz="1350" i="1"/>
                  <a:t>h</a:t>
                </a:r>
              </a:p>
            </p:txBody>
          </p:sp>
          <p:sp>
            <p:nvSpPr>
              <p:cNvPr id="19616" name="Text Box 41"/>
              <p:cNvSpPr txBox="1">
                <a:spLocks noChangeArrowheads="1"/>
              </p:cNvSpPr>
              <p:nvPr/>
            </p:nvSpPr>
            <p:spPr bwMode="auto">
              <a:xfrm>
                <a:off x="1728" y="3408"/>
                <a:ext cx="240" cy="287"/>
              </a:xfrm>
              <a:prstGeom prst="rect">
                <a:avLst/>
              </a:prstGeom>
              <a:noFill/>
              <a:ln w="9525">
                <a:noFill/>
                <a:miter lim="800000"/>
                <a:headEnd/>
                <a:tailEnd/>
              </a:ln>
            </p:spPr>
            <p:txBody>
              <a:bodyPr>
                <a:spAutoFit/>
              </a:bodyPr>
              <a:lstStyle/>
              <a:p>
                <a:pPr algn="ctr">
                  <a:spcBef>
                    <a:spcPct val="50000"/>
                  </a:spcBef>
                </a:pPr>
                <a:r>
                  <a:rPr lang="en-US" sz="1350" i="1"/>
                  <a:t>f</a:t>
                </a:r>
              </a:p>
            </p:txBody>
          </p:sp>
          <p:sp>
            <p:nvSpPr>
              <p:cNvPr id="19617" name="Text Box 42"/>
              <p:cNvSpPr txBox="1">
                <a:spLocks noChangeArrowheads="1"/>
              </p:cNvSpPr>
              <p:nvPr/>
            </p:nvSpPr>
            <p:spPr bwMode="auto">
              <a:xfrm>
                <a:off x="1728" y="3024"/>
                <a:ext cx="240" cy="287"/>
              </a:xfrm>
              <a:prstGeom prst="rect">
                <a:avLst/>
              </a:prstGeom>
              <a:noFill/>
              <a:ln w="9525">
                <a:noFill/>
                <a:miter lim="800000"/>
                <a:headEnd/>
                <a:tailEnd/>
              </a:ln>
            </p:spPr>
            <p:txBody>
              <a:bodyPr>
                <a:spAutoFit/>
              </a:bodyPr>
              <a:lstStyle/>
              <a:p>
                <a:pPr algn="ctr">
                  <a:spcBef>
                    <a:spcPct val="50000"/>
                  </a:spcBef>
                </a:pPr>
                <a:r>
                  <a:rPr lang="en-US" sz="1350" i="1"/>
                  <a:t>r</a:t>
                </a:r>
              </a:p>
            </p:txBody>
          </p:sp>
          <p:sp>
            <p:nvSpPr>
              <p:cNvPr id="19618" name="Text Box 43"/>
              <p:cNvSpPr txBox="1">
                <a:spLocks noChangeArrowheads="1"/>
              </p:cNvSpPr>
              <p:nvPr/>
            </p:nvSpPr>
            <p:spPr bwMode="auto">
              <a:xfrm>
                <a:off x="1440" y="3408"/>
                <a:ext cx="240" cy="287"/>
              </a:xfrm>
              <a:prstGeom prst="rect">
                <a:avLst/>
              </a:prstGeom>
              <a:noFill/>
              <a:ln w="9525">
                <a:noFill/>
                <a:miter lim="800000"/>
                <a:headEnd/>
                <a:tailEnd/>
              </a:ln>
            </p:spPr>
            <p:txBody>
              <a:bodyPr>
                <a:spAutoFit/>
              </a:bodyPr>
              <a:lstStyle/>
              <a:p>
                <a:pPr algn="ctr">
                  <a:spcBef>
                    <a:spcPct val="50000"/>
                  </a:spcBef>
                </a:pPr>
                <a:r>
                  <a:rPr lang="en-US" sz="1350" i="1"/>
                  <a:t>q</a:t>
                </a:r>
              </a:p>
            </p:txBody>
          </p:sp>
          <p:sp>
            <p:nvSpPr>
              <p:cNvPr id="19619" name="Text Box 44"/>
              <p:cNvSpPr txBox="1">
                <a:spLocks noChangeArrowheads="1"/>
              </p:cNvSpPr>
              <p:nvPr/>
            </p:nvSpPr>
            <p:spPr bwMode="auto">
              <a:xfrm>
                <a:off x="1152" y="3753"/>
                <a:ext cx="240" cy="287"/>
              </a:xfrm>
              <a:prstGeom prst="rect">
                <a:avLst/>
              </a:prstGeom>
              <a:noFill/>
              <a:ln w="9525">
                <a:noFill/>
                <a:miter lim="800000"/>
                <a:headEnd/>
                <a:tailEnd/>
              </a:ln>
            </p:spPr>
            <p:txBody>
              <a:bodyPr>
                <a:spAutoFit/>
              </a:bodyPr>
              <a:lstStyle/>
              <a:p>
                <a:pPr algn="ctr">
                  <a:spcBef>
                    <a:spcPct val="50000"/>
                  </a:spcBef>
                </a:pPr>
                <a:r>
                  <a:rPr lang="en-US" sz="1350" i="1"/>
                  <a:t>q</a:t>
                </a:r>
              </a:p>
            </p:txBody>
          </p:sp>
          <p:sp>
            <p:nvSpPr>
              <p:cNvPr id="19620" name="Text Box 45"/>
              <p:cNvSpPr txBox="1">
                <a:spLocks noChangeArrowheads="1"/>
              </p:cNvSpPr>
              <p:nvPr/>
            </p:nvSpPr>
            <p:spPr bwMode="auto">
              <a:xfrm>
                <a:off x="1584" y="3753"/>
                <a:ext cx="240" cy="287"/>
              </a:xfrm>
              <a:prstGeom prst="rect">
                <a:avLst/>
              </a:prstGeom>
              <a:noFill/>
              <a:ln w="9525">
                <a:noFill/>
                <a:miter lim="800000"/>
                <a:headEnd/>
                <a:tailEnd/>
              </a:ln>
            </p:spPr>
            <p:txBody>
              <a:bodyPr>
                <a:spAutoFit/>
              </a:bodyPr>
              <a:lstStyle/>
              <a:p>
                <a:pPr algn="ctr">
                  <a:spcBef>
                    <a:spcPct val="50000"/>
                  </a:spcBef>
                </a:pPr>
                <a:r>
                  <a:rPr lang="en-US" sz="1350" i="1"/>
                  <a:t>c</a:t>
                </a:r>
              </a:p>
            </p:txBody>
          </p:sp>
          <p:sp>
            <p:nvSpPr>
              <p:cNvPr id="19621" name="Text Box 46"/>
              <p:cNvSpPr txBox="1">
                <a:spLocks noChangeArrowheads="1"/>
              </p:cNvSpPr>
              <p:nvPr/>
            </p:nvSpPr>
            <p:spPr bwMode="auto">
              <a:xfrm>
                <a:off x="1776" y="3792"/>
                <a:ext cx="480" cy="265"/>
              </a:xfrm>
              <a:prstGeom prst="rect">
                <a:avLst/>
              </a:prstGeom>
              <a:noFill/>
              <a:ln w="9525">
                <a:noFill/>
                <a:miter lim="800000"/>
                <a:headEnd/>
                <a:tailEnd/>
              </a:ln>
            </p:spPr>
            <p:txBody>
              <a:bodyPr>
                <a:spAutoFit/>
              </a:bodyPr>
              <a:lstStyle/>
              <a:p>
                <a:pPr algn="ctr">
                  <a:spcBef>
                    <a:spcPct val="50000"/>
                  </a:spcBef>
                </a:pPr>
                <a:r>
                  <a:rPr lang="en-US" sz="1200" dirty="0"/>
                  <a:t>G</a:t>
                </a:r>
              </a:p>
            </p:txBody>
          </p:sp>
          <p:sp>
            <p:nvSpPr>
              <p:cNvPr id="19622" name="Text Box 47"/>
              <p:cNvSpPr txBox="1">
                <a:spLocks noChangeArrowheads="1"/>
              </p:cNvSpPr>
              <p:nvPr/>
            </p:nvSpPr>
            <p:spPr bwMode="auto">
              <a:xfrm>
                <a:off x="1584" y="4089"/>
                <a:ext cx="240" cy="287"/>
              </a:xfrm>
              <a:prstGeom prst="rect">
                <a:avLst/>
              </a:prstGeom>
              <a:noFill/>
              <a:ln w="9525">
                <a:noFill/>
                <a:miter lim="800000"/>
                <a:headEnd/>
                <a:tailEnd/>
              </a:ln>
            </p:spPr>
            <p:txBody>
              <a:bodyPr>
                <a:spAutoFit/>
              </a:bodyPr>
              <a:lstStyle/>
              <a:p>
                <a:pPr algn="ctr">
                  <a:spcBef>
                    <a:spcPct val="50000"/>
                  </a:spcBef>
                </a:pPr>
                <a:r>
                  <a:rPr lang="en-US" sz="1350" i="1"/>
                  <a:t>a</a:t>
                </a:r>
              </a:p>
            </p:txBody>
          </p:sp>
          <p:cxnSp>
            <p:nvCxnSpPr>
              <p:cNvPr id="19623" name="AutoShape 48"/>
              <p:cNvCxnSpPr>
                <a:cxnSpLocks noChangeShapeType="1"/>
                <a:stCxn id="19613" idx="2"/>
                <a:endCxn id="19615" idx="0"/>
              </p:cNvCxnSpPr>
              <p:nvPr/>
            </p:nvCxnSpPr>
            <p:spPr bwMode="auto">
              <a:xfrm flipH="1">
                <a:off x="1416" y="2927"/>
                <a:ext cx="240" cy="97"/>
              </a:xfrm>
              <a:prstGeom prst="straightConnector1">
                <a:avLst/>
              </a:prstGeom>
              <a:noFill/>
              <a:ln w="9525">
                <a:solidFill>
                  <a:schemeClr val="tx1"/>
                </a:solidFill>
                <a:round/>
                <a:headEnd/>
                <a:tailEnd/>
              </a:ln>
            </p:spPr>
          </p:cxnSp>
          <p:cxnSp>
            <p:nvCxnSpPr>
              <p:cNvPr id="19624" name="AutoShape 49"/>
              <p:cNvCxnSpPr>
                <a:cxnSpLocks noChangeShapeType="1"/>
                <a:stCxn id="19613" idx="2"/>
                <a:endCxn id="19617" idx="0"/>
              </p:cNvCxnSpPr>
              <p:nvPr/>
            </p:nvCxnSpPr>
            <p:spPr bwMode="auto">
              <a:xfrm>
                <a:off x="1656" y="2927"/>
                <a:ext cx="192" cy="97"/>
              </a:xfrm>
              <a:prstGeom prst="straightConnector1">
                <a:avLst/>
              </a:prstGeom>
              <a:noFill/>
              <a:ln w="9525">
                <a:solidFill>
                  <a:schemeClr val="tx1"/>
                </a:solidFill>
                <a:round/>
                <a:headEnd/>
                <a:tailEnd/>
              </a:ln>
            </p:spPr>
          </p:cxnSp>
          <p:cxnSp>
            <p:nvCxnSpPr>
              <p:cNvPr id="19625" name="AutoShape 50"/>
              <p:cNvCxnSpPr>
                <a:cxnSpLocks noChangeShapeType="1"/>
                <a:stCxn id="19615" idx="2"/>
                <a:endCxn id="19614" idx="0"/>
              </p:cNvCxnSpPr>
              <p:nvPr/>
            </p:nvCxnSpPr>
            <p:spPr bwMode="auto">
              <a:xfrm flipH="1">
                <a:off x="1272" y="3311"/>
                <a:ext cx="144" cy="97"/>
              </a:xfrm>
              <a:prstGeom prst="straightConnector1">
                <a:avLst/>
              </a:prstGeom>
              <a:noFill/>
              <a:ln w="9525">
                <a:solidFill>
                  <a:schemeClr val="tx1"/>
                </a:solidFill>
                <a:round/>
                <a:headEnd/>
                <a:tailEnd/>
              </a:ln>
            </p:spPr>
          </p:cxnSp>
          <p:cxnSp>
            <p:nvCxnSpPr>
              <p:cNvPr id="19626" name="AutoShape 51"/>
              <p:cNvCxnSpPr>
                <a:cxnSpLocks noChangeShapeType="1"/>
                <a:stCxn id="19615" idx="2"/>
                <a:endCxn id="19618" idx="0"/>
              </p:cNvCxnSpPr>
              <p:nvPr/>
            </p:nvCxnSpPr>
            <p:spPr bwMode="auto">
              <a:xfrm>
                <a:off x="1416" y="3311"/>
                <a:ext cx="144" cy="97"/>
              </a:xfrm>
              <a:prstGeom prst="straightConnector1">
                <a:avLst/>
              </a:prstGeom>
              <a:noFill/>
              <a:ln w="9525">
                <a:solidFill>
                  <a:schemeClr val="tx1"/>
                </a:solidFill>
                <a:round/>
                <a:headEnd/>
                <a:tailEnd/>
              </a:ln>
            </p:spPr>
          </p:cxnSp>
          <p:cxnSp>
            <p:nvCxnSpPr>
              <p:cNvPr id="19627" name="AutoShape 52"/>
              <p:cNvCxnSpPr>
                <a:cxnSpLocks noChangeShapeType="1"/>
                <a:stCxn id="19617" idx="2"/>
                <a:endCxn id="19616" idx="0"/>
              </p:cNvCxnSpPr>
              <p:nvPr/>
            </p:nvCxnSpPr>
            <p:spPr bwMode="auto">
              <a:xfrm>
                <a:off x="1848" y="3311"/>
                <a:ext cx="0" cy="97"/>
              </a:xfrm>
              <a:prstGeom prst="straightConnector1">
                <a:avLst/>
              </a:prstGeom>
              <a:noFill/>
              <a:ln w="9525">
                <a:solidFill>
                  <a:schemeClr val="tx1"/>
                </a:solidFill>
                <a:round/>
                <a:headEnd/>
                <a:tailEnd/>
              </a:ln>
            </p:spPr>
          </p:cxnSp>
          <p:cxnSp>
            <p:nvCxnSpPr>
              <p:cNvPr id="19628" name="AutoShape 53"/>
              <p:cNvCxnSpPr>
                <a:cxnSpLocks noChangeShapeType="1"/>
                <a:stCxn id="19614" idx="2"/>
                <a:endCxn id="19619" idx="0"/>
              </p:cNvCxnSpPr>
              <p:nvPr/>
            </p:nvCxnSpPr>
            <p:spPr bwMode="auto">
              <a:xfrm>
                <a:off x="1272" y="3695"/>
                <a:ext cx="0" cy="58"/>
              </a:xfrm>
              <a:prstGeom prst="straightConnector1">
                <a:avLst/>
              </a:prstGeom>
              <a:noFill/>
              <a:ln w="9525">
                <a:solidFill>
                  <a:schemeClr val="tx1"/>
                </a:solidFill>
                <a:round/>
                <a:headEnd/>
                <a:tailEnd/>
              </a:ln>
            </p:spPr>
          </p:cxnSp>
          <p:cxnSp>
            <p:nvCxnSpPr>
              <p:cNvPr id="19629" name="AutoShape 54"/>
              <p:cNvCxnSpPr>
                <a:cxnSpLocks noChangeShapeType="1"/>
                <a:stCxn id="19616" idx="2"/>
                <a:endCxn id="19620" idx="0"/>
              </p:cNvCxnSpPr>
              <p:nvPr/>
            </p:nvCxnSpPr>
            <p:spPr bwMode="auto">
              <a:xfrm flipH="1">
                <a:off x="1704" y="3695"/>
                <a:ext cx="144" cy="58"/>
              </a:xfrm>
              <a:prstGeom prst="straightConnector1">
                <a:avLst/>
              </a:prstGeom>
              <a:noFill/>
              <a:ln w="9525">
                <a:solidFill>
                  <a:schemeClr val="tx1"/>
                </a:solidFill>
                <a:round/>
                <a:headEnd/>
                <a:tailEnd/>
              </a:ln>
            </p:spPr>
          </p:cxnSp>
          <p:cxnSp>
            <p:nvCxnSpPr>
              <p:cNvPr id="19630" name="AutoShape 55"/>
              <p:cNvCxnSpPr>
                <a:cxnSpLocks noChangeShapeType="1"/>
                <a:stCxn id="19616" idx="2"/>
                <a:endCxn id="19621" idx="0"/>
              </p:cNvCxnSpPr>
              <p:nvPr/>
            </p:nvCxnSpPr>
            <p:spPr bwMode="auto">
              <a:xfrm>
                <a:off x="1848" y="3695"/>
                <a:ext cx="168" cy="97"/>
              </a:xfrm>
              <a:prstGeom prst="straightConnector1">
                <a:avLst/>
              </a:prstGeom>
              <a:noFill/>
              <a:ln w="9525">
                <a:solidFill>
                  <a:schemeClr val="tx1"/>
                </a:solidFill>
                <a:round/>
                <a:headEnd/>
                <a:tailEnd/>
              </a:ln>
            </p:spPr>
          </p:cxnSp>
          <p:cxnSp>
            <p:nvCxnSpPr>
              <p:cNvPr id="19631" name="AutoShape 56"/>
              <p:cNvCxnSpPr>
                <a:cxnSpLocks noChangeShapeType="1"/>
                <a:stCxn id="19620" idx="2"/>
                <a:endCxn id="19622" idx="0"/>
              </p:cNvCxnSpPr>
              <p:nvPr/>
            </p:nvCxnSpPr>
            <p:spPr bwMode="auto">
              <a:xfrm>
                <a:off x="1704" y="4040"/>
                <a:ext cx="0" cy="49"/>
              </a:xfrm>
              <a:prstGeom prst="straightConnector1">
                <a:avLst/>
              </a:prstGeom>
              <a:noFill/>
              <a:ln w="9525">
                <a:solidFill>
                  <a:schemeClr val="tx1"/>
                </a:solidFill>
                <a:round/>
                <a:headEnd/>
                <a:tailEnd/>
              </a:ln>
            </p:spPr>
          </p:cxnSp>
        </p:grpSp>
        <p:cxnSp>
          <p:nvCxnSpPr>
            <p:cNvPr id="19609" name="AutoShape 57"/>
            <p:cNvCxnSpPr>
              <a:cxnSpLocks noChangeShapeType="1"/>
              <a:stCxn id="19597" idx="2"/>
              <a:endCxn id="19613" idx="0"/>
            </p:cNvCxnSpPr>
            <p:nvPr/>
          </p:nvCxnSpPr>
          <p:spPr bwMode="auto">
            <a:xfrm>
              <a:off x="504" y="2975"/>
              <a:ext cx="624" cy="49"/>
            </a:xfrm>
            <a:prstGeom prst="straightConnector1">
              <a:avLst/>
            </a:prstGeom>
            <a:noFill/>
            <a:ln w="9525">
              <a:solidFill>
                <a:schemeClr val="tx1"/>
              </a:solidFill>
              <a:round/>
              <a:headEnd/>
              <a:tailEnd/>
            </a:ln>
          </p:spPr>
        </p:cxnSp>
        <p:cxnSp>
          <p:nvCxnSpPr>
            <p:cNvPr id="19610" name="AutoShape 58"/>
            <p:cNvCxnSpPr>
              <a:cxnSpLocks noChangeShapeType="1"/>
              <a:stCxn id="19594" idx="2"/>
              <a:endCxn id="19597" idx="0"/>
            </p:cNvCxnSpPr>
            <p:nvPr/>
          </p:nvCxnSpPr>
          <p:spPr bwMode="auto">
            <a:xfrm flipH="1">
              <a:off x="504" y="2597"/>
              <a:ext cx="1536" cy="91"/>
            </a:xfrm>
            <a:prstGeom prst="straightConnector1">
              <a:avLst/>
            </a:prstGeom>
            <a:noFill/>
            <a:ln w="9525">
              <a:solidFill>
                <a:schemeClr val="tx1"/>
              </a:solidFill>
              <a:round/>
              <a:headEnd/>
              <a:tailEnd/>
            </a:ln>
          </p:spPr>
        </p:cxnSp>
        <p:cxnSp>
          <p:nvCxnSpPr>
            <p:cNvPr id="19611" name="AutoShape 59"/>
            <p:cNvCxnSpPr>
              <a:cxnSpLocks noChangeShapeType="1"/>
              <a:stCxn id="19594" idx="2"/>
              <a:endCxn id="19632" idx="0"/>
            </p:cNvCxnSpPr>
            <p:nvPr/>
          </p:nvCxnSpPr>
          <p:spPr bwMode="auto">
            <a:xfrm>
              <a:off x="2040" y="2597"/>
              <a:ext cx="240" cy="43"/>
            </a:xfrm>
            <a:prstGeom prst="straightConnector1">
              <a:avLst/>
            </a:prstGeom>
            <a:noFill/>
            <a:ln w="9525">
              <a:solidFill>
                <a:schemeClr val="tx1"/>
              </a:solidFill>
              <a:round/>
              <a:headEnd/>
              <a:tailEnd/>
            </a:ln>
          </p:spPr>
        </p:cxnSp>
        <p:cxnSp>
          <p:nvCxnSpPr>
            <p:cNvPr id="19612" name="AutoShape 60"/>
            <p:cNvCxnSpPr>
              <a:cxnSpLocks noChangeShapeType="1"/>
              <a:stCxn id="19594" idx="2"/>
              <a:endCxn id="19598" idx="0"/>
            </p:cNvCxnSpPr>
            <p:nvPr/>
          </p:nvCxnSpPr>
          <p:spPr bwMode="auto">
            <a:xfrm>
              <a:off x="2040" y="2597"/>
              <a:ext cx="1344" cy="43"/>
            </a:xfrm>
            <a:prstGeom prst="straightConnector1">
              <a:avLst/>
            </a:prstGeom>
            <a:noFill/>
            <a:ln w="9525">
              <a:solidFill>
                <a:schemeClr val="tx1"/>
              </a:solidFill>
              <a:round/>
              <a:headEnd/>
              <a:tailEnd/>
            </a:ln>
          </p:spPr>
        </p:cxnSp>
      </p:grpSp>
      <p:sp>
        <p:nvSpPr>
          <p:cNvPr id="797757" name="Line 61"/>
          <p:cNvSpPr>
            <a:spLocks noChangeShapeType="1"/>
          </p:cNvSpPr>
          <p:nvPr/>
        </p:nvSpPr>
        <p:spPr bwMode="auto">
          <a:xfrm flipH="1">
            <a:off x="2876550" y="3661172"/>
            <a:ext cx="1866900" cy="133350"/>
          </a:xfrm>
          <a:prstGeom prst="line">
            <a:avLst/>
          </a:prstGeom>
          <a:noFill/>
          <a:ln w="38100">
            <a:solidFill>
              <a:srgbClr val="CC0000"/>
            </a:solidFill>
            <a:round/>
            <a:headEnd/>
            <a:tailEnd/>
          </a:ln>
        </p:spPr>
        <p:txBody>
          <a:bodyPr lIns="68574" tIns="34289" rIns="68574" bIns="34289"/>
          <a:lstStyle/>
          <a:p>
            <a:endParaRPr lang="en-US" sz="1350"/>
          </a:p>
        </p:txBody>
      </p:sp>
      <p:sp>
        <p:nvSpPr>
          <p:cNvPr id="797758" name="Line 62"/>
          <p:cNvSpPr>
            <a:spLocks noChangeShapeType="1"/>
          </p:cNvSpPr>
          <p:nvPr/>
        </p:nvSpPr>
        <p:spPr bwMode="auto">
          <a:xfrm flipH="1">
            <a:off x="2478882" y="4038601"/>
            <a:ext cx="417910" cy="120254"/>
          </a:xfrm>
          <a:prstGeom prst="line">
            <a:avLst/>
          </a:prstGeom>
          <a:noFill/>
          <a:ln w="38100">
            <a:solidFill>
              <a:srgbClr val="CC0000"/>
            </a:solidFill>
            <a:round/>
            <a:headEnd/>
            <a:tailEnd/>
          </a:ln>
        </p:spPr>
        <p:txBody>
          <a:bodyPr lIns="68574" tIns="34289" rIns="68574" bIns="34289"/>
          <a:lstStyle/>
          <a:p>
            <a:endParaRPr lang="en-US" sz="1350"/>
          </a:p>
        </p:txBody>
      </p:sp>
      <p:sp>
        <p:nvSpPr>
          <p:cNvPr id="797759" name="Line 63"/>
          <p:cNvSpPr>
            <a:spLocks noChangeShapeType="1"/>
          </p:cNvSpPr>
          <p:nvPr/>
        </p:nvSpPr>
        <p:spPr bwMode="auto">
          <a:xfrm>
            <a:off x="2876551" y="4031458"/>
            <a:ext cx="120254" cy="120254"/>
          </a:xfrm>
          <a:prstGeom prst="line">
            <a:avLst/>
          </a:prstGeom>
          <a:noFill/>
          <a:ln w="38100">
            <a:solidFill>
              <a:srgbClr val="CC0000"/>
            </a:solidFill>
            <a:round/>
            <a:headEnd/>
            <a:tailEnd/>
          </a:ln>
        </p:spPr>
        <p:txBody>
          <a:bodyPr lIns="68574" tIns="34289" rIns="68574" bIns="34289"/>
          <a:lstStyle/>
          <a:p>
            <a:endParaRPr lang="en-US" sz="1350"/>
          </a:p>
        </p:txBody>
      </p:sp>
      <p:sp>
        <p:nvSpPr>
          <p:cNvPr id="797760" name="Line 64"/>
          <p:cNvSpPr>
            <a:spLocks noChangeShapeType="1"/>
          </p:cNvSpPr>
          <p:nvPr/>
        </p:nvSpPr>
        <p:spPr bwMode="auto">
          <a:xfrm flipH="1">
            <a:off x="2482458" y="4401741"/>
            <a:ext cx="2381" cy="171450"/>
          </a:xfrm>
          <a:prstGeom prst="line">
            <a:avLst/>
          </a:prstGeom>
          <a:noFill/>
          <a:ln w="38100">
            <a:solidFill>
              <a:srgbClr val="CC0000"/>
            </a:solidFill>
            <a:round/>
            <a:headEnd/>
            <a:tailEnd/>
          </a:ln>
        </p:spPr>
        <p:txBody>
          <a:bodyPr lIns="68574" tIns="34289" rIns="68574" bIns="34289"/>
          <a:lstStyle/>
          <a:p>
            <a:endParaRPr lang="en-US" sz="1350"/>
          </a:p>
        </p:txBody>
      </p:sp>
      <p:sp>
        <p:nvSpPr>
          <p:cNvPr id="797761" name="Line 65"/>
          <p:cNvSpPr>
            <a:spLocks noChangeShapeType="1"/>
          </p:cNvSpPr>
          <p:nvPr/>
        </p:nvSpPr>
        <p:spPr bwMode="auto">
          <a:xfrm flipH="1">
            <a:off x="3000380" y="4414838"/>
            <a:ext cx="2381" cy="171450"/>
          </a:xfrm>
          <a:prstGeom prst="line">
            <a:avLst/>
          </a:prstGeom>
          <a:noFill/>
          <a:ln w="38100">
            <a:solidFill>
              <a:srgbClr val="CC0000"/>
            </a:solidFill>
            <a:round/>
            <a:headEnd/>
            <a:tailEnd/>
          </a:ln>
        </p:spPr>
        <p:txBody>
          <a:bodyPr lIns="68574" tIns="34289" rIns="68574" bIns="34289"/>
          <a:lstStyle/>
          <a:p>
            <a:endParaRPr lang="en-US" sz="1350"/>
          </a:p>
        </p:txBody>
      </p:sp>
      <p:sp>
        <p:nvSpPr>
          <p:cNvPr id="797762" name="Line 66"/>
          <p:cNvSpPr>
            <a:spLocks noChangeShapeType="1"/>
          </p:cNvSpPr>
          <p:nvPr/>
        </p:nvSpPr>
        <p:spPr bwMode="auto">
          <a:xfrm>
            <a:off x="2874169" y="4049317"/>
            <a:ext cx="746522" cy="107156"/>
          </a:xfrm>
          <a:prstGeom prst="line">
            <a:avLst/>
          </a:prstGeom>
          <a:noFill/>
          <a:ln w="38100">
            <a:solidFill>
              <a:srgbClr val="CC0000"/>
            </a:solidFill>
            <a:round/>
            <a:headEnd/>
            <a:tailEnd/>
          </a:ln>
        </p:spPr>
        <p:txBody>
          <a:bodyPr lIns="68574" tIns="34289" rIns="68574" bIns="34289"/>
          <a:lstStyle/>
          <a:p>
            <a:endParaRPr lang="en-US" sz="1350"/>
          </a:p>
        </p:txBody>
      </p:sp>
      <p:sp>
        <p:nvSpPr>
          <p:cNvPr id="797763" name="Line 67"/>
          <p:cNvSpPr>
            <a:spLocks noChangeShapeType="1"/>
          </p:cNvSpPr>
          <p:nvPr/>
        </p:nvSpPr>
        <p:spPr bwMode="auto">
          <a:xfrm flipH="1">
            <a:off x="3324230" y="4406504"/>
            <a:ext cx="298847" cy="152400"/>
          </a:xfrm>
          <a:prstGeom prst="line">
            <a:avLst/>
          </a:prstGeom>
          <a:noFill/>
          <a:ln w="38100">
            <a:solidFill>
              <a:srgbClr val="CC0000"/>
            </a:solidFill>
            <a:round/>
            <a:headEnd/>
            <a:tailEnd/>
          </a:ln>
        </p:spPr>
        <p:txBody>
          <a:bodyPr lIns="68574" tIns="34289" rIns="68574" bIns="34289"/>
          <a:lstStyle/>
          <a:p>
            <a:endParaRPr lang="en-US" sz="1350"/>
          </a:p>
        </p:txBody>
      </p:sp>
      <p:sp>
        <p:nvSpPr>
          <p:cNvPr id="797764" name="Line 68"/>
          <p:cNvSpPr>
            <a:spLocks noChangeShapeType="1"/>
          </p:cNvSpPr>
          <p:nvPr/>
        </p:nvSpPr>
        <p:spPr bwMode="auto">
          <a:xfrm flipH="1">
            <a:off x="3175399" y="4797033"/>
            <a:ext cx="164306" cy="158353"/>
          </a:xfrm>
          <a:prstGeom prst="line">
            <a:avLst/>
          </a:prstGeom>
          <a:noFill/>
          <a:ln w="38100">
            <a:solidFill>
              <a:srgbClr val="CC0000"/>
            </a:solidFill>
            <a:round/>
            <a:headEnd/>
            <a:tailEnd/>
          </a:ln>
        </p:spPr>
        <p:txBody>
          <a:bodyPr lIns="68574" tIns="34289" rIns="68574" bIns="34289"/>
          <a:lstStyle/>
          <a:p>
            <a:endParaRPr lang="en-US" sz="1350"/>
          </a:p>
        </p:txBody>
      </p:sp>
      <p:sp>
        <p:nvSpPr>
          <p:cNvPr id="797765" name="Line 69"/>
          <p:cNvSpPr>
            <a:spLocks noChangeShapeType="1"/>
          </p:cNvSpPr>
          <p:nvPr/>
        </p:nvSpPr>
        <p:spPr bwMode="auto">
          <a:xfrm>
            <a:off x="3178973" y="5205413"/>
            <a:ext cx="2381" cy="133350"/>
          </a:xfrm>
          <a:prstGeom prst="line">
            <a:avLst/>
          </a:prstGeom>
          <a:noFill/>
          <a:ln w="38100">
            <a:solidFill>
              <a:srgbClr val="CC0000"/>
            </a:solidFill>
            <a:round/>
            <a:headEnd/>
            <a:tailEnd/>
          </a:ln>
        </p:spPr>
        <p:txBody>
          <a:bodyPr lIns="68574" tIns="34289" rIns="68574" bIns="34289"/>
          <a:lstStyle/>
          <a:p>
            <a:endParaRPr lang="en-US" sz="1350"/>
          </a:p>
        </p:txBody>
      </p:sp>
      <p:sp>
        <p:nvSpPr>
          <p:cNvPr id="19485" name="Line 140"/>
          <p:cNvSpPr>
            <a:spLocks noChangeShapeType="1"/>
          </p:cNvSpPr>
          <p:nvPr/>
        </p:nvSpPr>
        <p:spPr bwMode="auto">
          <a:xfrm>
            <a:off x="3" y="3386138"/>
            <a:ext cx="9143999" cy="0"/>
          </a:xfrm>
          <a:prstGeom prst="line">
            <a:avLst/>
          </a:prstGeom>
          <a:noFill/>
          <a:ln w="9525">
            <a:solidFill>
              <a:schemeClr val="tx1"/>
            </a:solidFill>
            <a:round/>
            <a:headEnd/>
            <a:tailEnd/>
          </a:ln>
        </p:spPr>
        <p:txBody>
          <a:bodyPr lIns="68574" tIns="34289" rIns="68574" bIns="34289"/>
          <a:lstStyle/>
          <a:p>
            <a:endParaRPr lang="en-US" sz="1350"/>
          </a:p>
        </p:txBody>
      </p:sp>
      <p:sp>
        <p:nvSpPr>
          <p:cNvPr id="797837" name="Oval 141"/>
          <p:cNvSpPr>
            <a:spLocks noChangeArrowheads="1"/>
          </p:cNvSpPr>
          <p:nvPr/>
        </p:nvSpPr>
        <p:spPr bwMode="auto">
          <a:xfrm>
            <a:off x="4605342" y="3465910"/>
            <a:ext cx="217885" cy="198834"/>
          </a:xfrm>
          <a:prstGeom prst="ellipse">
            <a:avLst/>
          </a:prstGeom>
          <a:solidFill>
            <a:srgbClr val="FF3300">
              <a:alpha val="20000"/>
            </a:srgbClr>
          </a:solidFill>
          <a:ln w="9525">
            <a:solidFill>
              <a:schemeClr val="tx1"/>
            </a:solidFill>
            <a:round/>
            <a:headEnd/>
            <a:tailEnd/>
          </a:ln>
        </p:spPr>
        <p:txBody>
          <a:bodyPr wrap="none" lIns="68574" tIns="34289" rIns="68574" bIns="34289" anchor="ctr"/>
          <a:lstStyle/>
          <a:p>
            <a:endParaRPr lang="en-US" sz="1350"/>
          </a:p>
        </p:txBody>
      </p:sp>
      <p:sp>
        <p:nvSpPr>
          <p:cNvPr id="797838" name="Oval 142"/>
          <p:cNvSpPr>
            <a:spLocks noChangeArrowheads="1"/>
          </p:cNvSpPr>
          <p:nvPr/>
        </p:nvSpPr>
        <p:spPr bwMode="auto">
          <a:xfrm>
            <a:off x="2796779" y="3836198"/>
            <a:ext cx="217884" cy="198835"/>
          </a:xfrm>
          <a:prstGeom prst="ellipse">
            <a:avLst/>
          </a:prstGeom>
          <a:solidFill>
            <a:srgbClr val="FF3300">
              <a:alpha val="20000"/>
            </a:srgbClr>
          </a:solidFill>
          <a:ln w="9525">
            <a:solidFill>
              <a:schemeClr val="tx1"/>
            </a:solidFill>
            <a:round/>
            <a:headEnd/>
            <a:tailEnd/>
          </a:ln>
        </p:spPr>
        <p:txBody>
          <a:bodyPr wrap="none" lIns="68574" tIns="34289" rIns="68574" bIns="34289" anchor="ctr"/>
          <a:lstStyle/>
          <a:p>
            <a:endParaRPr lang="en-US" sz="1350"/>
          </a:p>
        </p:txBody>
      </p:sp>
      <p:sp>
        <p:nvSpPr>
          <p:cNvPr id="797839" name="Oval 143"/>
          <p:cNvSpPr>
            <a:spLocks noChangeArrowheads="1"/>
          </p:cNvSpPr>
          <p:nvPr/>
        </p:nvSpPr>
        <p:spPr bwMode="auto">
          <a:xfrm>
            <a:off x="2374111" y="4195767"/>
            <a:ext cx="217885" cy="198835"/>
          </a:xfrm>
          <a:prstGeom prst="ellipse">
            <a:avLst/>
          </a:prstGeom>
          <a:solidFill>
            <a:srgbClr val="FF3300">
              <a:alpha val="20000"/>
            </a:srgbClr>
          </a:solidFill>
          <a:ln w="9525">
            <a:solidFill>
              <a:schemeClr val="tx1"/>
            </a:solidFill>
            <a:round/>
            <a:headEnd/>
            <a:tailEnd/>
          </a:ln>
        </p:spPr>
        <p:txBody>
          <a:bodyPr wrap="none" lIns="68574" tIns="34289" rIns="68574" bIns="34289" anchor="ctr"/>
          <a:lstStyle/>
          <a:p>
            <a:endParaRPr lang="en-US" sz="1350"/>
          </a:p>
        </p:txBody>
      </p:sp>
      <p:sp>
        <p:nvSpPr>
          <p:cNvPr id="797840" name="Oval 144"/>
          <p:cNvSpPr>
            <a:spLocks noChangeArrowheads="1"/>
          </p:cNvSpPr>
          <p:nvPr/>
        </p:nvSpPr>
        <p:spPr bwMode="auto">
          <a:xfrm>
            <a:off x="2899172" y="4195767"/>
            <a:ext cx="217884" cy="198835"/>
          </a:xfrm>
          <a:prstGeom prst="ellipse">
            <a:avLst/>
          </a:prstGeom>
          <a:solidFill>
            <a:srgbClr val="FF3300">
              <a:alpha val="20000"/>
            </a:srgbClr>
          </a:solidFill>
          <a:ln w="9525">
            <a:solidFill>
              <a:schemeClr val="tx1"/>
            </a:solidFill>
            <a:round/>
            <a:headEnd/>
            <a:tailEnd/>
          </a:ln>
        </p:spPr>
        <p:txBody>
          <a:bodyPr wrap="none" lIns="68574" tIns="34289" rIns="68574" bIns="34289" anchor="ctr"/>
          <a:lstStyle/>
          <a:p>
            <a:endParaRPr lang="en-US" sz="1350"/>
          </a:p>
        </p:txBody>
      </p:sp>
      <p:sp>
        <p:nvSpPr>
          <p:cNvPr id="797841" name="Oval 145"/>
          <p:cNvSpPr>
            <a:spLocks noChangeArrowheads="1"/>
          </p:cNvSpPr>
          <p:nvPr/>
        </p:nvSpPr>
        <p:spPr bwMode="auto">
          <a:xfrm>
            <a:off x="3514729" y="4182666"/>
            <a:ext cx="217885" cy="198834"/>
          </a:xfrm>
          <a:prstGeom prst="ellipse">
            <a:avLst/>
          </a:prstGeom>
          <a:solidFill>
            <a:srgbClr val="FF3300">
              <a:alpha val="20000"/>
            </a:srgbClr>
          </a:solidFill>
          <a:ln w="9525">
            <a:solidFill>
              <a:schemeClr val="tx1"/>
            </a:solidFill>
            <a:round/>
            <a:headEnd/>
            <a:tailEnd/>
          </a:ln>
        </p:spPr>
        <p:txBody>
          <a:bodyPr wrap="none" lIns="68574" tIns="34289" rIns="68574" bIns="34289" anchor="ctr"/>
          <a:lstStyle/>
          <a:p>
            <a:endParaRPr lang="en-US" sz="1350"/>
          </a:p>
        </p:txBody>
      </p:sp>
      <p:sp>
        <p:nvSpPr>
          <p:cNvPr id="797842" name="Oval 146"/>
          <p:cNvSpPr>
            <a:spLocks noChangeArrowheads="1"/>
          </p:cNvSpPr>
          <p:nvPr/>
        </p:nvSpPr>
        <p:spPr bwMode="auto">
          <a:xfrm>
            <a:off x="2372916" y="4612486"/>
            <a:ext cx="217884" cy="198835"/>
          </a:xfrm>
          <a:prstGeom prst="ellipse">
            <a:avLst/>
          </a:prstGeom>
          <a:solidFill>
            <a:srgbClr val="FF3300">
              <a:alpha val="20000"/>
            </a:srgbClr>
          </a:solidFill>
          <a:ln w="9525">
            <a:solidFill>
              <a:schemeClr val="tx1"/>
            </a:solidFill>
            <a:round/>
            <a:headEnd/>
            <a:tailEnd/>
          </a:ln>
        </p:spPr>
        <p:txBody>
          <a:bodyPr wrap="none" lIns="68574" tIns="34289" rIns="68574" bIns="34289" anchor="ctr"/>
          <a:lstStyle/>
          <a:p>
            <a:endParaRPr lang="en-US" sz="1350"/>
          </a:p>
        </p:txBody>
      </p:sp>
      <p:sp>
        <p:nvSpPr>
          <p:cNvPr id="797843" name="Oval 147"/>
          <p:cNvSpPr>
            <a:spLocks noChangeArrowheads="1"/>
          </p:cNvSpPr>
          <p:nvPr/>
        </p:nvSpPr>
        <p:spPr bwMode="auto">
          <a:xfrm>
            <a:off x="2892029" y="4606529"/>
            <a:ext cx="217884" cy="198834"/>
          </a:xfrm>
          <a:prstGeom prst="ellipse">
            <a:avLst/>
          </a:prstGeom>
          <a:solidFill>
            <a:srgbClr val="FF3300">
              <a:alpha val="20000"/>
            </a:srgbClr>
          </a:solidFill>
          <a:ln w="9525">
            <a:solidFill>
              <a:schemeClr val="tx1"/>
            </a:solidFill>
            <a:round/>
            <a:headEnd/>
            <a:tailEnd/>
          </a:ln>
        </p:spPr>
        <p:txBody>
          <a:bodyPr wrap="none" lIns="68574" tIns="34289" rIns="68574" bIns="34289" anchor="ctr"/>
          <a:lstStyle/>
          <a:p>
            <a:endParaRPr lang="en-US" sz="1350"/>
          </a:p>
        </p:txBody>
      </p:sp>
      <p:sp>
        <p:nvSpPr>
          <p:cNvPr id="797844" name="Oval 148"/>
          <p:cNvSpPr>
            <a:spLocks noChangeArrowheads="1"/>
          </p:cNvSpPr>
          <p:nvPr/>
        </p:nvSpPr>
        <p:spPr bwMode="auto">
          <a:xfrm>
            <a:off x="3244454" y="4593436"/>
            <a:ext cx="217884" cy="198835"/>
          </a:xfrm>
          <a:prstGeom prst="ellipse">
            <a:avLst/>
          </a:prstGeom>
          <a:solidFill>
            <a:srgbClr val="FF3300">
              <a:alpha val="20000"/>
            </a:srgbClr>
          </a:solidFill>
          <a:ln w="9525">
            <a:solidFill>
              <a:schemeClr val="tx1"/>
            </a:solidFill>
            <a:round/>
            <a:headEnd/>
            <a:tailEnd/>
          </a:ln>
        </p:spPr>
        <p:txBody>
          <a:bodyPr wrap="none" lIns="68574" tIns="34289" rIns="68574" bIns="34289" anchor="ctr"/>
          <a:lstStyle/>
          <a:p>
            <a:endParaRPr lang="en-US" sz="1350"/>
          </a:p>
        </p:txBody>
      </p:sp>
      <p:sp>
        <p:nvSpPr>
          <p:cNvPr id="797845" name="Oval 149"/>
          <p:cNvSpPr>
            <a:spLocks noChangeArrowheads="1"/>
          </p:cNvSpPr>
          <p:nvPr/>
        </p:nvSpPr>
        <p:spPr bwMode="auto">
          <a:xfrm>
            <a:off x="3751660" y="4586292"/>
            <a:ext cx="217884" cy="198835"/>
          </a:xfrm>
          <a:prstGeom prst="ellipse">
            <a:avLst/>
          </a:prstGeom>
          <a:solidFill>
            <a:srgbClr val="FF3300">
              <a:alpha val="20000"/>
            </a:srgbClr>
          </a:solidFill>
          <a:ln w="9525">
            <a:solidFill>
              <a:schemeClr val="tx1"/>
            </a:solidFill>
            <a:round/>
            <a:headEnd/>
            <a:tailEnd/>
          </a:ln>
        </p:spPr>
        <p:txBody>
          <a:bodyPr wrap="none" lIns="68574" tIns="34289" rIns="68574" bIns="34289" anchor="ctr"/>
          <a:lstStyle/>
          <a:p>
            <a:endParaRPr lang="en-US" sz="1350"/>
          </a:p>
        </p:txBody>
      </p:sp>
      <p:sp>
        <p:nvSpPr>
          <p:cNvPr id="797846" name="Oval 150"/>
          <p:cNvSpPr>
            <a:spLocks noChangeArrowheads="1"/>
          </p:cNvSpPr>
          <p:nvPr/>
        </p:nvSpPr>
        <p:spPr bwMode="auto">
          <a:xfrm>
            <a:off x="3065860" y="4989910"/>
            <a:ext cx="217884" cy="198834"/>
          </a:xfrm>
          <a:prstGeom prst="ellipse">
            <a:avLst/>
          </a:prstGeom>
          <a:solidFill>
            <a:srgbClr val="FF3300">
              <a:alpha val="20000"/>
            </a:srgbClr>
          </a:solidFill>
          <a:ln w="9525">
            <a:solidFill>
              <a:schemeClr val="tx1"/>
            </a:solidFill>
            <a:round/>
            <a:headEnd/>
            <a:tailEnd/>
          </a:ln>
        </p:spPr>
        <p:txBody>
          <a:bodyPr wrap="none" lIns="68574" tIns="34289" rIns="68574" bIns="34289" anchor="ctr"/>
          <a:lstStyle/>
          <a:p>
            <a:endParaRPr lang="en-US" sz="1350"/>
          </a:p>
        </p:txBody>
      </p:sp>
      <p:sp>
        <p:nvSpPr>
          <p:cNvPr id="797847" name="Oval 151"/>
          <p:cNvSpPr>
            <a:spLocks noChangeArrowheads="1"/>
          </p:cNvSpPr>
          <p:nvPr/>
        </p:nvSpPr>
        <p:spPr bwMode="auto">
          <a:xfrm>
            <a:off x="3399235" y="4995867"/>
            <a:ext cx="217884" cy="198835"/>
          </a:xfrm>
          <a:prstGeom prst="ellipse">
            <a:avLst/>
          </a:prstGeom>
          <a:solidFill>
            <a:srgbClr val="FF3300">
              <a:alpha val="20000"/>
            </a:srgbClr>
          </a:solidFill>
          <a:ln w="9525">
            <a:solidFill>
              <a:schemeClr val="tx1"/>
            </a:solidFill>
            <a:round/>
            <a:headEnd/>
            <a:tailEnd/>
          </a:ln>
        </p:spPr>
        <p:txBody>
          <a:bodyPr wrap="none" lIns="68574" tIns="34289" rIns="68574" bIns="34289" anchor="ctr"/>
          <a:lstStyle/>
          <a:p>
            <a:endParaRPr lang="en-US" sz="1350"/>
          </a:p>
        </p:txBody>
      </p:sp>
      <p:sp>
        <p:nvSpPr>
          <p:cNvPr id="797848" name="Oval 152"/>
          <p:cNvSpPr>
            <a:spLocks noChangeArrowheads="1"/>
          </p:cNvSpPr>
          <p:nvPr/>
        </p:nvSpPr>
        <p:spPr bwMode="auto">
          <a:xfrm>
            <a:off x="3078961" y="5368529"/>
            <a:ext cx="217885" cy="198834"/>
          </a:xfrm>
          <a:prstGeom prst="ellipse">
            <a:avLst/>
          </a:prstGeom>
          <a:solidFill>
            <a:srgbClr val="FF3300">
              <a:alpha val="20000"/>
            </a:srgbClr>
          </a:solidFill>
          <a:ln w="9525">
            <a:solidFill>
              <a:schemeClr val="tx1"/>
            </a:solidFill>
            <a:round/>
            <a:headEnd/>
            <a:tailEnd/>
          </a:ln>
        </p:spPr>
        <p:txBody>
          <a:bodyPr wrap="none" lIns="68574" tIns="34289" rIns="68574" bIns="34289" anchor="ctr"/>
          <a:lstStyle/>
          <a:p>
            <a:endParaRPr lang="en-US" sz="1350"/>
          </a:p>
        </p:txBody>
      </p:sp>
      <p:sp>
        <p:nvSpPr>
          <p:cNvPr id="797849" name="Oval 153"/>
          <p:cNvSpPr>
            <a:spLocks noChangeArrowheads="1"/>
          </p:cNvSpPr>
          <p:nvPr/>
        </p:nvSpPr>
        <p:spPr bwMode="auto">
          <a:xfrm>
            <a:off x="3744516" y="4997054"/>
            <a:ext cx="217884" cy="198834"/>
          </a:xfrm>
          <a:prstGeom prst="ellipse">
            <a:avLst/>
          </a:prstGeom>
          <a:solidFill>
            <a:srgbClr val="FF3300">
              <a:alpha val="20000"/>
            </a:srgbClr>
          </a:solidFill>
          <a:ln w="9525">
            <a:solidFill>
              <a:schemeClr val="tx1"/>
            </a:solidFill>
            <a:round/>
            <a:headEnd/>
            <a:tailEnd/>
          </a:ln>
        </p:spPr>
        <p:txBody>
          <a:bodyPr wrap="none" lIns="68574" tIns="34289" rIns="68574" bIns="34289" anchor="ctr"/>
          <a:lstStyle/>
          <a:p>
            <a:endParaRPr lang="en-US" sz="1350"/>
          </a:p>
        </p:txBody>
      </p:sp>
      <p:sp>
        <p:nvSpPr>
          <p:cNvPr id="797850" name="Oval 154"/>
          <p:cNvSpPr>
            <a:spLocks noChangeArrowheads="1"/>
          </p:cNvSpPr>
          <p:nvPr/>
        </p:nvSpPr>
        <p:spPr bwMode="auto">
          <a:xfrm>
            <a:off x="3579023" y="5362579"/>
            <a:ext cx="217885" cy="198835"/>
          </a:xfrm>
          <a:prstGeom prst="ellipse">
            <a:avLst/>
          </a:prstGeom>
          <a:solidFill>
            <a:srgbClr val="FF3300">
              <a:alpha val="20000"/>
            </a:srgbClr>
          </a:solidFill>
          <a:ln w="9525">
            <a:solidFill>
              <a:schemeClr val="tx1"/>
            </a:solidFill>
            <a:round/>
            <a:headEnd/>
            <a:tailEnd/>
          </a:ln>
        </p:spPr>
        <p:txBody>
          <a:bodyPr wrap="none" lIns="68574" tIns="34289" rIns="68574" bIns="34289" anchor="ctr"/>
          <a:lstStyle/>
          <a:p>
            <a:endParaRPr lang="en-US" sz="1350"/>
          </a:p>
        </p:txBody>
      </p:sp>
      <p:sp>
        <p:nvSpPr>
          <p:cNvPr id="797851" name="Oval 155"/>
          <p:cNvSpPr>
            <a:spLocks noChangeArrowheads="1"/>
          </p:cNvSpPr>
          <p:nvPr/>
        </p:nvSpPr>
        <p:spPr bwMode="auto">
          <a:xfrm>
            <a:off x="3940973" y="5382816"/>
            <a:ext cx="217885" cy="198834"/>
          </a:xfrm>
          <a:prstGeom prst="ellipse">
            <a:avLst/>
          </a:prstGeom>
          <a:solidFill>
            <a:srgbClr val="FF3300">
              <a:alpha val="20000"/>
            </a:srgbClr>
          </a:solidFill>
          <a:ln w="9525">
            <a:solidFill>
              <a:schemeClr val="tx1"/>
            </a:solidFill>
            <a:round/>
            <a:headEnd/>
            <a:tailEnd/>
          </a:ln>
        </p:spPr>
        <p:txBody>
          <a:bodyPr wrap="none" lIns="68574" tIns="34289" rIns="68574" bIns="34289" anchor="ctr"/>
          <a:lstStyle/>
          <a:p>
            <a:endParaRPr lang="en-US" sz="1350"/>
          </a:p>
        </p:txBody>
      </p:sp>
      <p:sp>
        <p:nvSpPr>
          <p:cNvPr id="797852" name="Oval 156"/>
          <p:cNvSpPr>
            <a:spLocks noChangeArrowheads="1"/>
          </p:cNvSpPr>
          <p:nvPr/>
        </p:nvSpPr>
        <p:spPr bwMode="auto">
          <a:xfrm>
            <a:off x="3590929" y="5715004"/>
            <a:ext cx="217885" cy="198835"/>
          </a:xfrm>
          <a:prstGeom prst="ellipse">
            <a:avLst/>
          </a:prstGeom>
          <a:solidFill>
            <a:srgbClr val="FF3300">
              <a:alpha val="20000"/>
            </a:srgbClr>
          </a:solidFill>
          <a:ln w="9525">
            <a:solidFill>
              <a:schemeClr val="tx1"/>
            </a:solidFill>
            <a:round/>
            <a:headEnd/>
            <a:tailEnd/>
          </a:ln>
        </p:spPr>
        <p:txBody>
          <a:bodyPr wrap="none" lIns="68574" tIns="34289" rIns="68574" bIns="34289" anchor="ctr"/>
          <a:lstStyle/>
          <a:p>
            <a:endParaRPr lang="en-US" sz="1350"/>
          </a:p>
        </p:txBody>
      </p:sp>
      <p:sp>
        <p:nvSpPr>
          <p:cNvPr id="797853" name="Line 157"/>
          <p:cNvSpPr>
            <a:spLocks noChangeShapeType="1"/>
          </p:cNvSpPr>
          <p:nvPr/>
        </p:nvSpPr>
        <p:spPr bwMode="auto">
          <a:xfrm flipH="1" flipV="1">
            <a:off x="3618310" y="4407698"/>
            <a:ext cx="232172" cy="135731"/>
          </a:xfrm>
          <a:prstGeom prst="line">
            <a:avLst/>
          </a:prstGeom>
          <a:noFill/>
          <a:ln w="38100">
            <a:solidFill>
              <a:srgbClr val="CC0000"/>
            </a:solidFill>
            <a:round/>
            <a:headEnd/>
            <a:tailEnd/>
          </a:ln>
        </p:spPr>
        <p:txBody>
          <a:bodyPr lIns="68574" tIns="34289" rIns="68574" bIns="34289"/>
          <a:lstStyle/>
          <a:p>
            <a:endParaRPr lang="en-US" sz="1350"/>
          </a:p>
        </p:txBody>
      </p:sp>
      <p:sp>
        <p:nvSpPr>
          <p:cNvPr id="797854" name="Line 158"/>
          <p:cNvSpPr>
            <a:spLocks noChangeShapeType="1"/>
          </p:cNvSpPr>
          <p:nvPr/>
        </p:nvSpPr>
        <p:spPr bwMode="auto">
          <a:xfrm flipH="1" flipV="1">
            <a:off x="3328990" y="4798223"/>
            <a:ext cx="194072" cy="160735"/>
          </a:xfrm>
          <a:prstGeom prst="line">
            <a:avLst/>
          </a:prstGeom>
          <a:noFill/>
          <a:ln w="38100">
            <a:solidFill>
              <a:srgbClr val="CC0000"/>
            </a:solidFill>
            <a:round/>
            <a:headEnd/>
            <a:tailEnd/>
          </a:ln>
        </p:spPr>
        <p:txBody>
          <a:bodyPr lIns="68574" tIns="34289" rIns="68574" bIns="34289"/>
          <a:lstStyle/>
          <a:p>
            <a:endParaRPr lang="en-US" sz="1350"/>
          </a:p>
        </p:txBody>
      </p:sp>
      <p:sp>
        <p:nvSpPr>
          <p:cNvPr id="797855" name="Line 159"/>
          <p:cNvSpPr>
            <a:spLocks noChangeShapeType="1"/>
          </p:cNvSpPr>
          <p:nvPr/>
        </p:nvSpPr>
        <p:spPr bwMode="auto">
          <a:xfrm flipH="1" flipV="1">
            <a:off x="3854058" y="4797030"/>
            <a:ext cx="2381" cy="167878"/>
          </a:xfrm>
          <a:prstGeom prst="line">
            <a:avLst/>
          </a:prstGeom>
          <a:noFill/>
          <a:ln w="38100">
            <a:solidFill>
              <a:srgbClr val="CC0000"/>
            </a:solidFill>
            <a:round/>
            <a:headEnd/>
            <a:tailEnd/>
          </a:ln>
        </p:spPr>
        <p:txBody>
          <a:bodyPr lIns="68574" tIns="34289" rIns="68574" bIns="34289"/>
          <a:lstStyle/>
          <a:p>
            <a:endParaRPr lang="en-US" sz="1350"/>
          </a:p>
        </p:txBody>
      </p:sp>
      <p:sp>
        <p:nvSpPr>
          <p:cNvPr id="797856" name="Line 160"/>
          <p:cNvSpPr>
            <a:spLocks noChangeShapeType="1"/>
          </p:cNvSpPr>
          <p:nvPr/>
        </p:nvSpPr>
        <p:spPr bwMode="auto">
          <a:xfrm flipH="1" flipV="1">
            <a:off x="3846910" y="5200651"/>
            <a:ext cx="194072" cy="147638"/>
          </a:xfrm>
          <a:prstGeom prst="line">
            <a:avLst/>
          </a:prstGeom>
          <a:noFill/>
          <a:ln w="38100">
            <a:solidFill>
              <a:srgbClr val="CC0000"/>
            </a:solidFill>
            <a:round/>
            <a:headEnd/>
            <a:tailEnd/>
          </a:ln>
        </p:spPr>
        <p:txBody>
          <a:bodyPr lIns="68574" tIns="34289" rIns="68574" bIns="34289"/>
          <a:lstStyle/>
          <a:p>
            <a:endParaRPr lang="en-US" sz="1350"/>
          </a:p>
        </p:txBody>
      </p:sp>
      <p:sp>
        <p:nvSpPr>
          <p:cNvPr id="797857" name="Line 161"/>
          <p:cNvSpPr>
            <a:spLocks noChangeShapeType="1"/>
          </p:cNvSpPr>
          <p:nvPr/>
        </p:nvSpPr>
        <p:spPr bwMode="auto">
          <a:xfrm flipV="1">
            <a:off x="3688557" y="5201841"/>
            <a:ext cx="159544" cy="122634"/>
          </a:xfrm>
          <a:prstGeom prst="line">
            <a:avLst/>
          </a:prstGeom>
          <a:noFill/>
          <a:ln w="38100">
            <a:solidFill>
              <a:srgbClr val="CC0000"/>
            </a:solidFill>
            <a:round/>
            <a:headEnd/>
            <a:tailEnd/>
          </a:ln>
        </p:spPr>
        <p:txBody>
          <a:bodyPr lIns="68574" tIns="34289" rIns="68574" bIns="34289"/>
          <a:lstStyle/>
          <a:p>
            <a:endParaRPr lang="en-US" sz="1350"/>
          </a:p>
        </p:txBody>
      </p:sp>
      <p:sp>
        <p:nvSpPr>
          <p:cNvPr id="797858" name="Line 162"/>
          <p:cNvSpPr>
            <a:spLocks noChangeShapeType="1"/>
          </p:cNvSpPr>
          <p:nvPr/>
        </p:nvSpPr>
        <p:spPr bwMode="auto">
          <a:xfrm flipV="1">
            <a:off x="3675464" y="5567366"/>
            <a:ext cx="5953" cy="129779"/>
          </a:xfrm>
          <a:prstGeom prst="line">
            <a:avLst/>
          </a:prstGeom>
          <a:noFill/>
          <a:ln w="38100">
            <a:solidFill>
              <a:srgbClr val="CC0000"/>
            </a:solidFill>
            <a:round/>
            <a:headEnd/>
            <a:tailEnd/>
          </a:ln>
        </p:spPr>
        <p:txBody>
          <a:bodyPr lIns="68574" tIns="34289" rIns="68574" bIns="34289"/>
          <a:lstStyle/>
          <a:p>
            <a:endParaRPr lang="en-US" sz="1350"/>
          </a:p>
        </p:txBody>
      </p:sp>
      <p:sp>
        <p:nvSpPr>
          <p:cNvPr id="19508" name="Oval 163"/>
          <p:cNvSpPr>
            <a:spLocks noChangeArrowheads="1"/>
          </p:cNvSpPr>
          <p:nvPr/>
        </p:nvSpPr>
        <p:spPr bwMode="auto">
          <a:xfrm>
            <a:off x="4606528" y="3467104"/>
            <a:ext cx="217884" cy="198835"/>
          </a:xfrm>
          <a:prstGeom prst="ellipse">
            <a:avLst/>
          </a:prstGeom>
          <a:noFill/>
          <a:ln w="9525">
            <a:solidFill>
              <a:schemeClr val="tx1"/>
            </a:solidFill>
            <a:round/>
            <a:headEnd/>
            <a:tailEnd/>
          </a:ln>
        </p:spPr>
        <p:txBody>
          <a:bodyPr wrap="none" lIns="68574" tIns="34289" rIns="68574" bIns="34289" anchor="ctr"/>
          <a:lstStyle/>
          <a:p>
            <a:endParaRPr lang="en-US" sz="1350"/>
          </a:p>
        </p:txBody>
      </p:sp>
      <p:sp>
        <p:nvSpPr>
          <p:cNvPr id="797860" name="Oval 164"/>
          <p:cNvSpPr>
            <a:spLocks noChangeArrowheads="1"/>
          </p:cNvSpPr>
          <p:nvPr/>
        </p:nvSpPr>
        <p:spPr bwMode="auto">
          <a:xfrm>
            <a:off x="2797973" y="3837385"/>
            <a:ext cx="217885" cy="198834"/>
          </a:xfrm>
          <a:prstGeom prst="ellipse">
            <a:avLst/>
          </a:prstGeom>
          <a:noFill/>
          <a:ln w="9525">
            <a:solidFill>
              <a:schemeClr val="tx1"/>
            </a:solidFill>
            <a:round/>
            <a:headEnd/>
            <a:tailEnd/>
          </a:ln>
        </p:spPr>
        <p:txBody>
          <a:bodyPr wrap="none" lIns="68574" tIns="34289" rIns="68574" bIns="34289" anchor="ctr"/>
          <a:lstStyle/>
          <a:p>
            <a:endParaRPr lang="en-US" sz="1350"/>
          </a:p>
        </p:txBody>
      </p:sp>
      <p:sp>
        <p:nvSpPr>
          <p:cNvPr id="797861" name="Oval 165"/>
          <p:cNvSpPr>
            <a:spLocks noChangeArrowheads="1"/>
          </p:cNvSpPr>
          <p:nvPr/>
        </p:nvSpPr>
        <p:spPr bwMode="auto">
          <a:xfrm>
            <a:off x="4893473" y="3787379"/>
            <a:ext cx="217885" cy="198834"/>
          </a:xfrm>
          <a:prstGeom prst="ellipse">
            <a:avLst/>
          </a:prstGeom>
          <a:noFill/>
          <a:ln w="9525">
            <a:solidFill>
              <a:schemeClr val="tx1"/>
            </a:solidFill>
            <a:round/>
            <a:headEnd/>
            <a:tailEnd/>
          </a:ln>
        </p:spPr>
        <p:txBody>
          <a:bodyPr wrap="none" lIns="68574" tIns="34289" rIns="68574" bIns="34289" anchor="ctr"/>
          <a:lstStyle/>
          <a:p>
            <a:endParaRPr lang="en-US" sz="1350"/>
          </a:p>
        </p:txBody>
      </p:sp>
      <p:sp>
        <p:nvSpPr>
          <p:cNvPr id="797862" name="Oval 166"/>
          <p:cNvSpPr>
            <a:spLocks noChangeArrowheads="1"/>
          </p:cNvSpPr>
          <p:nvPr/>
        </p:nvSpPr>
        <p:spPr bwMode="auto">
          <a:xfrm>
            <a:off x="6201966" y="3799285"/>
            <a:ext cx="217884" cy="198834"/>
          </a:xfrm>
          <a:prstGeom prst="ellipse">
            <a:avLst/>
          </a:prstGeom>
          <a:noFill/>
          <a:ln w="9525">
            <a:solidFill>
              <a:schemeClr val="tx1"/>
            </a:solidFill>
            <a:round/>
            <a:headEnd/>
            <a:tailEnd/>
          </a:ln>
        </p:spPr>
        <p:txBody>
          <a:bodyPr wrap="none" lIns="68574" tIns="34289" rIns="68574" bIns="34289" anchor="ctr"/>
          <a:lstStyle/>
          <a:p>
            <a:endParaRPr lang="en-US" sz="1350"/>
          </a:p>
        </p:txBody>
      </p:sp>
      <p:sp>
        <p:nvSpPr>
          <p:cNvPr id="797863" name="Oval 167"/>
          <p:cNvSpPr>
            <a:spLocks noChangeArrowheads="1"/>
          </p:cNvSpPr>
          <p:nvPr/>
        </p:nvSpPr>
        <p:spPr bwMode="auto">
          <a:xfrm>
            <a:off x="2375297" y="4196954"/>
            <a:ext cx="217884" cy="198834"/>
          </a:xfrm>
          <a:prstGeom prst="ellipse">
            <a:avLst/>
          </a:prstGeom>
          <a:noFill/>
          <a:ln w="9525">
            <a:solidFill>
              <a:schemeClr val="tx1"/>
            </a:solidFill>
            <a:round/>
            <a:headEnd/>
            <a:tailEnd/>
          </a:ln>
        </p:spPr>
        <p:txBody>
          <a:bodyPr wrap="none" lIns="68574" tIns="34289" rIns="68574" bIns="34289" anchor="ctr"/>
          <a:lstStyle/>
          <a:p>
            <a:endParaRPr lang="en-US" sz="1350"/>
          </a:p>
        </p:txBody>
      </p:sp>
      <p:sp>
        <p:nvSpPr>
          <p:cNvPr id="797864" name="Oval 168"/>
          <p:cNvSpPr>
            <a:spLocks noChangeArrowheads="1"/>
          </p:cNvSpPr>
          <p:nvPr/>
        </p:nvSpPr>
        <p:spPr bwMode="auto">
          <a:xfrm>
            <a:off x="2900367" y="4196954"/>
            <a:ext cx="217885" cy="198834"/>
          </a:xfrm>
          <a:prstGeom prst="ellipse">
            <a:avLst/>
          </a:prstGeom>
          <a:noFill/>
          <a:ln w="9525">
            <a:solidFill>
              <a:schemeClr val="tx1"/>
            </a:solidFill>
            <a:round/>
            <a:headEnd/>
            <a:tailEnd/>
          </a:ln>
        </p:spPr>
        <p:txBody>
          <a:bodyPr wrap="none" lIns="68574" tIns="34289" rIns="68574" bIns="34289" anchor="ctr"/>
          <a:lstStyle/>
          <a:p>
            <a:endParaRPr lang="en-US" sz="1350"/>
          </a:p>
        </p:txBody>
      </p:sp>
      <p:sp>
        <p:nvSpPr>
          <p:cNvPr id="797865" name="Oval 169"/>
          <p:cNvSpPr>
            <a:spLocks noChangeArrowheads="1"/>
          </p:cNvSpPr>
          <p:nvPr/>
        </p:nvSpPr>
        <p:spPr bwMode="auto">
          <a:xfrm>
            <a:off x="3515916" y="4183861"/>
            <a:ext cx="217884" cy="198835"/>
          </a:xfrm>
          <a:prstGeom prst="ellipse">
            <a:avLst/>
          </a:prstGeom>
          <a:noFill/>
          <a:ln w="9525">
            <a:solidFill>
              <a:schemeClr val="tx1"/>
            </a:solidFill>
            <a:round/>
            <a:headEnd/>
            <a:tailEnd/>
          </a:ln>
        </p:spPr>
        <p:txBody>
          <a:bodyPr wrap="none" lIns="68574" tIns="34289" rIns="68574" bIns="34289" anchor="ctr"/>
          <a:lstStyle/>
          <a:p>
            <a:endParaRPr lang="en-US" sz="1350"/>
          </a:p>
        </p:txBody>
      </p:sp>
      <p:sp>
        <p:nvSpPr>
          <p:cNvPr id="797866" name="Oval 170"/>
          <p:cNvSpPr>
            <a:spLocks noChangeArrowheads="1"/>
          </p:cNvSpPr>
          <p:nvPr/>
        </p:nvSpPr>
        <p:spPr bwMode="auto">
          <a:xfrm>
            <a:off x="2374111" y="4613672"/>
            <a:ext cx="217885" cy="198834"/>
          </a:xfrm>
          <a:prstGeom prst="ellipse">
            <a:avLst/>
          </a:prstGeom>
          <a:noFill/>
          <a:ln w="9525">
            <a:solidFill>
              <a:schemeClr val="tx1"/>
            </a:solidFill>
            <a:round/>
            <a:headEnd/>
            <a:tailEnd/>
          </a:ln>
        </p:spPr>
        <p:txBody>
          <a:bodyPr wrap="none" lIns="68574" tIns="34289" rIns="68574" bIns="34289" anchor="ctr"/>
          <a:lstStyle/>
          <a:p>
            <a:endParaRPr lang="en-US" sz="1350"/>
          </a:p>
        </p:txBody>
      </p:sp>
      <p:sp>
        <p:nvSpPr>
          <p:cNvPr id="797867" name="Oval 171"/>
          <p:cNvSpPr>
            <a:spLocks noChangeArrowheads="1"/>
          </p:cNvSpPr>
          <p:nvPr/>
        </p:nvSpPr>
        <p:spPr bwMode="auto">
          <a:xfrm>
            <a:off x="2893223" y="4601766"/>
            <a:ext cx="217885" cy="198834"/>
          </a:xfrm>
          <a:prstGeom prst="ellipse">
            <a:avLst/>
          </a:prstGeom>
          <a:noFill/>
          <a:ln w="9525">
            <a:solidFill>
              <a:schemeClr val="tx1"/>
            </a:solidFill>
            <a:round/>
            <a:headEnd/>
            <a:tailEnd/>
          </a:ln>
        </p:spPr>
        <p:txBody>
          <a:bodyPr wrap="none" lIns="68574" tIns="34289" rIns="68574" bIns="34289" anchor="ctr"/>
          <a:lstStyle/>
          <a:p>
            <a:endParaRPr lang="en-US" sz="1350"/>
          </a:p>
        </p:txBody>
      </p:sp>
      <p:sp>
        <p:nvSpPr>
          <p:cNvPr id="797868" name="Oval 172"/>
          <p:cNvSpPr>
            <a:spLocks noChangeArrowheads="1"/>
          </p:cNvSpPr>
          <p:nvPr/>
        </p:nvSpPr>
        <p:spPr bwMode="auto">
          <a:xfrm>
            <a:off x="3245648" y="4594622"/>
            <a:ext cx="217885" cy="198834"/>
          </a:xfrm>
          <a:prstGeom prst="ellipse">
            <a:avLst/>
          </a:prstGeom>
          <a:noFill/>
          <a:ln w="9525">
            <a:solidFill>
              <a:schemeClr val="tx1"/>
            </a:solidFill>
            <a:round/>
            <a:headEnd/>
            <a:tailEnd/>
          </a:ln>
        </p:spPr>
        <p:txBody>
          <a:bodyPr wrap="none" lIns="68574" tIns="34289" rIns="68574" bIns="34289" anchor="ctr"/>
          <a:lstStyle/>
          <a:p>
            <a:endParaRPr lang="en-US" sz="1350"/>
          </a:p>
        </p:txBody>
      </p:sp>
      <p:sp>
        <p:nvSpPr>
          <p:cNvPr id="797869" name="Oval 173"/>
          <p:cNvSpPr>
            <a:spLocks noChangeArrowheads="1"/>
          </p:cNvSpPr>
          <p:nvPr/>
        </p:nvSpPr>
        <p:spPr bwMode="auto">
          <a:xfrm>
            <a:off x="3752854" y="4587479"/>
            <a:ext cx="217885" cy="198834"/>
          </a:xfrm>
          <a:prstGeom prst="ellipse">
            <a:avLst/>
          </a:prstGeom>
          <a:noFill/>
          <a:ln w="9525">
            <a:solidFill>
              <a:schemeClr val="tx1"/>
            </a:solidFill>
            <a:round/>
            <a:headEnd/>
            <a:tailEnd/>
          </a:ln>
        </p:spPr>
        <p:txBody>
          <a:bodyPr wrap="none" lIns="68574" tIns="34289" rIns="68574" bIns="34289" anchor="ctr"/>
          <a:lstStyle/>
          <a:p>
            <a:endParaRPr lang="en-US" sz="1350"/>
          </a:p>
        </p:txBody>
      </p:sp>
      <p:sp>
        <p:nvSpPr>
          <p:cNvPr id="797870" name="Oval 174"/>
          <p:cNvSpPr>
            <a:spLocks noChangeArrowheads="1"/>
          </p:cNvSpPr>
          <p:nvPr/>
        </p:nvSpPr>
        <p:spPr bwMode="auto">
          <a:xfrm>
            <a:off x="3067054" y="4991104"/>
            <a:ext cx="217885" cy="198835"/>
          </a:xfrm>
          <a:prstGeom prst="ellipse">
            <a:avLst/>
          </a:prstGeom>
          <a:noFill/>
          <a:ln w="9525">
            <a:solidFill>
              <a:schemeClr val="tx1"/>
            </a:solidFill>
            <a:round/>
            <a:headEnd/>
            <a:tailEnd/>
          </a:ln>
        </p:spPr>
        <p:txBody>
          <a:bodyPr wrap="none" lIns="68574" tIns="34289" rIns="68574" bIns="34289" anchor="ctr"/>
          <a:lstStyle/>
          <a:p>
            <a:endParaRPr lang="en-US" sz="1350"/>
          </a:p>
        </p:txBody>
      </p:sp>
      <p:sp>
        <p:nvSpPr>
          <p:cNvPr id="797871" name="Oval 175"/>
          <p:cNvSpPr>
            <a:spLocks noChangeArrowheads="1"/>
          </p:cNvSpPr>
          <p:nvPr/>
        </p:nvSpPr>
        <p:spPr bwMode="auto">
          <a:xfrm>
            <a:off x="3400429" y="4997054"/>
            <a:ext cx="217885" cy="198834"/>
          </a:xfrm>
          <a:prstGeom prst="ellipse">
            <a:avLst/>
          </a:prstGeom>
          <a:noFill/>
          <a:ln w="9525">
            <a:solidFill>
              <a:schemeClr val="tx1"/>
            </a:solidFill>
            <a:round/>
            <a:headEnd/>
            <a:tailEnd/>
          </a:ln>
        </p:spPr>
        <p:txBody>
          <a:bodyPr wrap="none" lIns="68574" tIns="34289" rIns="68574" bIns="34289" anchor="ctr"/>
          <a:lstStyle/>
          <a:p>
            <a:endParaRPr lang="en-US" sz="1350"/>
          </a:p>
        </p:txBody>
      </p:sp>
      <p:sp>
        <p:nvSpPr>
          <p:cNvPr id="797872" name="Oval 176"/>
          <p:cNvSpPr>
            <a:spLocks noChangeArrowheads="1"/>
          </p:cNvSpPr>
          <p:nvPr/>
        </p:nvSpPr>
        <p:spPr bwMode="auto">
          <a:xfrm>
            <a:off x="3086104" y="5369723"/>
            <a:ext cx="217885" cy="198835"/>
          </a:xfrm>
          <a:prstGeom prst="ellipse">
            <a:avLst/>
          </a:prstGeom>
          <a:noFill/>
          <a:ln w="9525">
            <a:solidFill>
              <a:schemeClr val="tx1"/>
            </a:solidFill>
            <a:round/>
            <a:headEnd/>
            <a:tailEnd/>
          </a:ln>
        </p:spPr>
        <p:txBody>
          <a:bodyPr wrap="none" lIns="68574" tIns="34289" rIns="68574" bIns="34289" anchor="ctr"/>
          <a:lstStyle/>
          <a:p>
            <a:endParaRPr lang="en-US" sz="1350"/>
          </a:p>
        </p:txBody>
      </p:sp>
      <p:sp>
        <p:nvSpPr>
          <p:cNvPr id="797873" name="Oval 177"/>
          <p:cNvSpPr>
            <a:spLocks noChangeArrowheads="1"/>
          </p:cNvSpPr>
          <p:nvPr/>
        </p:nvSpPr>
        <p:spPr bwMode="auto">
          <a:xfrm>
            <a:off x="3745711" y="4998248"/>
            <a:ext cx="217885" cy="198835"/>
          </a:xfrm>
          <a:prstGeom prst="ellipse">
            <a:avLst/>
          </a:prstGeom>
          <a:noFill/>
          <a:ln w="9525">
            <a:solidFill>
              <a:schemeClr val="tx1"/>
            </a:solidFill>
            <a:round/>
            <a:headEnd/>
            <a:tailEnd/>
          </a:ln>
        </p:spPr>
        <p:txBody>
          <a:bodyPr wrap="none" lIns="68574" tIns="34289" rIns="68574" bIns="34289" anchor="ctr"/>
          <a:lstStyle/>
          <a:p>
            <a:endParaRPr lang="en-US" sz="1350"/>
          </a:p>
        </p:txBody>
      </p:sp>
      <p:sp>
        <p:nvSpPr>
          <p:cNvPr id="797874" name="Oval 178"/>
          <p:cNvSpPr>
            <a:spLocks noChangeArrowheads="1"/>
          </p:cNvSpPr>
          <p:nvPr/>
        </p:nvSpPr>
        <p:spPr bwMode="auto">
          <a:xfrm>
            <a:off x="3580210" y="5363766"/>
            <a:ext cx="217884" cy="198834"/>
          </a:xfrm>
          <a:prstGeom prst="ellipse">
            <a:avLst/>
          </a:prstGeom>
          <a:noFill/>
          <a:ln w="9525">
            <a:solidFill>
              <a:schemeClr val="tx1"/>
            </a:solidFill>
            <a:round/>
            <a:headEnd/>
            <a:tailEnd/>
          </a:ln>
        </p:spPr>
        <p:txBody>
          <a:bodyPr wrap="none" lIns="68574" tIns="34289" rIns="68574" bIns="34289" anchor="ctr"/>
          <a:lstStyle/>
          <a:p>
            <a:endParaRPr lang="en-US" sz="1350"/>
          </a:p>
        </p:txBody>
      </p:sp>
      <p:sp>
        <p:nvSpPr>
          <p:cNvPr id="797875" name="Oval 179"/>
          <p:cNvSpPr>
            <a:spLocks noChangeArrowheads="1"/>
          </p:cNvSpPr>
          <p:nvPr/>
        </p:nvSpPr>
        <p:spPr bwMode="auto">
          <a:xfrm>
            <a:off x="3942160" y="5384011"/>
            <a:ext cx="217884" cy="198835"/>
          </a:xfrm>
          <a:prstGeom prst="ellipse">
            <a:avLst/>
          </a:prstGeom>
          <a:noFill/>
          <a:ln w="9525">
            <a:solidFill>
              <a:schemeClr val="tx1"/>
            </a:solidFill>
            <a:round/>
            <a:headEnd/>
            <a:tailEnd/>
          </a:ln>
        </p:spPr>
        <p:txBody>
          <a:bodyPr wrap="none" lIns="68574" tIns="34289" rIns="68574" bIns="34289" anchor="ctr"/>
          <a:lstStyle/>
          <a:p>
            <a:endParaRPr lang="en-US" sz="1350"/>
          </a:p>
        </p:txBody>
      </p:sp>
      <p:sp>
        <p:nvSpPr>
          <p:cNvPr id="797876" name="Oval 180"/>
          <p:cNvSpPr>
            <a:spLocks noChangeArrowheads="1"/>
          </p:cNvSpPr>
          <p:nvPr/>
        </p:nvSpPr>
        <p:spPr bwMode="auto">
          <a:xfrm>
            <a:off x="3592116" y="5716191"/>
            <a:ext cx="217884" cy="198834"/>
          </a:xfrm>
          <a:prstGeom prst="ellipse">
            <a:avLst/>
          </a:prstGeom>
          <a:noFill/>
          <a:ln w="9525">
            <a:solidFill>
              <a:schemeClr val="tx1"/>
            </a:solidFill>
            <a:round/>
            <a:headEnd/>
            <a:tailEnd/>
          </a:ln>
        </p:spPr>
        <p:txBody>
          <a:bodyPr wrap="none" lIns="68574" tIns="34289" rIns="68574" bIns="34289" anchor="ctr"/>
          <a:lstStyle/>
          <a:p>
            <a:endParaRPr lang="en-US" sz="1350"/>
          </a:p>
        </p:txBody>
      </p:sp>
      <p:sp>
        <p:nvSpPr>
          <p:cNvPr id="797877" name="Oval 181"/>
          <p:cNvSpPr>
            <a:spLocks noChangeArrowheads="1"/>
          </p:cNvSpPr>
          <p:nvPr/>
        </p:nvSpPr>
        <p:spPr bwMode="auto">
          <a:xfrm>
            <a:off x="2374111" y="4607723"/>
            <a:ext cx="217885" cy="198835"/>
          </a:xfrm>
          <a:prstGeom prst="ellipse">
            <a:avLst/>
          </a:prstGeom>
          <a:solidFill>
            <a:schemeClr val="bg2">
              <a:alpha val="20000"/>
            </a:schemeClr>
          </a:solidFill>
          <a:ln w="9525">
            <a:solidFill>
              <a:schemeClr val="tx1"/>
            </a:solidFill>
            <a:round/>
            <a:headEnd/>
            <a:tailEnd/>
          </a:ln>
        </p:spPr>
        <p:txBody>
          <a:bodyPr wrap="none" lIns="68574" tIns="34289" rIns="68574" bIns="34289" anchor="ctr"/>
          <a:lstStyle/>
          <a:p>
            <a:endParaRPr lang="en-US" sz="1350"/>
          </a:p>
        </p:txBody>
      </p:sp>
      <p:sp>
        <p:nvSpPr>
          <p:cNvPr id="797878" name="Oval 182"/>
          <p:cNvSpPr>
            <a:spLocks noChangeArrowheads="1"/>
          </p:cNvSpPr>
          <p:nvPr/>
        </p:nvSpPr>
        <p:spPr bwMode="auto">
          <a:xfrm>
            <a:off x="2375297" y="4191004"/>
            <a:ext cx="217884" cy="198835"/>
          </a:xfrm>
          <a:prstGeom prst="ellipse">
            <a:avLst/>
          </a:prstGeom>
          <a:solidFill>
            <a:schemeClr val="bg2">
              <a:alpha val="20000"/>
            </a:schemeClr>
          </a:solidFill>
          <a:ln w="9525">
            <a:solidFill>
              <a:schemeClr val="tx1"/>
            </a:solidFill>
            <a:round/>
            <a:headEnd/>
            <a:tailEnd/>
          </a:ln>
        </p:spPr>
        <p:txBody>
          <a:bodyPr wrap="none" lIns="68574" tIns="34289" rIns="68574" bIns="34289" anchor="ctr"/>
          <a:lstStyle/>
          <a:p>
            <a:endParaRPr lang="en-US" sz="1350"/>
          </a:p>
        </p:txBody>
      </p:sp>
      <p:sp>
        <p:nvSpPr>
          <p:cNvPr id="797879" name="Oval 183"/>
          <p:cNvSpPr>
            <a:spLocks noChangeArrowheads="1"/>
          </p:cNvSpPr>
          <p:nvPr/>
        </p:nvSpPr>
        <p:spPr bwMode="auto">
          <a:xfrm>
            <a:off x="2893223" y="4601766"/>
            <a:ext cx="217885" cy="198834"/>
          </a:xfrm>
          <a:prstGeom prst="ellipse">
            <a:avLst/>
          </a:prstGeom>
          <a:solidFill>
            <a:schemeClr val="bg2">
              <a:alpha val="20000"/>
            </a:schemeClr>
          </a:solidFill>
          <a:ln w="9525">
            <a:solidFill>
              <a:schemeClr val="tx1"/>
            </a:solidFill>
            <a:round/>
            <a:headEnd/>
            <a:tailEnd/>
          </a:ln>
        </p:spPr>
        <p:txBody>
          <a:bodyPr wrap="none" lIns="68574" tIns="34289" rIns="68574" bIns="34289" anchor="ctr"/>
          <a:lstStyle/>
          <a:p>
            <a:endParaRPr lang="en-US" sz="1350"/>
          </a:p>
        </p:txBody>
      </p:sp>
      <p:sp>
        <p:nvSpPr>
          <p:cNvPr id="797880" name="Oval 184"/>
          <p:cNvSpPr>
            <a:spLocks noChangeArrowheads="1"/>
          </p:cNvSpPr>
          <p:nvPr/>
        </p:nvSpPr>
        <p:spPr bwMode="auto">
          <a:xfrm>
            <a:off x="2900367" y="4191004"/>
            <a:ext cx="217885" cy="198835"/>
          </a:xfrm>
          <a:prstGeom prst="ellipse">
            <a:avLst/>
          </a:prstGeom>
          <a:solidFill>
            <a:schemeClr val="bg2">
              <a:alpha val="20000"/>
            </a:schemeClr>
          </a:solidFill>
          <a:ln w="9525">
            <a:solidFill>
              <a:schemeClr val="tx1"/>
            </a:solidFill>
            <a:round/>
            <a:headEnd/>
            <a:tailEnd/>
          </a:ln>
        </p:spPr>
        <p:txBody>
          <a:bodyPr wrap="none" lIns="68574" tIns="34289" rIns="68574" bIns="34289" anchor="ctr"/>
          <a:lstStyle/>
          <a:p>
            <a:endParaRPr lang="en-US" sz="1350"/>
          </a:p>
        </p:txBody>
      </p:sp>
      <p:sp>
        <p:nvSpPr>
          <p:cNvPr id="797881" name="Oval 185"/>
          <p:cNvSpPr>
            <a:spLocks noChangeArrowheads="1"/>
          </p:cNvSpPr>
          <p:nvPr/>
        </p:nvSpPr>
        <p:spPr bwMode="auto">
          <a:xfrm>
            <a:off x="3067054" y="4985147"/>
            <a:ext cx="217885" cy="198834"/>
          </a:xfrm>
          <a:prstGeom prst="ellipse">
            <a:avLst/>
          </a:prstGeom>
          <a:solidFill>
            <a:schemeClr val="bg2">
              <a:alpha val="20000"/>
            </a:schemeClr>
          </a:solidFill>
          <a:ln w="9525">
            <a:solidFill>
              <a:schemeClr val="tx1"/>
            </a:solidFill>
            <a:round/>
            <a:headEnd/>
            <a:tailEnd/>
          </a:ln>
        </p:spPr>
        <p:txBody>
          <a:bodyPr wrap="none" lIns="68574" tIns="34289" rIns="68574" bIns="34289" anchor="ctr"/>
          <a:lstStyle/>
          <a:p>
            <a:endParaRPr lang="en-US" sz="1350"/>
          </a:p>
        </p:txBody>
      </p:sp>
      <p:sp>
        <p:nvSpPr>
          <p:cNvPr id="797882" name="Oval 186"/>
          <p:cNvSpPr>
            <a:spLocks noChangeArrowheads="1"/>
          </p:cNvSpPr>
          <p:nvPr/>
        </p:nvSpPr>
        <p:spPr bwMode="auto">
          <a:xfrm>
            <a:off x="3080147" y="5363766"/>
            <a:ext cx="217884" cy="198834"/>
          </a:xfrm>
          <a:prstGeom prst="ellipse">
            <a:avLst/>
          </a:prstGeom>
          <a:solidFill>
            <a:schemeClr val="bg2">
              <a:alpha val="20000"/>
            </a:schemeClr>
          </a:solidFill>
          <a:ln w="9525">
            <a:solidFill>
              <a:schemeClr val="tx1"/>
            </a:solidFill>
            <a:round/>
            <a:headEnd/>
            <a:tailEnd/>
          </a:ln>
        </p:spPr>
        <p:txBody>
          <a:bodyPr wrap="none" lIns="68574" tIns="34289" rIns="68574" bIns="34289" anchor="ctr"/>
          <a:lstStyle/>
          <a:p>
            <a:endParaRPr lang="en-US" sz="1350"/>
          </a:p>
        </p:txBody>
      </p:sp>
      <p:grpSp>
        <p:nvGrpSpPr>
          <p:cNvPr id="4" name="组合 3"/>
          <p:cNvGrpSpPr/>
          <p:nvPr/>
        </p:nvGrpSpPr>
        <p:grpSpPr>
          <a:xfrm>
            <a:off x="5143500" y="1722043"/>
            <a:ext cx="2403874" cy="1326358"/>
            <a:chOff x="3368278" y="1885952"/>
            <a:chExt cx="2403874" cy="1326358"/>
          </a:xfrm>
        </p:grpSpPr>
        <p:grpSp>
          <p:nvGrpSpPr>
            <p:cNvPr id="19469" name="Group 70"/>
            <p:cNvGrpSpPr>
              <a:grpSpLocks/>
            </p:cNvGrpSpPr>
            <p:nvPr/>
          </p:nvGrpSpPr>
          <p:grpSpPr bwMode="auto">
            <a:xfrm>
              <a:off x="3368278" y="1885954"/>
              <a:ext cx="2403872" cy="1326356"/>
              <a:chOff x="816" y="1056"/>
              <a:chExt cx="4176" cy="2304"/>
            </a:xfrm>
          </p:grpSpPr>
          <p:grpSp>
            <p:nvGrpSpPr>
              <p:cNvPr id="19564" name="Group 71"/>
              <p:cNvGrpSpPr>
                <a:grpSpLocks/>
              </p:cNvGrpSpPr>
              <p:nvPr/>
            </p:nvGrpSpPr>
            <p:grpSpPr bwMode="auto">
              <a:xfrm>
                <a:off x="816" y="1056"/>
                <a:ext cx="4176" cy="2304"/>
                <a:chOff x="336" y="576"/>
                <a:chExt cx="4848" cy="2784"/>
              </a:xfrm>
            </p:grpSpPr>
            <p:sp>
              <p:nvSpPr>
                <p:cNvPr id="19566" name="AutoShape 72"/>
                <p:cNvSpPr>
                  <a:spLocks noChangeArrowheads="1"/>
                </p:cNvSpPr>
                <p:nvPr/>
              </p:nvSpPr>
              <p:spPr bwMode="auto">
                <a:xfrm>
                  <a:off x="336" y="2208"/>
                  <a:ext cx="480" cy="480"/>
                </a:xfrm>
                <a:prstGeom prst="flowChartConnector">
                  <a:avLst/>
                </a:prstGeom>
                <a:noFill/>
                <a:ln w="12700">
                  <a:solidFill>
                    <a:schemeClr val="tx1"/>
                  </a:solidFill>
                  <a:round/>
                  <a:headEnd/>
                  <a:tailEnd/>
                </a:ln>
              </p:spPr>
              <p:txBody>
                <a:bodyPr wrap="none" anchor="ctr"/>
                <a:lstStyle/>
                <a:p>
                  <a:pPr algn="ctr"/>
                  <a:r>
                    <a:rPr lang="en-US" sz="1350"/>
                    <a:t>S</a:t>
                  </a:r>
                </a:p>
              </p:txBody>
            </p:sp>
            <p:sp>
              <p:nvSpPr>
                <p:cNvPr id="19567" name="AutoShape 73"/>
                <p:cNvSpPr>
                  <a:spLocks noChangeArrowheads="1"/>
                </p:cNvSpPr>
                <p:nvPr/>
              </p:nvSpPr>
              <p:spPr bwMode="auto">
                <a:xfrm>
                  <a:off x="4704" y="576"/>
                  <a:ext cx="480" cy="480"/>
                </a:xfrm>
                <a:prstGeom prst="flowChartConnector">
                  <a:avLst/>
                </a:prstGeom>
                <a:noFill/>
                <a:ln w="12700">
                  <a:solidFill>
                    <a:schemeClr val="tx1"/>
                  </a:solidFill>
                  <a:round/>
                  <a:headEnd/>
                  <a:tailEnd/>
                </a:ln>
              </p:spPr>
              <p:txBody>
                <a:bodyPr wrap="none" anchor="ctr"/>
                <a:lstStyle/>
                <a:p>
                  <a:pPr algn="ctr"/>
                  <a:r>
                    <a:rPr lang="en-US" sz="1350"/>
                    <a:t>G</a:t>
                  </a:r>
                </a:p>
              </p:txBody>
            </p:sp>
            <p:sp>
              <p:nvSpPr>
                <p:cNvPr id="19568" name="AutoShape 74"/>
                <p:cNvSpPr>
                  <a:spLocks noChangeArrowheads="1"/>
                </p:cNvSpPr>
                <p:nvPr/>
              </p:nvSpPr>
              <p:spPr bwMode="auto">
                <a:xfrm>
                  <a:off x="1728" y="1776"/>
                  <a:ext cx="480" cy="480"/>
                </a:xfrm>
                <a:prstGeom prst="flowChartConnector">
                  <a:avLst/>
                </a:prstGeom>
                <a:noFill/>
                <a:ln w="12700">
                  <a:solidFill>
                    <a:schemeClr val="tx1"/>
                  </a:solidFill>
                  <a:round/>
                  <a:headEnd/>
                  <a:tailEnd/>
                </a:ln>
              </p:spPr>
              <p:txBody>
                <a:bodyPr wrap="none" anchor="ctr"/>
                <a:lstStyle/>
                <a:p>
                  <a:pPr algn="ctr"/>
                  <a:r>
                    <a:rPr lang="en-US" sz="1125" i="1" dirty="0"/>
                    <a:t>d</a:t>
                  </a:r>
                </a:p>
              </p:txBody>
            </p:sp>
            <p:sp>
              <p:nvSpPr>
                <p:cNvPr id="19569" name="AutoShape 75"/>
                <p:cNvSpPr>
                  <a:spLocks noChangeArrowheads="1"/>
                </p:cNvSpPr>
                <p:nvPr/>
              </p:nvSpPr>
              <p:spPr bwMode="auto">
                <a:xfrm>
                  <a:off x="720" y="1056"/>
                  <a:ext cx="480" cy="480"/>
                </a:xfrm>
                <a:prstGeom prst="flowChartConnector">
                  <a:avLst/>
                </a:prstGeom>
                <a:noFill/>
                <a:ln w="12700">
                  <a:solidFill>
                    <a:schemeClr val="tx1"/>
                  </a:solidFill>
                  <a:round/>
                  <a:headEnd/>
                  <a:tailEnd/>
                </a:ln>
              </p:spPr>
              <p:txBody>
                <a:bodyPr wrap="none" anchor="ctr"/>
                <a:lstStyle/>
                <a:p>
                  <a:pPr algn="ctr"/>
                  <a:r>
                    <a:rPr lang="en-US" sz="1125" i="1" dirty="0"/>
                    <a:t>b</a:t>
                  </a:r>
                </a:p>
              </p:txBody>
            </p:sp>
            <p:sp>
              <p:nvSpPr>
                <p:cNvPr id="19570" name="AutoShape 76"/>
                <p:cNvSpPr>
                  <a:spLocks noChangeArrowheads="1"/>
                </p:cNvSpPr>
                <p:nvPr/>
              </p:nvSpPr>
              <p:spPr bwMode="auto">
                <a:xfrm>
                  <a:off x="1200" y="2736"/>
                  <a:ext cx="480" cy="480"/>
                </a:xfrm>
                <a:prstGeom prst="flowChartConnector">
                  <a:avLst/>
                </a:prstGeom>
                <a:noFill/>
                <a:ln w="12700">
                  <a:solidFill>
                    <a:schemeClr val="tx1"/>
                  </a:solidFill>
                  <a:round/>
                  <a:headEnd/>
                  <a:tailEnd/>
                </a:ln>
              </p:spPr>
              <p:txBody>
                <a:bodyPr wrap="none" anchor="ctr"/>
                <a:lstStyle/>
                <a:p>
                  <a:pPr algn="ctr"/>
                  <a:r>
                    <a:rPr lang="en-US" sz="1125" i="1" dirty="0"/>
                    <a:t>p</a:t>
                  </a:r>
                </a:p>
              </p:txBody>
            </p:sp>
            <p:sp>
              <p:nvSpPr>
                <p:cNvPr id="19571" name="AutoShape 77"/>
                <p:cNvSpPr>
                  <a:spLocks noChangeArrowheads="1"/>
                </p:cNvSpPr>
                <p:nvPr/>
              </p:nvSpPr>
              <p:spPr bwMode="auto">
                <a:xfrm>
                  <a:off x="2352" y="2880"/>
                  <a:ext cx="480" cy="480"/>
                </a:xfrm>
                <a:prstGeom prst="flowChartConnector">
                  <a:avLst/>
                </a:prstGeom>
                <a:noFill/>
                <a:ln w="12700">
                  <a:solidFill>
                    <a:schemeClr val="tx1"/>
                  </a:solidFill>
                  <a:round/>
                  <a:headEnd/>
                  <a:tailEnd/>
                </a:ln>
              </p:spPr>
              <p:txBody>
                <a:bodyPr wrap="none" anchor="ctr"/>
                <a:lstStyle/>
                <a:p>
                  <a:pPr algn="ctr"/>
                  <a:r>
                    <a:rPr lang="en-US" sz="1125" i="1" dirty="0"/>
                    <a:t>q</a:t>
                  </a:r>
                </a:p>
              </p:txBody>
            </p:sp>
            <p:sp>
              <p:nvSpPr>
                <p:cNvPr id="19572" name="AutoShape 78"/>
                <p:cNvSpPr>
                  <a:spLocks noChangeArrowheads="1"/>
                </p:cNvSpPr>
                <p:nvPr/>
              </p:nvSpPr>
              <p:spPr bwMode="auto">
                <a:xfrm>
                  <a:off x="2880" y="1008"/>
                  <a:ext cx="480" cy="480"/>
                </a:xfrm>
                <a:prstGeom prst="flowChartConnector">
                  <a:avLst/>
                </a:prstGeom>
                <a:noFill/>
                <a:ln w="12700">
                  <a:solidFill>
                    <a:schemeClr val="tx1"/>
                  </a:solidFill>
                  <a:round/>
                  <a:headEnd/>
                  <a:tailEnd/>
                </a:ln>
              </p:spPr>
              <p:txBody>
                <a:bodyPr wrap="none" anchor="ctr"/>
                <a:lstStyle/>
                <a:p>
                  <a:pPr algn="ctr"/>
                  <a:r>
                    <a:rPr lang="en-US" sz="1125" i="1" dirty="0"/>
                    <a:t>c</a:t>
                  </a:r>
                </a:p>
              </p:txBody>
            </p:sp>
            <p:sp>
              <p:nvSpPr>
                <p:cNvPr id="19573" name="AutoShape 79"/>
                <p:cNvSpPr>
                  <a:spLocks noChangeArrowheads="1"/>
                </p:cNvSpPr>
                <p:nvPr/>
              </p:nvSpPr>
              <p:spPr bwMode="auto">
                <a:xfrm>
                  <a:off x="3552" y="1584"/>
                  <a:ext cx="480" cy="480"/>
                </a:xfrm>
                <a:prstGeom prst="flowChartConnector">
                  <a:avLst/>
                </a:prstGeom>
                <a:noFill/>
                <a:ln w="12700">
                  <a:solidFill>
                    <a:schemeClr val="tx1"/>
                  </a:solidFill>
                  <a:round/>
                  <a:headEnd/>
                  <a:tailEnd/>
                </a:ln>
              </p:spPr>
              <p:txBody>
                <a:bodyPr wrap="none" anchor="ctr"/>
                <a:lstStyle/>
                <a:p>
                  <a:pPr algn="ctr"/>
                  <a:r>
                    <a:rPr lang="en-US" sz="1125" i="1" dirty="0"/>
                    <a:t>e</a:t>
                  </a:r>
                </a:p>
              </p:txBody>
            </p:sp>
            <p:sp>
              <p:nvSpPr>
                <p:cNvPr id="19574" name="AutoShape 80"/>
                <p:cNvSpPr>
                  <a:spLocks noChangeArrowheads="1"/>
                </p:cNvSpPr>
                <p:nvPr/>
              </p:nvSpPr>
              <p:spPr bwMode="auto">
                <a:xfrm>
                  <a:off x="3168" y="2256"/>
                  <a:ext cx="480" cy="480"/>
                </a:xfrm>
                <a:prstGeom prst="flowChartConnector">
                  <a:avLst/>
                </a:prstGeom>
                <a:noFill/>
                <a:ln w="12700">
                  <a:solidFill>
                    <a:schemeClr val="tx1"/>
                  </a:solidFill>
                  <a:round/>
                  <a:headEnd/>
                  <a:tailEnd/>
                </a:ln>
              </p:spPr>
              <p:txBody>
                <a:bodyPr wrap="none" anchor="ctr"/>
                <a:lstStyle/>
                <a:p>
                  <a:pPr algn="ctr"/>
                  <a:r>
                    <a:rPr lang="en-US" sz="1125" i="1" dirty="0"/>
                    <a:t>h</a:t>
                  </a:r>
                </a:p>
              </p:txBody>
            </p:sp>
            <p:sp>
              <p:nvSpPr>
                <p:cNvPr id="19575" name="AutoShape 81"/>
                <p:cNvSpPr>
                  <a:spLocks noChangeArrowheads="1"/>
                </p:cNvSpPr>
                <p:nvPr/>
              </p:nvSpPr>
              <p:spPr bwMode="auto">
                <a:xfrm>
                  <a:off x="1584" y="624"/>
                  <a:ext cx="480" cy="480"/>
                </a:xfrm>
                <a:prstGeom prst="flowChartConnector">
                  <a:avLst/>
                </a:prstGeom>
                <a:noFill/>
                <a:ln w="12700">
                  <a:solidFill>
                    <a:schemeClr val="tx1"/>
                  </a:solidFill>
                  <a:round/>
                  <a:headEnd/>
                  <a:tailEnd/>
                </a:ln>
              </p:spPr>
              <p:txBody>
                <a:bodyPr wrap="none" anchor="ctr"/>
                <a:lstStyle/>
                <a:p>
                  <a:pPr algn="ctr"/>
                  <a:r>
                    <a:rPr lang="en-US" sz="1125" i="1" dirty="0"/>
                    <a:t>a</a:t>
                  </a:r>
                </a:p>
              </p:txBody>
            </p:sp>
            <p:sp>
              <p:nvSpPr>
                <p:cNvPr id="19576" name="AutoShape 82"/>
                <p:cNvSpPr>
                  <a:spLocks noChangeArrowheads="1"/>
                </p:cNvSpPr>
                <p:nvPr/>
              </p:nvSpPr>
              <p:spPr bwMode="auto">
                <a:xfrm>
                  <a:off x="4560" y="1872"/>
                  <a:ext cx="480" cy="480"/>
                </a:xfrm>
                <a:prstGeom prst="flowChartConnector">
                  <a:avLst/>
                </a:prstGeom>
                <a:noFill/>
                <a:ln w="12700">
                  <a:solidFill>
                    <a:schemeClr val="tx1"/>
                  </a:solidFill>
                  <a:round/>
                  <a:headEnd/>
                  <a:tailEnd/>
                </a:ln>
              </p:spPr>
              <p:txBody>
                <a:bodyPr wrap="none" anchor="ctr"/>
                <a:lstStyle/>
                <a:p>
                  <a:pPr algn="ctr"/>
                  <a:r>
                    <a:rPr lang="en-US" sz="1125" i="1" dirty="0"/>
                    <a:t>f</a:t>
                  </a:r>
                </a:p>
              </p:txBody>
            </p:sp>
            <p:sp>
              <p:nvSpPr>
                <p:cNvPr id="19577" name="AutoShape 83"/>
                <p:cNvSpPr>
                  <a:spLocks noChangeArrowheads="1"/>
                </p:cNvSpPr>
                <p:nvPr/>
              </p:nvSpPr>
              <p:spPr bwMode="auto">
                <a:xfrm>
                  <a:off x="4368" y="2736"/>
                  <a:ext cx="480" cy="480"/>
                </a:xfrm>
                <a:prstGeom prst="flowChartConnector">
                  <a:avLst/>
                </a:prstGeom>
                <a:noFill/>
                <a:ln w="12700">
                  <a:solidFill>
                    <a:schemeClr val="tx1"/>
                  </a:solidFill>
                  <a:round/>
                  <a:headEnd/>
                  <a:tailEnd/>
                </a:ln>
              </p:spPr>
              <p:txBody>
                <a:bodyPr wrap="none" anchor="ctr"/>
                <a:lstStyle/>
                <a:p>
                  <a:pPr algn="ctr"/>
                  <a:r>
                    <a:rPr lang="en-US" sz="1125" i="1" dirty="0"/>
                    <a:t>r</a:t>
                  </a:r>
                </a:p>
              </p:txBody>
            </p:sp>
            <p:cxnSp>
              <p:nvCxnSpPr>
                <p:cNvPr id="19578" name="AutoShape 84"/>
                <p:cNvCxnSpPr>
                  <a:cxnSpLocks noChangeShapeType="1"/>
                  <a:stCxn id="19566" idx="5"/>
                  <a:endCxn id="19570" idx="2"/>
                </p:cNvCxnSpPr>
                <p:nvPr/>
              </p:nvCxnSpPr>
              <p:spPr bwMode="auto">
                <a:xfrm>
                  <a:off x="746" y="2618"/>
                  <a:ext cx="454" cy="358"/>
                </a:xfrm>
                <a:prstGeom prst="straightConnector1">
                  <a:avLst/>
                </a:prstGeom>
                <a:noFill/>
                <a:ln w="9525">
                  <a:solidFill>
                    <a:schemeClr val="tx1"/>
                  </a:solidFill>
                  <a:round/>
                  <a:headEnd/>
                  <a:tailEnd type="triangle" w="med" len="med"/>
                </a:ln>
              </p:spPr>
            </p:cxnSp>
            <p:cxnSp>
              <p:nvCxnSpPr>
                <p:cNvPr id="19579" name="AutoShape 85"/>
                <p:cNvCxnSpPr>
                  <a:cxnSpLocks noChangeShapeType="1"/>
                  <a:stCxn id="19570" idx="5"/>
                  <a:endCxn id="19571" idx="2"/>
                </p:cNvCxnSpPr>
                <p:nvPr/>
              </p:nvCxnSpPr>
              <p:spPr bwMode="auto">
                <a:xfrm flipV="1">
                  <a:off x="1610" y="3120"/>
                  <a:ext cx="742" cy="26"/>
                </a:xfrm>
                <a:prstGeom prst="straightConnector1">
                  <a:avLst/>
                </a:prstGeom>
                <a:noFill/>
                <a:ln w="9525">
                  <a:solidFill>
                    <a:schemeClr val="tx1"/>
                  </a:solidFill>
                  <a:round/>
                  <a:headEnd/>
                  <a:tailEnd type="triangle" w="med" len="med"/>
                </a:ln>
              </p:spPr>
            </p:cxnSp>
            <p:cxnSp>
              <p:nvCxnSpPr>
                <p:cNvPr id="19580" name="AutoShape 86"/>
                <p:cNvCxnSpPr>
                  <a:cxnSpLocks noChangeShapeType="1"/>
                  <a:stCxn id="19574" idx="3"/>
                  <a:endCxn id="19571" idx="7"/>
                </p:cNvCxnSpPr>
                <p:nvPr/>
              </p:nvCxnSpPr>
              <p:spPr bwMode="auto">
                <a:xfrm flipH="1">
                  <a:off x="2762" y="2666"/>
                  <a:ext cx="476" cy="284"/>
                </a:xfrm>
                <a:prstGeom prst="straightConnector1">
                  <a:avLst/>
                </a:prstGeom>
                <a:noFill/>
                <a:ln w="9525">
                  <a:solidFill>
                    <a:schemeClr val="tx1"/>
                  </a:solidFill>
                  <a:round/>
                  <a:headEnd/>
                  <a:tailEnd type="triangle" w="med" len="med"/>
                </a:ln>
              </p:spPr>
            </p:cxnSp>
            <p:cxnSp>
              <p:nvCxnSpPr>
                <p:cNvPr id="19581" name="AutoShape 87"/>
                <p:cNvCxnSpPr>
                  <a:cxnSpLocks noChangeShapeType="1"/>
                  <a:stCxn id="19574" idx="2"/>
                  <a:endCxn id="19570" idx="6"/>
                </p:cNvCxnSpPr>
                <p:nvPr/>
              </p:nvCxnSpPr>
              <p:spPr bwMode="auto">
                <a:xfrm flipH="1">
                  <a:off x="1680" y="2496"/>
                  <a:ext cx="1488" cy="480"/>
                </a:xfrm>
                <a:prstGeom prst="straightConnector1">
                  <a:avLst/>
                </a:prstGeom>
                <a:noFill/>
                <a:ln w="9525">
                  <a:solidFill>
                    <a:schemeClr val="tx1"/>
                  </a:solidFill>
                  <a:round/>
                  <a:headEnd/>
                  <a:tailEnd type="triangle" w="med" len="med"/>
                </a:ln>
              </p:spPr>
            </p:cxnSp>
            <p:cxnSp>
              <p:nvCxnSpPr>
                <p:cNvPr id="19582" name="AutoShape 88"/>
                <p:cNvCxnSpPr>
                  <a:cxnSpLocks noChangeShapeType="1"/>
                  <a:stCxn id="19573" idx="4"/>
                  <a:endCxn id="19574" idx="7"/>
                </p:cNvCxnSpPr>
                <p:nvPr/>
              </p:nvCxnSpPr>
              <p:spPr bwMode="auto">
                <a:xfrm flipH="1">
                  <a:off x="3578" y="2064"/>
                  <a:ext cx="214" cy="262"/>
                </a:xfrm>
                <a:prstGeom prst="straightConnector1">
                  <a:avLst/>
                </a:prstGeom>
                <a:noFill/>
                <a:ln w="9525">
                  <a:solidFill>
                    <a:schemeClr val="tx1"/>
                  </a:solidFill>
                  <a:round/>
                  <a:headEnd/>
                  <a:tailEnd type="triangle" w="med" len="med"/>
                </a:ln>
              </p:spPr>
            </p:cxnSp>
            <p:cxnSp>
              <p:nvCxnSpPr>
                <p:cNvPr id="19583" name="AutoShape 89"/>
                <p:cNvCxnSpPr>
                  <a:cxnSpLocks noChangeShapeType="1"/>
                  <a:stCxn id="19573" idx="5"/>
                  <a:endCxn id="19577" idx="1"/>
                </p:cNvCxnSpPr>
                <p:nvPr/>
              </p:nvCxnSpPr>
              <p:spPr bwMode="auto">
                <a:xfrm>
                  <a:off x="3962" y="1994"/>
                  <a:ext cx="476" cy="812"/>
                </a:xfrm>
                <a:prstGeom prst="straightConnector1">
                  <a:avLst/>
                </a:prstGeom>
                <a:noFill/>
                <a:ln w="9525">
                  <a:solidFill>
                    <a:schemeClr val="tx1"/>
                  </a:solidFill>
                  <a:round/>
                  <a:headEnd/>
                  <a:tailEnd type="triangle" w="med" len="med"/>
                </a:ln>
              </p:spPr>
            </p:cxnSp>
            <p:cxnSp>
              <p:nvCxnSpPr>
                <p:cNvPr id="19584" name="AutoShape 90"/>
                <p:cNvCxnSpPr>
                  <a:cxnSpLocks noChangeShapeType="1"/>
                  <a:stCxn id="19577" idx="0"/>
                  <a:endCxn id="19576" idx="4"/>
                </p:cNvCxnSpPr>
                <p:nvPr/>
              </p:nvCxnSpPr>
              <p:spPr bwMode="auto">
                <a:xfrm flipV="1">
                  <a:off x="4608" y="2352"/>
                  <a:ext cx="192" cy="384"/>
                </a:xfrm>
                <a:prstGeom prst="straightConnector1">
                  <a:avLst/>
                </a:prstGeom>
                <a:noFill/>
                <a:ln w="9525">
                  <a:solidFill>
                    <a:schemeClr val="tx1"/>
                  </a:solidFill>
                  <a:round/>
                  <a:headEnd/>
                  <a:tailEnd type="triangle" w="med" len="med"/>
                </a:ln>
              </p:spPr>
            </p:cxnSp>
            <p:cxnSp>
              <p:nvCxnSpPr>
                <p:cNvPr id="19585" name="AutoShape 91"/>
                <p:cNvCxnSpPr>
                  <a:cxnSpLocks noChangeShapeType="1"/>
                  <a:stCxn id="19576" idx="0"/>
                  <a:endCxn id="19567" idx="4"/>
                </p:cNvCxnSpPr>
                <p:nvPr/>
              </p:nvCxnSpPr>
              <p:spPr bwMode="auto">
                <a:xfrm flipV="1">
                  <a:off x="4800" y="1056"/>
                  <a:ext cx="144" cy="816"/>
                </a:xfrm>
                <a:prstGeom prst="straightConnector1">
                  <a:avLst/>
                </a:prstGeom>
                <a:noFill/>
                <a:ln w="9525">
                  <a:solidFill>
                    <a:schemeClr val="tx1"/>
                  </a:solidFill>
                  <a:round/>
                  <a:headEnd/>
                  <a:tailEnd type="triangle" w="med" len="med"/>
                </a:ln>
              </p:spPr>
            </p:cxnSp>
            <p:cxnSp>
              <p:nvCxnSpPr>
                <p:cNvPr id="19586" name="AutoShape 92"/>
                <p:cNvCxnSpPr>
                  <a:cxnSpLocks noChangeShapeType="1"/>
                  <a:stCxn id="19566" idx="7"/>
                </p:cNvCxnSpPr>
                <p:nvPr/>
              </p:nvCxnSpPr>
              <p:spPr bwMode="auto">
                <a:xfrm flipV="1">
                  <a:off x="746" y="2016"/>
                  <a:ext cx="982" cy="262"/>
                </a:xfrm>
                <a:prstGeom prst="straightConnector1">
                  <a:avLst/>
                </a:prstGeom>
                <a:noFill/>
                <a:ln w="9525">
                  <a:solidFill>
                    <a:schemeClr val="tx1"/>
                  </a:solidFill>
                  <a:round/>
                  <a:headEnd/>
                  <a:tailEnd type="triangle" w="med" len="med"/>
                </a:ln>
              </p:spPr>
            </p:cxnSp>
            <p:cxnSp>
              <p:nvCxnSpPr>
                <p:cNvPr id="19587" name="AutoShape 93"/>
                <p:cNvCxnSpPr>
                  <a:cxnSpLocks noChangeShapeType="1"/>
                  <a:stCxn id="19568" idx="1"/>
                  <a:endCxn id="19569" idx="5"/>
                </p:cNvCxnSpPr>
                <p:nvPr/>
              </p:nvCxnSpPr>
              <p:spPr bwMode="auto">
                <a:xfrm flipH="1" flipV="1">
                  <a:off x="1130" y="1466"/>
                  <a:ext cx="668" cy="380"/>
                </a:xfrm>
                <a:prstGeom prst="straightConnector1">
                  <a:avLst/>
                </a:prstGeom>
                <a:noFill/>
                <a:ln w="9525">
                  <a:solidFill>
                    <a:schemeClr val="tx1"/>
                  </a:solidFill>
                  <a:round/>
                  <a:headEnd/>
                  <a:tailEnd type="triangle" w="med" len="med"/>
                </a:ln>
              </p:spPr>
            </p:cxnSp>
            <p:cxnSp>
              <p:nvCxnSpPr>
                <p:cNvPr id="19588" name="AutoShape 94"/>
                <p:cNvCxnSpPr>
                  <a:cxnSpLocks noChangeShapeType="1"/>
                  <a:endCxn id="19575" idx="2"/>
                </p:cNvCxnSpPr>
                <p:nvPr/>
              </p:nvCxnSpPr>
              <p:spPr bwMode="auto">
                <a:xfrm flipV="1">
                  <a:off x="1152" y="864"/>
                  <a:ext cx="432" cy="262"/>
                </a:xfrm>
                <a:prstGeom prst="straightConnector1">
                  <a:avLst/>
                </a:prstGeom>
                <a:noFill/>
                <a:ln w="9525">
                  <a:solidFill>
                    <a:schemeClr val="tx1"/>
                  </a:solidFill>
                  <a:round/>
                  <a:headEnd/>
                  <a:tailEnd type="triangle" w="med" len="med"/>
                </a:ln>
              </p:spPr>
            </p:cxnSp>
            <p:cxnSp>
              <p:nvCxnSpPr>
                <p:cNvPr id="19589" name="AutoShape 95"/>
                <p:cNvCxnSpPr>
                  <a:cxnSpLocks noChangeShapeType="1"/>
                  <a:stCxn id="19572" idx="2"/>
                  <a:endCxn id="19575" idx="6"/>
                </p:cNvCxnSpPr>
                <p:nvPr/>
              </p:nvCxnSpPr>
              <p:spPr bwMode="auto">
                <a:xfrm flipH="1" flipV="1">
                  <a:off x="2064" y="864"/>
                  <a:ext cx="816" cy="384"/>
                </a:xfrm>
                <a:prstGeom prst="straightConnector1">
                  <a:avLst/>
                </a:prstGeom>
                <a:noFill/>
                <a:ln w="9525">
                  <a:solidFill>
                    <a:schemeClr val="tx1"/>
                  </a:solidFill>
                  <a:round/>
                  <a:headEnd/>
                  <a:tailEnd type="triangle" w="med" len="med"/>
                </a:ln>
              </p:spPr>
            </p:cxnSp>
            <p:cxnSp>
              <p:nvCxnSpPr>
                <p:cNvPr id="19590" name="AutoShape 96"/>
                <p:cNvCxnSpPr>
                  <a:cxnSpLocks noChangeShapeType="1"/>
                  <a:stCxn id="19568" idx="7"/>
                  <a:endCxn id="19572" idx="3"/>
                </p:cNvCxnSpPr>
                <p:nvPr/>
              </p:nvCxnSpPr>
              <p:spPr bwMode="auto">
                <a:xfrm flipV="1">
                  <a:off x="2138" y="1418"/>
                  <a:ext cx="812" cy="428"/>
                </a:xfrm>
                <a:prstGeom prst="straightConnector1">
                  <a:avLst/>
                </a:prstGeom>
                <a:noFill/>
                <a:ln w="9525">
                  <a:solidFill>
                    <a:schemeClr val="tx1"/>
                  </a:solidFill>
                  <a:round/>
                  <a:headEnd/>
                  <a:tailEnd type="triangle" w="med" len="med"/>
                </a:ln>
              </p:spPr>
            </p:cxnSp>
            <p:cxnSp>
              <p:nvCxnSpPr>
                <p:cNvPr id="19591" name="AutoShape 97"/>
                <p:cNvCxnSpPr>
                  <a:cxnSpLocks noChangeShapeType="1"/>
                  <a:stCxn id="19568" idx="6"/>
                  <a:endCxn id="19573" idx="2"/>
                </p:cNvCxnSpPr>
                <p:nvPr/>
              </p:nvCxnSpPr>
              <p:spPr bwMode="auto">
                <a:xfrm flipV="1">
                  <a:off x="2208" y="1824"/>
                  <a:ext cx="1344" cy="192"/>
                </a:xfrm>
                <a:prstGeom prst="straightConnector1">
                  <a:avLst/>
                </a:prstGeom>
                <a:noFill/>
                <a:ln w="9525">
                  <a:solidFill>
                    <a:schemeClr val="tx1"/>
                  </a:solidFill>
                  <a:round/>
                  <a:headEnd/>
                  <a:tailEnd type="triangle" w="med" len="med"/>
                </a:ln>
              </p:spPr>
            </p:cxnSp>
            <p:cxnSp>
              <p:nvCxnSpPr>
                <p:cNvPr id="19592" name="AutoShape 98"/>
                <p:cNvCxnSpPr>
                  <a:cxnSpLocks noChangeShapeType="1"/>
                  <a:stCxn id="19576" idx="1"/>
                  <a:endCxn id="19572" idx="6"/>
                </p:cNvCxnSpPr>
                <p:nvPr/>
              </p:nvCxnSpPr>
              <p:spPr bwMode="auto">
                <a:xfrm rot="5400000" flipH="1">
                  <a:off x="3648" y="960"/>
                  <a:ext cx="694" cy="1270"/>
                </a:xfrm>
                <a:prstGeom prst="curvedConnector2">
                  <a:avLst/>
                </a:prstGeom>
                <a:noFill/>
                <a:ln w="9525">
                  <a:solidFill>
                    <a:schemeClr val="tx1"/>
                  </a:solidFill>
                  <a:round/>
                  <a:headEnd/>
                  <a:tailEnd type="triangle" w="med" len="med"/>
                </a:ln>
              </p:spPr>
            </p:cxnSp>
            <p:cxnSp>
              <p:nvCxnSpPr>
                <p:cNvPr id="19593" name="AutoShape 99"/>
                <p:cNvCxnSpPr>
                  <a:cxnSpLocks noChangeShapeType="1"/>
                  <a:stCxn id="19566" idx="6"/>
                  <a:endCxn id="19573" idx="3"/>
                </p:cNvCxnSpPr>
                <p:nvPr/>
              </p:nvCxnSpPr>
              <p:spPr bwMode="auto">
                <a:xfrm flipV="1">
                  <a:off x="816" y="1994"/>
                  <a:ext cx="2806" cy="454"/>
                </a:xfrm>
                <a:prstGeom prst="curvedConnector2">
                  <a:avLst/>
                </a:prstGeom>
                <a:noFill/>
                <a:ln w="9525">
                  <a:solidFill>
                    <a:schemeClr val="tx1"/>
                  </a:solidFill>
                  <a:round/>
                  <a:headEnd/>
                  <a:tailEnd type="triangle" w="med" len="med"/>
                </a:ln>
              </p:spPr>
            </p:cxnSp>
          </p:grpSp>
          <p:cxnSp>
            <p:nvCxnSpPr>
              <p:cNvPr id="19565" name="AutoShape 100"/>
              <p:cNvCxnSpPr>
                <a:cxnSpLocks noChangeShapeType="1"/>
                <a:stCxn id="19571" idx="6"/>
                <a:endCxn id="19577" idx="2"/>
              </p:cNvCxnSpPr>
              <p:nvPr/>
            </p:nvCxnSpPr>
            <p:spPr bwMode="auto">
              <a:xfrm flipV="1">
                <a:off x="2966" y="3043"/>
                <a:ext cx="1323" cy="119"/>
              </a:xfrm>
              <a:prstGeom prst="straightConnector1">
                <a:avLst/>
              </a:prstGeom>
              <a:noFill/>
              <a:ln w="9525">
                <a:solidFill>
                  <a:schemeClr val="bg1"/>
                </a:solidFill>
                <a:round/>
                <a:headEnd/>
                <a:tailEnd type="triangle" w="med" len="med"/>
              </a:ln>
            </p:spPr>
          </p:cxnSp>
        </p:grpSp>
        <p:sp>
          <p:nvSpPr>
            <p:cNvPr id="19470" name="AutoShape 101"/>
            <p:cNvSpPr>
              <a:spLocks noChangeArrowheads="1"/>
            </p:cNvSpPr>
            <p:nvPr/>
          </p:nvSpPr>
          <p:spPr bwMode="auto">
            <a:xfrm>
              <a:off x="3368279" y="2663428"/>
              <a:ext cx="238125" cy="228600"/>
            </a:xfrm>
            <a:prstGeom prst="flowChartConnector">
              <a:avLst/>
            </a:prstGeom>
            <a:noFill/>
            <a:ln w="38100">
              <a:solidFill>
                <a:srgbClr val="CC0000"/>
              </a:solidFill>
              <a:round/>
              <a:headEnd/>
              <a:tailEnd/>
            </a:ln>
          </p:spPr>
          <p:txBody>
            <a:bodyPr wrap="none" lIns="68574" tIns="34289" rIns="68574" bIns="34289" anchor="ctr"/>
            <a:lstStyle/>
            <a:p>
              <a:pPr algn="ctr"/>
              <a:endParaRPr lang="en-US" sz="900" dirty="0"/>
            </a:p>
          </p:txBody>
        </p:sp>
        <p:grpSp>
          <p:nvGrpSpPr>
            <p:cNvPr id="7" name="Group 102"/>
            <p:cNvGrpSpPr>
              <a:grpSpLocks/>
            </p:cNvGrpSpPr>
            <p:nvPr/>
          </p:nvGrpSpPr>
          <p:grpSpPr bwMode="auto">
            <a:xfrm>
              <a:off x="3999885" y="2983706"/>
              <a:ext cx="605454" cy="228600"/>
              <a:chOff x="1914" y="2963"/>
              <a:chExt cx="1052" cy="397"/>
            </a:xfrm>
          </p:grpSpPr>
          <p:sp>
            <p:nvSpPr>
              <p:cNvPr id="19562" name="AutoShape 103"/>
              <p:cNvSpPr>
                <a:spLocks noChangeArrowheads="1"/>
              </p:cNvSpPr>
              <p:nvPr/>
            </p:nvSpPr>
            <p:spPr bwMode="auto">
              <a:xfrm>
                <a:off x="2553" y="2963"/>
                <a:ext cx="413" cy="397"/>
              </a:xfrm>
              <a:prstGeom prst="flowChartConnector">
                <a:avLst/>
              </a:prstGeom>
              <a:noFill/>
              <a:ln w="38100">
                <a:solidFill>
                  <a:srgbClr val="CC0000"/>
                </a:solidFill>
                <a:round/>
                <a:headEnd/>
                <a:tailEnd/>
              </a:ln>
            </p:spPr>
            <p:txBody>
              <a:bodyPr wrap="none" anchor="ctr"/>
              <a:lstStyle/>
              <a:p>
                <a:pPr algn="ctr"/>
                <a:r>
                  <a:rPr lang="en-US" sz="1125" i="1" dirty="0"/>
                  <a:t>q</a:t>
                </a:r>
              </a:p>
            </p:txBody>
          </p:sp>
          <p:cxnSp>
            <p:nvCxnSpPr>
              <p:cNvPr id="19563" name="AutoShape 104"/>
              <p:cNvCxnSpPr>
                <a:cxnSpLocks noChangeShapeType="1"/>
                <a:stCxn id="19560" idx="5"/>
                <a:endCxn id="19562" idx="2"/>
              </p:cNvCxnSpPr>
              <p:nvPr/>
            </p:nvCxnSpPr>
            <p:spPr bwMode="auto">
              <a:xfrm flipV="1">
                <a:off x="1914" y="3162"/>
                <a:ext cx="639" cy="20"/>
              </a:xfrm>
              <a:prstGeom prst="straightConnector1">
                <a:avLst/>
              </a:prstGeom>
              <a:noFill/>
              <a:ln w="38100">
                <a:solidFill>
                  <a:srgbClr val="CC0000"/>
                </a:solidFill>
                <a:round/>
                <a:headEnd/>
                <a:tailEnd type="triangle" w="med" len="med"/>
              </a:ln>
            </p:spPr>
          </p:cxnSp>
        </p:grpSp>
        <p:grpSp>
          <p:nvGrpSpPr>
            <p:cNvPr id="8" name="Group 105"/>
            <p:cNvGrpSpPr>
              <a:grpSpLocks/>
            </p:cNvGrpSpPr>
            <p:nvPr/>
          </p:nvGrpSpPr>
          <p:grpSpPr bwMode="auto">
            <a:xfrm>
              <a:off x="3796904" y="2800929"/>
              <a:ext cx="974881" cy="342325"/>
              <a:chOff x="1560" y="2646"/>
              <a:chExt cx="1695" cy="595"/>
            </a:xfrm>
          </p:grpSpPr>
          <p:sp>
            <p:nvSpPr>
              <p:cNvPr id="19560" name="AutoShape 106"/>
              <p:cNvSpPr>
                <a:spLocks noChangeArrowheads="1"/>
              </p:cNvSpPr>
              <p:nvPr/>
            </p:nvSpPr>
            <p:spPr bwMode="auto">
              <a:xfrm>
                <a:off x="1560" y="2844"/>
                <a:ext cx="414" cy="397"/>
              </a:xfrm>
              <a:prstGeom prst="flowChartConnector">
                <a:avLst/>
              </a:prstGeom>
              <a:noFill/>
              <a:ln w="38100">
                <a:solidFill>
                  <a:srgbClr val="CC0000"/>
                </a:solidFill>
                <a:round/>
                <a:headEnd/>
                <a:tailEnd/>
              </a:ln>
            </p:spPr>
            <p:txBody>
              <a:bodyPr wrap="none" anchor="ctr"/>
              <a:lstStyle/>
              <a:p>
                <a:pPr algn="ctr"/>
                <a:r>
                  <a:rPr lang="en-US" sz="1125" i="1" dirty="0"/>
                  <a:t>p</a:t>
                </a:r>
              </a:p>
            </p:txBody>
          </p:sp>
          <p:cxnSp>
            <p:nvCxnSpPr>
              <p:cNvPr id="19561" name="AutoShape 107"/>
              <p:cNvCxnSpPr>
                <a:cxnSpLocks noChangeShapeType="1"/>
                <a:stCxn id="19558" idx="2"/>
                <a:endCxn id="19560" idx="6"/>
              </p:cNvCxnSpPr>
              <p:nvPr/>
            </p:nvCxnSpPr>
            <p:spPr bwMode="auto">
              <a:xfrm flipH="1">
                <a:off x="1974" y="2646"/>
                <a:ext cx="1281" cy="396"/>
              </a:xfrm>
              <a:prstGeom prst="straightConnector1">
                <a:avLst/>
              </a:prstGeom>
              <a:noFill/>
              <a:ln w="38100">
                <a:solidFill>
                  <a:srgbClr val="CC0000"/>
                </a:solidFill>
                <a:round/>
                <a:headEnd/>
                <a:tailEnd type="triangle" w="med" len="med"/>
              </a:ln>
            </p:spPr>
          </p:cxnSp>
        </p:grpSp>
        <p:grpSp>
          <p:nvGrpSpPr>
            <p:cNvPr id="9" name="Group 108"/>
            <p:cNvGrpSpPr>
              <a:grpSpLocks/>
            </p:cNvGrpSpPr>
            <p:nvPr/>
          </p:nvGrpSpPr>
          <p:grpSpPr bwMode="auto">
            <a:xfrm>
              <a:off x="4772027" y="2594597"/>
              <a:ext cx="309563" cy="321246"/>
              <a:chOff x="3255" y="2287"/>
              <a:chExt cx="538" cy="557"/>
            </a:xfrm>
          </p:grpSpPr>
          <p:sp>
            <p:nvSpPr>
              <p:cNvPr id="19558" name="AutoShape 109"/>
              <p:cNvSpPr>
                <a:spLocks noChangeArrowheads="1"/>
              </p:cNvSpPr>
              <p:nvPr/>
            </p:nvSpPr>
            <p:spPr bwMode="auto">
              <a:xfrm>
                <a:off x="3255" y="2446"/>
                <a:ext cx="414" cy="398"/>
              </a:xfrm>
              <a:prstGeom prst="flowChartConnector">
                <a:avLst/>
              </a:prstGeom>
              <a:noFill/>
              <a:ln w="38100">
                <a:solidFill>
                  <a:srgbClr val="CC0000"/>
                </a:solidFill>
                <a:round/>
                <a:headEnd/>
                <a:tailEnd/>
              </a:ln>
            </p:spPr>
            <p:txBody>
              <a:bodyPr wrap="none" anchor="ctr"/>
              <a:lstStyle/>
              <a:p>
                <a:pPr algn="ctr"/>
                <a:r>
                  <a:rPr lang="en-US" sz="1125" i="1" dirty="0"/>
                  <a:t>h</a:t>
                </a:r>
              </a:p>
            </p:txBody>
          </p:sp>
          <p:cxnSp>
            <p:nvCxnSpPr>
              <p:cNvPr id="19559" name="AutoShape 110"/>
              <p:cNvCxnSpPr>
                <a:cxnSpLocks noChangeShapeType="1"/>
                <a:stCxn id="19544" idx="4"/>
                <a:endCxn id="19558" idx="7"/>
              </p:cNvCxnSpPr>
              <p:nvPr/>
            </p:nvCxnSpPr>
            <p:spPr bwMode="auto">
              <a:xfrm flipH="1">
                <a:off x="3608" y="2287"/>
                <a:ext cx="185" cy="218"/>
              </a:xfrm>
              <a:prstGeom prst="straightConnector1">
                <a:avLst/>
              </a:prstGeom>
              <a:noFill/>
              <a:ln w="38100">
                <a:solidFill>
                  <a:srgbClr val="CC0000"/>
                </a:solidFill>
                <a:round/>
                <a:headEnd/>
                <a:tailEnd type="triangle" w="med" len="med"/>
              </a:ln>
            </p:spPr>
          </p:cxnSp>
        </p:grpSp>
        <p:grpSp>
          <p:nvGrpSpPr>
            <p:cNvPr id="10" name="Group 111"/>
            <p:cNvGrpSpPr>
              <a:grpSpLocks/>
            </p:cNvGrpSpPr>
            <p:nvPr/>
          </p:nvGrpSpPr>
          <p:grpSpPr bwMode="auto">
            <a:xfrm>
              <a:off x="5462588" y="2503886"/>
              <a:ext cx="238125" cy="411723"/>
              <a:chOff x="4454" y="2129"/>
              <a:chExt cx="414" cy="715"/>
            </a:xfrm>
          </p:grpSpPr>
          <p:sp>
            <p:nvSpPr>
              <p:cNvPr id="19556" name="AutoShape 112"/>
              <p:cNvSpPr>
                <a:spLocks noChangeArrowheads="1"/>
              </p:cNvSpPr>
              <p:nvPr/>
            </p:nvSpPr>
            <p:spPr bwMode="auto">
              <a:xfrm>
                <a:off x="4454" y="2129"/>
                <a:ext cx="414" cy="397"/>
              </a:xfrm>
              <a:prstGeom prst="flowChartConnector">
                <a:avLst/>
              </a:prstGeom>
              <a:noFill/>
              <a:ln w="38100">
                <a:solidFill>
                  <a:srgbClr val="CC0000"/>
                </a:solidFill>
                <a:round/>
                <a:headEnd/>
                <a:tailEnd/>
              </a:ln>
            </p:spPr>
            <p:txBody>
              <a:bodyPr wrap="none" anchor="ctr"/>
              <a:lstStyle/>
              <a:p>
                <a:pPr algn="ctr"/>
                <a:r>
                  <a:rPr lang="en-US" sz="1125" i="1" dirty="0"/>
                  <a:t>f</a:t>
                </a:r>
              </a:p>
            </p:txBody>
          </p:sp>
          <p:cxnSp>
            <p:nvCxnSpPr>
              <p:cNvPr id="19557" name="AutoShape 113"/>
              <p:cNvCxnSpPr>
                <a:cxnSpLocks noChangeShapeType="1"/>
                <a:stCxn id="797828" idx="0"/>
                <a:endCxn id="19556" idx="4"/>
              </p:cNvCxnSpPr>
              <p:nvPr/>
            </p:nvCxnSpPr>
            <p:spPr bwMode="auto">
              <a:xfrm flipV="1">
                <a:off x="4495" y="2526"/>
                <a:ext cx="166" cy="318"/>
              </a:xfrm>
              <a:prstGeom prst="straightConnector1">
                <a:avLst/>
              </a:prstGeom>
              <a:noFill/>
              <a:ln w="38100">
                <a:solidFill>
                  <a:srgbClr val="CC0000"/>
                </a:solidFill>
                <a:round/>
                <a:headEnd/>
                <a:tailEnd type="triangle" w="med" len="med"/>
              </a:ln>
            </p:spPr>
          </p:cxnSp>
        </p:grpSp>
        <p:grpSp>
          <p:nvGrpSpPr>
            <p:cNvPr id="11" name="Group 114"/>
            <p:cNvGrpSpPr>
              <a:grpSpLocks/>
            </p:cNvGrpSpPr>
            <p:nvPr/>
          </p:nvGrpSpPr>
          <p:grpSpPr bwMode="auto">
            <a:xfrm>
              <a:off x="5534027" y="1885952"/>
              <a:ext cx="238125" cy="618103"/>
              <a:chOff x="4579" y="1056"/>
              <a:chExt cx="413" cy="1055"/>
            </a:xfrm>
          </p:grpSpPr>
          <p:sp>
            <p:nvSpPr>
              <p:cNvPr id="19554" name="AutoShape 115"/>
              <p:cNvSpPr>
                <a:spLocks noChangeArrowheads="1"/>
              </p:cNvSpPr>
              <p:nvPr/>
            </p:nvSpPr>
            <p:spPr bwMode="auto">
              <a:xfrm>
                <a:off x="4579" y="1056"/>
                <a:ext cx="413" cy="397"/>
              </a:xfrm>
              <a:prstGeom prst="flowChartConnector">
                <a:avLst/>
              </a:prstGeom>
              <a:noFill/>
              <a:ln w="38100">
                <a:solidFill>
                  <a:srgbClr val="CC0000"/>
                </a:solidFill>
                <a:round/>
                <a:headEnd/>
                <a:tailEnd/>
              </a:ln>
            </p:spPr>
            <p:txBody>
              <a:bodyPr wrap="none" anchor="ctr"/>
              <a:lstStyle/>
              <a:p>
                <a:pPr algn="ctr"/>
                <a:endParaRPr lang="en-US" sz="900" dirty="0"/>
              </a:p>
            </p:txBody>
          </p:sp>
          <p:cxnSp>
            <p:nvCxnSpPr>
              <p:cNvPr id="19555" name="AutoShape 116"/>
              <p:cNvCxnSpPr>
                <a:cxnSpLocks noChangeShapeType="1"/>
                <a:stCxn id="19556" idx="0"/>
                <a:endCxn id="19554" idx="4"/>
              </p:cNvCxnSpPr>
              <p:nvPr/>
            </p:nvCxnSpPr>
            <p:spPr bwMode="auto">
              <a:xfrm flipV="1">
                <a:off x="4662" y="1453"/>
                <a:ext cx="124" cy="658"/>
              </a:xfrm>
              <a:prstGeom prst="straightConnector1">
                <a:avLst/>
              </a:prstGeom>
              <a:noFill/>
              <a:ln w="38100">
                <a:solidFill>
                  <a:srgbClr val="CC0000"/>
                </a:solidFill>
                <a:round/>
                <a:headEnd/>
                <a:tailEnd type="triangle" w="med" len="med"/>
              </a:ln>
            </p:spPr>
          </p:cxnSp>
        </p:grpSp>
        <p:grpSp>
          <p:nvGrpSpPr>
            <p:cNvPr id="12" name="Group 117"/>
            <p:cNvGrpSpPr>
              <a:grpSpLocks/>
            </p:cNvGrpSpPr>
            <p:nvPr/>
          </p:nvGrpSpPr>
          <p:grpSpPr bwMode="auto">
            <a:xfrm>
              <a:off x="3600647" y="2457452"/>
              <a:ext cx="696318" cy="239069"/>
              <a:chOff x="1219" y="2049"/>
              <a:chExt cx="1210" cy="416"/>
            </a:xfrm>
          </p:grpSpPr>
          <p:sp>
            <p:nvSpPr>
              <p:cNvPr id="19552" name="AutoShape 118"/>
              <p:cNvSpPr>
                <a:spLocks noChangeArrowheads="1"/>
              </p:cNvSpPr>
              <p:nvPr/>
            </p:nvSpPr>
            <p:spPr bwMode="auto">
              <a:xfrm>
                <a:off x="2015" y="2049"/>
                <a:ext cx="414" cy="397"/>
              </a:xfrm>
              <a:prstGeom prst="flowChartConnector">
                <a:avLst/>
              </a:prstGeom>
              <a:noFill/>
              <a:ln w="38100">
                <a:solidFill>
                  <a:srgbClr val="CC0000"/>
                </a:solidFill>
                <a:round/>
                <a:headEnd/>
                <a:tailEnd/>
              </a:ln>
            </p:spPr>
            <p:txBody>
              <a:bodyPr wrap="none" anchor="ctr"/>
              <a:lstStyle/>
              <a:p>
                <a:pPr algn="ctr"/>
                <a:r>
                  <a:rPr lang="en-US" sz="1125" i="1" dirty="0"/>
                  <a:t>d</a:t>
                </a:r>
              </a:p>
            </p:txBody>
          </p:sp>
          <p:cxnSp>
            <p:nvCxnSpPr>
              <p:cNvPr id="19553" name="AutoShape 119"/>
              <p:cNvCxnSpPr>
                <a:cxnSpLocks noChangeShapeType="1"/>
              </p:cNvCxnSpPr>
              <p:nvPr/>
            </p:nvCxnSpPr>
            <p:spPr bwMode="auto">
              <a:xfrm flipV="1">
                <a:off x="1219" y="2248"/>
                <a:ext cx="846" cy="217"/>
              </a:xfrm>
              <a:prstGeom prst="straightConnector1">
                <a:avLst/>
              </a:prstGeom>
              <a:noFill/>
              <a:ln w="38100">
                <a:solidFill>
                  <a:srgbClr val="CC0000"/>
                </a:solidFill>
                <a:round/>
                <a:headEnd/>
                <a:tailEnd type="triangle" w="med" len="med"/>
              </a:ln>
            </p:spPr>
          </p:cxnSp>
        </p:grpSp>
        <p:grpSp>
          <p:nvGrpSpPr>
            <p:cNvPr id="13" name="Group 120"/>
            <p:cNvGrpSpPr>
              <a:grpSpLocks/>
            </p:cNvGrpSpPr>
            <p:nvPr/>
          </p:nvGrpSpPr>
          <p:grpSpPr bwMode="auto">
            <a:xfrm>
              <a:off x="3558778" y="2114546"/>
              <a:ext cx="534592" cy="376566"/>
              <a:chOff x="1147" y="1453"/>
              <a:chExt cx="929" cy="655"/>
            </a:xfrm>
          </p:grpSpPr>
          <p:sp>
            <p:nvSpPr>
              <p:cNvPr id="19550" name="AutoShape 121"/>
              <p:cNvSpPr>
                <a:spLocks noChangeArrowheads="1"/>
              </p:cNvSpPr>
              <p:nvPr/>
            </p:nvSpPr>
            <p:spPr bwMode="auto">
              <a:xfrm>
                <a:off x="1147" y="1453"/>
                <a:ext cx="413" cy="397"/>
              </a:xfrm>
              <a:prstGeom prst="flowChartConnector">
                <a:avLst/>
              </a:prstGeom>
              <a:noFill/>
              <a:ln w="38100">
                <a:solidFill>
                  <a:srgbClr val="CC0000"/>
                </a:solidFill>
                <a:round/>
                <a:headEnd/>
                <a:tailEnd/>
              </a:ln>
            </p:spPr>
            <p:txBody>
              <a:bodyPr wrap="none" anchor="ctr"/>
              <a:lstStyle/>
              <a:p>
                <a:pPr algn="ctr"/>
                <a:r>
                  <a:rPr lang="en-US" sz="1125" i="1" dirty="0"/>
                  <a:t>b</a:t>
                </a:r>
              </a:p>
            </p:txBody>
          </p:sp>
          <p:cxnSp>
            <p:nvCxnSpPr>
              <p:cNvPr id="19551" name="AutoShape 122"/>
              <p:cNvCxnSpPr>
                <a:cxnSpLocks noChangeShapeType="1"/>
                <a:stCxn id="19568" idx="1"/>
                <a:endCxn id="19550" idx="5"/>
              </p:cNvCxnSpPr>
              <p:nvPr/>
            </p:nvCxnSpPr>
            <p:spPr bwMode="auto">
              <a:xfrm flipH="1" flipV="1">
                <a:off x="1500" y="1792"/>
                <a:ext cx="576" cy="316"/>
              </a:xfrm>
              <a:prstGeom prst="straightConnector1">
                <a:avLst/>
              </a:prstGeom>
              <a:noFill/>
              <a:ln w="38100">
                <a:solidFill>
                  <a:srgbClr val="CC0000"/>
                </a:solidFill>
                <a:round/>
                <a:headEnd/>
                <a:tailEnd type="triangle" w="med" len="med"/>
              </a:ln>
            </p:spPr>
          </p:cxnSp>
        </p:grpSp>
        <p:grpSp>
          <p:nvGrpSpPr>
            <p:cNvPr id="14" name="Group 123"/>
            <p:cNvGrpSpPr>
              <a:grpSpLocks/>
            </p:cNvGrpSpPr>
            <p:nvPr/>
          </p:nvGrpSpPr>
          <p:grpSpPr bwMode="auto">
            <a:xfrm>
              <a:off x="3765947" y="1908572"/>
              <a:ext cx="458391" cy="239316"/>
              <a:chOff x="1507" y="1096"/>
              <a:chExt cx="797" cy="416"/>
            </a:xfrm>
          </p:grpSpPr>
          <p:sp>
            <p:nvSpPr>
              <p:cNvPr id="19548" name="AutoShape 124"/>
              <p:cNvSpPr>
                <a:spLocks noChangeArrowheads="1"/>
              </p:cNvSpPr>
              <p:nvPr/>
            </p:nvSpPr>
            <p:spPr bwMode="auto">
              <a:xfrm>
                <a:off x="1891" y="1096"/>
                <a:ext cx="413" cy="397"/>
              </a:xfrm>
              <a:prstGeom prst="flowChartConnector">
                <a:avLst/>
              </a:prstGeom>
              <a:noFill/>
              <a:ln w="38100">
                <a:solidFill>
                  <a:srgbClr val="CC0000"/>
                </a:solidFill>
                <a:round/>
                <a:headEnd/>
                <a:tailEnd/>
              </a:ln>
            </p:spPr>
            <p:txBody>
              <a:bodyPr wrap="none" anchor="ctr"/>
              <a:lstStyle/>
              <a:p>
                <a:pPr algn="ctr"/>
                <a:r>
                  <a:rPr lang="en-US" sz="1125" i="1" dirty="0"/>
                  <a:t>a</a:t>
                </a:r>
              </a:p>
            </p:txBody>
          </p:sp>
          <p:cxnSp>
            <p:nvCxnSpPr>
              <p:cNvPr id="19549" name="AutoShape 125"/>
              <p:cNvCxnSpPr>
                <a:cxnSpLocks noChangeShapeType="1"/>
                <a:endCxn id="19548" idx="2"/>
              </p:cNvCxnSpPr>
              <p:nvPr/>
            </p:nvCxnSpPr>
            <p:spPr bwMode="auto">
              <a:xfrm flipV="1">
                <a:off x="1507" y="1295"/>
                <a:ext cx="372" cy="217"/>
              </a:xfrm>
              <a:prstGeom prst="straightConnector1">
                <a:avLst/>
              </a:prstGeom>
              <a:noFill/>
              <a:ln w="38100">
                <a:solidFill>
                  <a:srgbClr val="CC0000"/>
                </a:solidFill>
                <a:round/>
                <a:headEnd/>
                <a:tailEnd type="triangle" w="med" len="med"/>
              </a:ln>
            </p:spPr>
          </p:cxnSp>
        </p:grpSp>
        <p:grpSp>
          <p:nvGrpSpPr>
            <p:cNvPr id="15" name="Group 126"/>
            <p:cNvGrpSpPr>
              <a:grpSpLocks/>
            </p:cNvGrpSpPr>
            <p:nvPr/>
          </p:nvGrpSpPr>
          <p:grpSpPr bwMode="auto">
            <a:xfrm>
              <a:off x="4261822" y="2091930"/>
              <a:ext cx="605454" cy="399195"/>
              <a:chOff x="2369" y="1414"/>
              <a:chExt cx="1052" cy="694"/>
            </a:xfrm>
          </p:grpSpPr>
          <p:sp>
            <p:nvSpPr>
              <p:cNvPr id="19546" name="AutoShape 127"/>
              <p:cNvSpPr>
                <a:spLocks noChangeArrowheads="1"/>
              </p:cNvSpPr>
              <p:nvPr/>
            </p:nvSpPr>
            <p:spPr bwMode="auto">
              <a:xfrm>
                <a:off x="3007" y="1414"/>
                <a:ext cx="414" cy="397"/>
              </a:xfrm>
              <a:prstGeom prst="flowChartConnector">
                <a:avLst/>
              </a:prstGeom>
              <a:noFill/>
              <a:ln w="38100">
                <a:solidFill>
                  <a:srgbClr val="CC0000"/>
                </a:solidFill>
                <a:round/>
                <a:headEnd/>
                <a:tailEnd/>
              </a:ln>
            </p:spPr>
            <p:txBody>
              <a:bodyPr wrap="none" anchor="ctr"/>
              <a:lstStyle/>
              <a:p>
                <a:pPr algn="ctr"/>
                <a:r>
                  <a:rPr lang="en-US" sz="1125" i="1" dirty="0"/>
                  <a:t>c</a:t>
                </a:r>
              </a:p>
            </p:txBody>
          </p:sp>
          <p:cxnSp>
            <p:nvCxnSpPr>
              <p:cNvPr id="19547" name="AutoShape 128"/>
              <p:cNvCxnSpPr>
                <a:cxnSpLocks noChangeShapeType="1"/>
                <a:stCxn id="19552" idx="7"/>
                <a:endCxn id="19546" idx="3"/>
              </p:cNvCxnSpPr>
              <p:nvPr/>
            </p:nvCxnSpPr>
            <p:spPr bwMode="auto">
              <a:xfrm flipV="1">
                <a:off x="2369" y="1753"/>
                <a:ext cx="698" cy="355"/>
              </a:xfrm>
              <a:prstGeom prst="straightConnector1">
                <a:avLst/>
              </a:prstGeom>
              <a:noFill/>
              <a:ln w="38100">
                <a:solidFill>
                  <a:srgbClr val="CC0000"/>
                </a:solidFill>
                <a:round/>
                <a:headEnd/>
                <a:tailEnd type="triangle" w="med" len="med"/>
              </a:ln>
            </p:spPr>
          </p:cxnSp>
        </p:grpSp>
        <p:grpSp>
          <p:nvGrpSpPr>
            <p:cNvPr id="16" name="Group 129"/>
            <p:cNvGrpSpPr>
              <a:grpSpLocks/>
            </p:cNvGrpSpPr>
            <p:nvPr/>
          </p:nvGrpSpPr>
          <p:grpSpPr bwMode="auto">
            <a:xfrm>
              <a:off x="4297208" y="2365772"/>
              <a:ext cx="903443" cy="228600"/>
              <a:chOff x="2429" y="1890"/>
              <a:chExt cx="1571" cy="397"/>
            </a:xfrm>
          </p:grpSpPr>
          <p:sp>
            <p:nvSpPr>
              <p:cNvPr id="19544" name="AutoShape 130"/>
              <p:cNvSpPr>
                <a:spLocks noChangeArrowheads="1"/>
              </p:cNvSpPr>
              <p:nvPr/>
            </p:nvSpPr>
            <p:spPr bwMode="auto">
              <a:xfrm>
                <a:off x="3586" y="1890"/>
                <a:ext cx="414" cy="397"/>
              </a:xfrm>
              <a:prstGeom prst="flowChartConnector">
                <a:avLst/>
              </a:prstGeom>
              <a:noFill/>
              <a:ln w="38100">
                <a:solidFill>
                  <a:srgbClr val="CC0000"/>
                </a:solidFill>
                <a:round/>
                <a:headEnd/>
                <a:tailEnd/>
              </a:ln>
            </p:spPr>
            <p:txBody>
              <a:bodyPr wrap="none" anchor="ctr"/>
              <a:lstStyle/>
              <a:p>
                <a:pPr algn="ctr"/>
                <a:r>
                  <a:rPr lang="en-US" sz="1125" i="1" dirty="0"/>
                  <a:t>e</a:t>
                </a:r>
              </a:p>
            </p:txBody>
          </p:sp>
          <p:cxnSp>
            <p:nvCxnSpPr>
              <p:cNvPr id="19545" name="AutoShape 131"/>
              <p:cNvCxnSpPr>
                <a:cxnSpLocks noChangeShapeType="1"/>
                <a:stCxn id="19552" idx="6"/>
                <a:endCxn id="19544" idx="2"/>
              </p:cNvCxnSpPr>
              <p:nvPr/>
            </p:nvCxnSpPr>
            <p:spPr bwMode="auto">
              <a:xfrm flipV="1">
                <a:off x="2429" y="2089"/>
                <a:ext cx="1157" cy="159"/>
              </a:xfrm>
              <a:prstGeom prst="straightConnector1">
                <a:avLst/>
              </a:prstGeom>
              <a:noFill/>
              <a:ln w="38100">
                <a:solidFill>
                  <a:srgbClr val="CC0000"/>
                </a:solidFill>
                <a:round/>
                <a:headEnd/>
                <a:tailEnd type="triangle" w="med" len="med"/>
              </a:ln>
            </p:spPr>
          </p:cxnSp>
        </p:grpSp>
        <p:sp>
          <p:nvSpPr>
            <p:cNvPr id="797828" name="AutoShape 132"/>
            <p:cNvSpPr>
              <a:spLocks noChangeArrowheads="1"/>
            </p:cNvSpPr>
            <p:nvPr/>
          </p:nvSpPr>
          <p:spPr bwMode="auto">
            <a:xfrm>
              <a:off x="5367338" y="2915844"/>
              <a:ext cx="238125" cy="227410"/>
            </a:xfrm>
            <a:prstGeom prst="flowChartConnector">
              <a:avLst/>
            </a:prstGeom>
            <a:noFill/>
            <a:ln w="38100">
              <a:solidFill>
                <a:srgbClr val="CC0000"/>
              </a:solidFill>
              <a:round/>
              <a:headEnd/>
              <a:tailEnd/>
            </a:ln>
          </p:spPr>
          <p:txBody>
            <a:bodyPr wrap="none" lIns="68574" tIns="34289" rIns="68574" bIns="34289" anchor="ctr"/>
            <a:lstStyle/>
            <a:p>
              <a:pPr algn="ctr"/>
              <a:r>
                <a:rPr lang="en-US" sz="1125" i="1" dirty="0"/>
                <a:t>r</a:t>
              </a:r>
            </a:p>
          </p:txBody>
        </p:sp>
        <p:cxnSp>
          <p:nvCxnSpPr>
            <p:cNvPr id="797829" name="AutoShape 133"/>
            <p:cNvCxnSpPr>
              <a:cxnSpLocks noChangeShapeType="1"/>
              <a:stCxn id="19544" idx="5"/>
              <a:endCxn id="797828" idx="1"/>
            </p:cNvCxnSpPr>
            <p:nvPr/>
          </p:nvCxnSpPr>
          <p:spPr bwMode="auto">
            <a:xfrm>
              <a:off x="5166121" y="2575325"/>
              <a:ext cx="235744" cy="359569"/>
            </a:xfrm>
            <a:prstGeom prst="straightConnector1">
              <a:avLst/>
            </a:prstGeom>
            <a:noFill/>
            <a:ln w="38100">
              <a:solidFill>
                <a:srgbClr val="CC0000"/>
              </a:solidFill>
              <a:round/>
              <a:headEnd/>
              <a:tailEnd type="triangle" w="med" len="med"/>
            </a:ln>
          </p:spPr>
        </p:cxnSp>
        <p:grpSp>
          <p:nvGrpSpPr>
            <p:cNvPr id="17" name="Group 134"/>
            <p:cNvGrpSpPr>
              <a:grpSpLocks/>
            </p:cNvGrpSpPr>
            <p:nvPr/>
          </p:nvGrpSpPr>
          <p:grpSpPr bwMode="auto">
            <a:xfrm>
              <a:off x="3987404" y="1913338"/>
              <a:ext cx="641503" cy="292319"/>
              <a:chOff x="1891" y="1104"/>
              <a:chExt cx="1116" cy="508"/>
            </a:xfrm>
          </p:grpSpPr>
          <p:cxnSp>
            <p:nvCxnSpPr>
              <p:cNvPr id="19542" name="AutoShape 135"/>
              <p:cNvCxnSpPr>
                <a:cxnSpLocks noChangeShapeType="1"/>
                <a:stCxn id="19546" idx="2"/>
                <a:endCxn id="19543" idx="6"/>
              </p:cNvCxnSpPr>
              <p:nvPr/>
            </p:nvCxnSpPr>
            <p:spPr bwMode="auto">
              <a:xfrm flipH="1" flipV="1">
                <a:off x="2304" y="1302"/>
                <a:ext cx="703" cy="310"/>
              </a:xfrm>
              <a:prstGeom prst="straightConnector1">
                <a:avLst/>
              </a:prstGeom>
              <a:noFill/>
              <a:ln w="38100">
                <a:solidFill>
                  <a:srgbClr val="CC0000"/>
                </a:solidFill>
                <a:round/>
                <a:headEnd/>
                <a:tailEnd type="triangle" w="med" len="med"/>
              </a:ln>
            </p:spPr>
          </p:cxnSp>
          <p:sp>
            <p:nvSpPr>
              <p:cNvPr id="19543" name="AutoShape 136"/>
              <p:cNvSpPr>
                <a:spLocks noChangeArrowheads="1"/>
              </p:cNvSpPr>
              <p:nvPr/>
            </p:nvSpPr>
            <p:spPr bwMode="auto">
              <a:xfrm>
                <a:off x="1891" y="1104"/>
                <a:ext cx="413" cy="397"/>
              </a:xfrm>
              <a:prstGeom prst="flowChartConnector">
                <a:avLst/>
              </a:prstGeom>
              <a:noFill/>
              <a:ln w="38100">
                <a:solidFill>
                  <a:srgbClr val="CC0000"/>
                </a:solidFill>
                <a:round/>
                <a:headEnd/>
                <a:tailEnd/>
              </a:ln>
            </p:spPr>
            <p:txBody>
              <a:bodyPr wrap="none" anchor="ctr"/>
              <a:lstStyle/>
              <a:p>
                <a:pPr algn="ctr"/>
                <a:endParaRPr lang="en-US" sz="1125" i="1" dirty="0"/>
              </a:p>
            </p:txBody>
          </p:sp>
        </p:grpSp>
        <p:grpSp>
          <p:nvGrpSpPr>
            <p:cNvPr id="18" name="Group 137"/>
            <p:cNvGrpSpPr>
              <a:grpSpLocks/>
            </p:cNvGrpSpPr>
            <p:nvPr/>
          </p:nvGrpSpPr>
          <p:grpSpPr bwMode="auto">
            <a:xfrm>
              <a:off x="4639867" y="2099076"/>
              <a:ext cx="857825" cy="437921"/>
              <a:chOff x="3024" y="1427"/>
              <a:chExt cx="1492" cy="760"/>
            </a:xfrm>
          </p:grpSpPr>
          <p:cxnSp>
            <p:nvCxnSpPr>
              <p:cNvPr id="19540" name="AutoShape 138"/>
              <p:cNvCxnSpPr>
                <a:cxnSpLocks noChangeShapeType="1"/>
                <a:stCxn id="19556" idx="1"/>
                <a:endCxn id="19546" idx="6"/>
              </p:cNvCxnSpPr>
              <p:nvPr/>
            </p:nvCxnSpPr>
            <p:spPr bwMode="auto">
              <a:xfrm rot="16200000" flipV="1">
                <a:off x="3680" y="1352"/>
                <a:ext cx="575" cy="1096"/>
              </a:xfrm>
              <a:prstGeom prst="curvedConnector2">
                <a:avLst/>
              </a:prstGeom>
              <a:noFill/>
              <a:ln w="38100">
                <a:solidFill>
                  <a:srgbClr val="CC0000"/>
                </a:solidFill>
                <a:round/>
                <a:headEnd/>
                <a:tailEnd type="triangle" w="med" len="med"/>
              </a:ln>
            </p:spPr>
          </p:cxnSp>
          <p:sp>
            <p:nvSpPr>
              <p:cNvPr id="19541" name="AutoShape 139"/>
              <p:cNvSpPr>
                <a:spLocks noChangeArrowheads="1"/>
              </p:cNvSpPr>
              <p:nvPr/>
            </p:nvSpPr>
            <p:spPr bwMode="auto">
              <a:xfrm>
                <a:off x="3024" y="1427"/>
                <a:ext cx="414" cy="397"/>
              </a:xfrm>
              <a:prstGeom prst="flowChartConnector">
                <a:avLst/>
              </a:prstGeom>
              <a:noFill/>
              <a:ln w="38100">
                <a:solidFill>
                  <a:srgbClr val="CC0000"/>
                </a:solidFill>
                <a:round/>
                <a:headEnd/>
                <a:tailEnd/>
              </a:ln>
            </p:spPr>
            <p:txBody>
              <a:bodyPr wrap="none" anchor="ctr"/>
              <a:lstStyle/>
              <a:p>
                <a:pPr algn="ctr"/>
                <a:endParaRPr lang="en-US" sz="1125" i="1" dirty="0"/>
              </a:p>
            </p:txBody>
          </p:sp>
        </p:grpSp>
        <p:grpSp>
          <p:nvGrpSpPr>
            <p:cNvPr id="19" name="Group 187"/>
            <p:cNvGrpSpPr>
              <a:grpSpLocks/>
            </p:cNvGrpSpPr>
            <p:nvPr/>
          </p:nvGrpSpPr>
          <p:grpSpPr bwMode="auto">
            <a:xfrm>
              <a:off x="4366024" y="2881313"/>
              <a:ext cx="441722" cy="323850"/>
              <a:chOff x="2762" y="1745"/>
              <a:chExt cx="371" cy="272"/>
            </a:xfrm>
          </p:grpSpPr>
          <p:cxnSp>
            <p:nvCxnSpPr>
              <p:cNvPr id="19538" name="AutoShape 188"/>
              <p:cNvCxnSpPr>
                <a:cxnSpLocks noChangeShapeType="1"/>
              </p:cNvCxnSpPr>
              <p:nvPr/>
            </p:nvCxnSpPr>
            <p:spPr bwMode="auto">
              <a:xfrm flipH="1">
                <a:off x="2934" y="1745"/>
                <a:ext cx="199" cy="114"/>
              </a:xfrm>
              <a:prstGeom prst="straightConnector1">
                <a:avLst/>
              </a:prstGeom>
              <a:noFill/>
              <a:ln w="38100">
                <a:solidFill>
                  <a:srgbClr val="CC0000"/>
                </a:solidFill>
                <a:round/>
                <a:headEnd/>
                <a:tailEnd type="triangle" w="med" len="med"/>
              </a:ln>
            </p:spPr>
          </p:cxnSp>
          <p:sp>
            <p:nvSpPr>
              <p:cNvPr id="19539" name="AutoShape 189"/>
              <p:cNvSpPr>
                <a:spLocks noChangeArrowheads="1"/>
              </p:cNvSpPr>
              <p:nvPr/>
            </p:nvSpPr>
            <p:spPr bwMode="auto">
              <a:xfrm>
                <a:off x="2762" y="1825"/>
                <a:ext cx="200" cy="192"/>
              </a:xfrm>
              <a:prstGeom prst="flowChartConnector">
                <a:avLst/>
              </a:prstGeom>
              <a:noFill/>
              <a:ln w="38100">
                <a:solidFill>
                  <a:srgbClr val="CC0000"/>
                </a:solidFill>
                <a:round/>
                <a:headEnd/>
                <a:tailEnd/>
              </a:ln>
            </p:spPr>
            <p:txBody>
              <a:bodyPr wrap="none" anchor="ctr"/>
              <a:lstStyle/>
              <a:p>
                <a:pPr algn="ctr"/>
                <a:endParaRPr lang="en-US" sz="1125" i="1" dirty="0"/>
              </a:p>
            </p:txBody>
          </p:sp>
        </p:grpSp>
      </p:grpSp>
      <p:sp>
        <p:nvSpPr>
          <p:cNvPr id="797886" name="Oval 190"/>
          <p:cNvSpPr>
            <a:spLocks noChangeArrowheads="1"/>
          </p:cNvSpPr>
          <p:nvPr/>
        </p:nvSpPr>
        <p:spPr bwMode="auto">
          <a:xfrm>
            <a:off x="3245648" y="4594622"/>
            <a:ext cx="217885" cy="198834"/>
          </a:xfrm>
          <a:prstGeom prst="ellipse">
            <a:avLst/>
          </a:prstGeom>
          <a:solidFill>
            <a:schemeClr val="bg2">
              <a:alpha val="20000"/>
            </a:schemeClr>
          </a:solidFill>
          <a:ln w="9525">
            <a:solidFill>
              <a:schemeClr val="tx1"/>
            </a:solidFill>
            <a:round/>
            <a:headEnd/>
            <a:tailEnd/>
          </a:ln>
        </p:spPr>
        <p:txBody>
          <a:bodyPr wrap="none" lIns="68574" tIns="34289" rIns="68574" bIns="34289" anchor="ctr"/>
          <a:lstStyle/>
          <a:p>
            <a:endParaRPr lang="en-US" sz="1350"/>
          </a:p>
        </p:txBody>
      </p:sp>
      <p:sp>
        <p:nvSpPr>
          <p:cNvPr id="797887" name="Oval 191"/>
          <p:cNvSpPr>
            <a:spLocks noChangeArrowheads="1"/>
          </p:cNvSpPr>
          <p:nvPr/>
        </p:nvSpPr>
        <p:spPr bwMode="auto">
          <a:xfrm>
            <a:off x="3400429" y="4997054"/>
            <a:ext cx="217885" cy="198834"/>
          </a:xfrm>
          <a:prstGeom prst="ellipse">
            <a:avLst/>
          </a:prstGeom>
          <a:solidFill>
            <a:schemeClr val="bg2">
              <a:alpha val="20000"/>
            </a:schemeClr>
          </a:solidFill>
          <a:ln w="9525">
            <a:solidFill>
              <a:schemeClr val="tx1"/>
            </a:solidFill>
            <a:round/>
            <a:headEnd/>
            <a:tailEnd/>
          </a:ln>
        </p:spPr>
        <p:txBody>
          <a:bodyPr wrap="none" lIns="68574" tIns="34289" rIns="68574" bIns="34289" anchor="ctr"/>
          <a:lstStyle/>
          <a:p>
            <a:endParaRPr lang="en-US" sz="1350"/>
          </a:p>
        </p:txBody>
      </p:sp>
      <p:sp>
        <p:nvSpPr>
          <p:cNvPr id="797888" name="Oval 192"/>
          <p:cNvSpPr>
            <a:spLocks noChangeArrowheads="1"/>
          </p:cNvSpPr>
          <p:nvPr/>
        </p:nvSpPr>
        <p:spPr bwMode="auto">
          <a:xfrm>
            <a:off x="3580210" y="5363766"/>
            <a:ext cx="217884" cy="198834"/>
          </a:xfrm>
          <a:prstGeom prst="ellipse">
            <a:avLst/>
          </a:prstGeom>
          <a:solidFill>
            <a:schemeClr val="bg2">
              <a:alpha val="20000"/>
            </a:schemeClr>
          </a:solidFill>
          <a:ln w="9525">
            <a:solidFill>
              <a:schemeClr val="tx1"/>
            </a:solidFill>
            <a:round/>
            <a:headEnd/>
            <a:tailEnd/>
          </a:ln>
        </p:spPr>
        <p:txBody>
          <a:bodyPr wrap="none" lIns="68574" tIns="34289" rIns="68574" bIns="34289" anchor="ctr"/>
          <a:lstStyle/>
          <a:p>
            <a:endParaRPr lang="en-US" sz="1350"/>
          </a:p>
        </p:txBody>
      </p:sp>
      <p:sp>
        <p:nvSpPr>
          <p:cNvPr id="797889" name="Oval 193"/>
          <p:cNvSpPr>
            <a:spLocks noChangeArrowheads="1"/>
          </p:cNvSpPr>
          <p:nvPr/>
        </p:nvSpPr>
        <p:spPr bwMode="auto">
          <a:xfrm>
            <a:off x="3592116" y="5716191"/>
            <a:ext cx="217884" cy="198834"/>
          </a:xfrm>
          <a:prstGeom prst="ellipse">
            <a:avLst/>
          </a:prstGeom>
          <a:solidFill>
            <a:schemeClr val="bg2">
              <a:alpha val="20000"/>
            </a:schemeClr>
          </a:solidFill>
          <a:ln w="9525">
            <a:solidFill>
              <a:schemeClr val="tx1"/>
            </a:solidFill>
            <a:round/>
            <a:headEnd/>
            <a:tailEnd/>
          </a:ln>
        </p:spPr>
        <p:txBody>
          <a:bodyPr wrap="none" lIns="68574" tIns="34289" rIns="68574" bIns="34289" anchor="ctr"/>
          <a:lstStyle/>
          <a:p>
            <a:endParaRPr lang="en-US" sz="1350"/>
          </a:p>
        </p:txBody>
      </p:sp>
      <p:sp>
        <p:nvSpPr>
          <p:cNvPr id="19537" name="Text Box 194"/>
          <p:cNvSpPr txBox="1">
            <a:spLocks noChangeArrowheads="1"/>
          </p:cNvSpPr>
          <p:nvPr/>
        </p:nvSpPr>
        <p:spPr bwMode="auto">
          <a:xfrm>
            <a:off x="393815" y="1695513"/>
            <a:ext cx="4078508" cy="761745"/>
          </a:xfrm>
          <a:prstGeom prst="rect">
            <a:avLst/>
          </a:prstGeom>
          <a:noFill/>
          <a:ln w="9525">
            <a:noFill/>
            <a:miter lim="800000"/>
            <a:headEnd/>
            <a:tailEnd/>
          </a:ln>
        </p:spPr>
        <p:txBody>
          <a:bodyPr wrap="square" lIns="68574" tIns="34289" rIns="68574" bIns="34289">
            <a:spAutoFit/>
          </a:bodyPr>
          <a:lstStyle/>
          <a:p>
            <a:pPr>
              <a:spcBef>
                <a:spcPct val="50000"/>
              </a:spcBef>
            </a:pPr>
            <a:r>
              <a:rPr lang="en-US" i="1" dirty="0">
                <a:latin typeface="Calibri" pitchFamily="34" charset="0"/>
              </a:rPr>
              <a:t>Strategy: expand a deepest node first</a:t>
            </a:r>
          </a:p>
          <a:p>
            <a:pPr>
              <a:spcBef>
                <a:spcPct val="50000"/>
              </a:spcBef>
            </a:pPr>
            <a:r>
              <a:rPr lang="en-US" i="1" dirty="0">
                <a:latin typeface="Calibri" pitchFamily="34" charset="0"/>
              </a:rPr>
              <a:t>Implementation: Frontier is a </a:t>
            </a:r>
            <a:r>
              <a:rPr lang="en-US" i="1" dirty="0" smtClean="0">
                <a:latin typeface="Calibri" pitchFamily="34" charset="0"/>
              </a:rPr>
              <a:t>LIFO </a:t>
            </a:r>
            <a:r>
              <a:rPr lang="en-US" i="1" dirty="0">
                <a:latin typeface="Calibri" pitchFamily="34" charset="0"/>
              </a:rPr>
              <a:t>stack</a:t>
            </a:r>
          </a:p>
        </p:txBody>
      </p:sp>
      <p:sp>
        <p:nvSpPr>
          <p:cNvPr id="5" name="矩形 4"/>
          <p:cNvSpPr/>
          <p:nvPr/>
        </p:nvSpPr>
        <p:spPr>
          <a:xfrm>
            <a:off x="6592728" y="5500008"/>
            <a:ext cx="1671165" cy="369332"/>
          </a:xfrm>
          <a:prstGeom prst="rect">
            <a:avLst/>
          </a:prstGeom>
        </p:spPr>
        <p:txBody>
          <a:bodyPr wrap="square">
            <a:spAutoFit/>
          </a:bodyPr>
          <a:lstStyle/>
          <a:p>
            <a:r>
              <a:rPr lang="zh-CN" altLang="en-US" dirty="0">
                <a:solidFill>
                  <a:srgbClr val="C00000"/>
                </a:solidFill>
              </a:rPr>
              <a:t>最短</a:t>
            </a:r>
            <a:r>
              <a:rPr lang="zh-CN" altLang="en-US" dirty="0" smtClean="0">
                <a:solidFill>
                  <a:srgbClr val="C00000"/>
                </a:solidFill>
              </a:rPr>
              <a:t>路径</a:t>
            </a:r>
            <a:r>
              <a:rPr lang="en-US" altLang="zh-CN" dirty="0" smtClean="0">
                <a:solidFill>
                  <a:srgbClr val="C00000"/>
                </a:solidFill>
              </a:rPr>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78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786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9786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9786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977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9783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9786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9786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9786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978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9775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9786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978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9776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797760"/>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797842"/>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797877"/>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797839"/>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797758"/>
                                        </p:tgtEl>
                                        <p:attrNameLst>
                                          <p:attrName>style.visibility</p:attrName>
                                        </p:attrNameLst>
                                      </p:cBhvr>
                                      <p:to>
                                        <p:strVal val="hidden"/>
                                      </p:to>
                                    </p:set>
                                  </p:childTnLst>
                                </p:cTn>
                              </p:par>
                              <p:par>
                                <p:cTn id="51" presetID="1" presetClass="entr" presetSubtype="0" fill="hold" grpId="0" nodeType="withEffect">
                                  <p:stCondLst>
                                    <p:cond delay="0"/>
                                  </p:stCondLst>
                                  <p:childTnLst>
                                    <p:set>
                                      <p:cBhvr>
                                        <p:cTn id="52" dur="1" fill="hold">
                                          <p:stCondLst>
                                            <p:cond delay="0"/>
                                          </p:stCondLst>
                                        </p:cTn>
                                        <p:tgtEl>
                                          <p:spTgt spid="79787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9775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978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9786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9784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9776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797843"/>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797761"/>
                                        </p:tgtEl>
                                        <p:attrNameLst>
                                          <p:attrName>style.visibility</p:attrName>
                                        </p:attrNameLst>
                                      </p:cBhvr>
                                      <p:to>
                                        <p:strVal val="hidden"/>
                                      </p:to>
                                    </p:set>
                                  </p:childTnLst>
                                </p:cTn>
                              </p:par>
                              <p:par>
                                <p:cTn id="71" presetID="1" presetClass="entr" presetSubtype="0" fill="hold" grpId="0" nodeType="withEffect">
                                  <p:stCondLst>
                                    <p:cond delay="0"/>
                                  </p:stCondLst>
                                  <p:childTnLst>
                                    <p:set>
                                      <p:cBhvr>
                                        <p:cTn id="72" dur="1" fill="hold">
                                          <p:stCondLst>
                                            <p:cond delay="0"/>
                                          </p:stCondLst>
                                        </p:cTn>
                                        <p:tgtEl>
                                          <p:spTgt spid="797879"/>
                                        </p:tgtEl>
                                        <p:attrNameLst>
                                          <p:attrName>style.visibility</p:attrName>
                                        </p:attrNameLst>
                                      </p:cBhvr>
                                      <p:to>
                                        <p:strVal val="visible"/>
                                      </p:to>
                                    </p:set>
                                  </p:childTnLst>
                                </p:cTn>
                              </p:par>
                              <p:par>
                                <p:cTn id="73" presetID="1" presetClass="exit" presetSubtype="0" fill="hold" grpId="1" nodeType="withEffect">
                                  <p:stCondLst>
                                    <p:cond delay="0"/>
                                  </p:stCondLst>
                                  <p:childTnLst>
                                    <p:set>
                                      <p:cBhvr>
                                        <p:cTn id="74" dur="1" fill="hold">
                                          <p:stCondLst>
                                            <p:cond delay="0"/>
                                          </p:stCondLst>
                                        </p:cTn>
                                        <p:tgtEl>
                                          <p:spTgt spid="797759"/>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797840"/>
                                        </p:tgtEl>
                                        <p:attrNameLst>
                                          <p:attrName>style.visibility</p:attrName>
                                        </p:attrNameLst>
                                      </p:cBhvr>
                                      <p:to>
                                        <p:strVal val="hidden"/>
                                      </p:to>
                                    </p:set>
                                  </p:childTnLst>
                                </p:cTn>
                              </p:par>
                              <p:par>
                                <p:cTn id="77" presetID="1" presetClass="entr" presetSubtype="0" fill="hold" grpId="0" nodeType="withEffect">
                                  <p:stCondLst>
                                    <p:cond delay="0"/>
                                  </p:stCondLst>
                                  <p:childTnLst>
                                    <p:set>
                                      <p:cBhvr>
                                        <p:cTn id="78" dur="1" fill="hold">
                                          <p:stCondLst>
                                            <p:cond delay="0"/>
                                          </p:stCondLst>
                                        </p:cTn>
                                        <p:tgtEl>
                                          <p:spTgt spid="79788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9776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9784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9786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9786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79776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9784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79787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97871"/>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797764"/>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797846"/>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797872"/>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797765"/>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797848"/>
                                        </p:tgtEl>
                                        <p:attrNameLst>
                                          <p:attrName>style.visibility</p:attrName>
                                        </p:attrNameLst>
                                      </p:cBhvr>
                                      <p:to>
                                        <p:strVal val="visible"/>
                                      </p:to>
                                    </p:set>
                                  </p:childTnLst>
                                </p:cTn>
                              </p:par>
                              <p:par>
                                <p:cTn id="111" presetID="1" presetClass="entr" presetSubtype="0" fill="hold" grpId="1" nodeType="withEffect">
                                  <p:stCondLst>
                                    <p:cond delay="0"/>
                                  </p:stCondLst>
                                  <p:childTnLst>
                                    <p:set>
                                      <p:cBhvr>
                                        <p:cTn id="112" dur="1" fill="hold">
                                          <p:stCondLst>
                                            <p:cond delay="0"/>
                                          </p:stCondLst>
                                        </p:cTn>
                                        <p:tgtEl>
                                          <p:spTgt spid="797765"/>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797881"/>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797882"/>
                                        </p:tgtEl>
                                        <p:attrNameLst>
                                          <p:attrName>style.visibility</p:attrName>
                                        </p:attrNameLst>
                                      </p:cBhvr>
                                      <p:to>
                                        <p:strVal val="visible"/>
                                      </p:to>
                                    </p:set>
                                  </p:childTnLst>
                                </p:cTn>
                              </p:par>
                              <p:par>
                                <p:cTn id="119" presetID="1" presetClass="exit" presetSubtype="0" fill="hold" grpId="1" nodeType="withEffect">
                                  <p:stCondLst>
                                    <p:cond delay="0"/>
                                  </p:stCondLst>
                                  <p:childTnLst>
                                    <p:set>
                                      <p:cBhvr>
                                        <p:cTn id="120" dur="1" fill="hold">
                                          <p:stCondLst>
                                            <p:cond delay="0"/>
                                          </p:stCondLst>
                                        </p:cTn>
                                        <p:tgtEl>
                                          <p:spTgt spid="797848"/>
                                        </p:tgtEl>
                                        <p:attrNameLst>
                                          <p:attrName>style.visibility</p:attrName>
                                        </p:attrNameLst>
                                      </p:cBhvr>
                                      <p:to>
                                        <p:strVal val="hidden"/>
                                      </p:to>
                                    </p:set>
                                  </p:childTnLst>
                                </p:cTn>
                              </p:par>
                              <p:par>
                                <p:cTn id="121" presetID="1" presetClass="exit" presetSubtype="0" fill="hold" grpId="2" nodeType="withEffect">
                                  <p:stCondLst>
                                    <p:cond delay="0"/>
                                  </p:stCondLst>
                                  <p:childTnLst>
                                    <p:set>
                                      <p:cBhvr>
                                        <p:cTn id="122" dur="1" fill="hold">
                                          <p:stCondLst>
                                            <p:cond delay="0"/>
                                          </p:stCondLst>
                                        </p:cTn>
                                        <p:tgtEl>
                                          <p:spTgt spid="797765"/>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797846"/>
                                        </p:tgtEl>
                                        <p:attrNameLst>
                                          <p:attrName>style.visibility</p:attrName>
                                        </p:attrNameLst>
                                      </p:cBhvr>
                                      <p:to>
                                        <p:strVal val="hidden"/>
                                      </p:to>
                                    </p:set>
                                  </p:childTnLst>
                                </p:cTn>
                              </p:par>
                              <p:par>
                                <p:cTn id="125" presetID="1" presetClass="exit" presetSubtype="0" fill="hold" grpId="1" nodeType="withEffect">
                                  <p:stCondLst>
                                    <p:cond delay="0"/>
                                  </p:stCondLst>
                                  <p:childTnLst>
                                    <p:set>
                                      <p:cBhvr>
                                        <p:cTn id="126" dur="1" fill="hold">
                                          <p:stCondLst>
                                            <p:cond delay="0"/>
                                          </p:stCondLst>
                                        </p:cTn>
                                        <p:tgtEl>
                                          <p:spTgt spid="797764"/>
                                        </p:tgtEl>
                                        <p:attrNameLst>
                                          <p:attrName>style.visibility</p:attrName>
                                        </p:attrNameLst>
                                      </p:cBhvr>
                                      <p:to>
                                        <p:strVal val="hidden"/>
                                      </p:to>
                                    </p:set>
                                  </p:childTnLst>
                                </p:cTn>
                              </p:par>
                              <p:par>
                                <p:cTn id="127" presetID="1" presetClass="entr" presetSubtype="0" fill="hold" grpId="0" nodeType="withEffect">
                                  <p:stCondLst>
                                    <p:cond delay="0"/>
                                  </p:stCondLst>
                                  <p:childTnLst>
                                    <p:set>
                                      <p:cBhvr>
                                        <p:cTn id="128" dur="1" fill="hold">
                                          <p:stCondLst>
                                            <p:cond delay="0"/>
                                          </p:stCondLst>
                                        </p:cTn>
                                        <p:tgtEl>
                                          <p:spTgt spid="797854"/>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797847"/>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797886"/>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797887"/>
                                        </p:tgtEl>
                                        <p:attrNameLst>
                                          <p:attrName>style.visibility</p:attrName>
                                        </p:attrNameLst>
                                      </p:cBhvr>
                                      <p:to>
                                        <p:strVal val="visible"/>
                                      </p:to>
                                    </p:set>
                                  </p:childTnLst>
                                </p:cTn>
                              </p:par>
                              <p:par>
                                <p:cTn id="137" presetID="1" presetClass="exit" presetSubtype="0" fill="hold" grpId="1" nodeType="withEffect">
                                  <p:stCondLst>
                                    <p:cond delay="0"/>
                                  </p:stCondLst>
                                  <p:childTnLst>
                                    <p:set>
                                      <p:cBhvr>
                                        <p:cTn id="138" dur="1" fill="hold">
                                          <p:stCondLst>
                                            <p:cond delay="0"/>
                                          </p:stCondLst>
                                        </p:cTn>
                                        <p:tgtEl>
                                          <p:spTgt spid="797847"/>
                                        </p:tgtEl>
                                        <p:attrNameLst>
                                          <p:attrName>style.visibility</p:attrName>
                                        </p:attrNameLst>
                                      </p:cBhvr>
                                      <p:to>
                                        <p:strVal val="hidden"/>
                                      </p:to>
                                    </p:set>
                                  </p:childTnLst>
                                </p:cTn>
                              </p:par>
                              <p:par>
                                <p:cTn id="139" presetID="1" presetClass="exit" presetSubtype="0" fill="hold" grpId="1" nodeType="withEffect">
                                  <p:stCondLst>
                                    <p:cond delay="0"/>
                                  </p:stCondLst>
                                  <p:childTnLst>
                                    <p:set>
                                      <p:cBhvr>
                                        <p:cTn id="140" dur="1" fill="hold">
                                          <p:stCondLst>
                                            <p:cond delay="0"/>
                                          </p:stCondLst>
                                        </p:cTn>
                                        <p:tgtEl>
                                          <p:spTgt spid="797854"/>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0"/>
                                          </p:stCondLst>
                                        </p:cTn>
                                        <p:tgtEl>
                                          <p:spTgt spid="797844"/>
                                        </p:tgtEl>
                                        <p:attrNameLst>
                                          <p:attrName>style.visibility</p:attrName>
                                        </p:attrNameLst>
                                      </p:cBhvr>
                                      <p:to>
                                        <p:strVal val="hidden"/>
                                      </p:to>
                                    </p:set>
                                  </p:childTnLst>
                                </p:cTn>
                              </p:par>
                              <p:par>
                                <p:cTn id="143" presetID="1" presetClass="exit" presetSubtype="0" fill="hold" grpId="1" nodeType="withEffect">
                                  <p:stCondLst>
                                    <p:cond delay="0"/>
                                  </p:stCondLst>
                                  <p:childTnLst>
                                    <p:set>
                                      <p:cBhvr>
                                        <p:cTn id="144" dur="1" fill="hold">
                                          <p:stCondLst>
                                            <p:cond delay="0"/>
                                          </p:stCondLst>
                                        </p:cTn>
                                        <p:tgtEl>
                                          <p:spTgt spid="797763"/>
                                        </p:tgtEl>
                                        <p:attrNameLst>
                                          <p:attrName>style.visibility</p:attrName>
                                        </p:attrNameLst>
                                      </p:cBhvr>
                                      <p:to>
                                        <p:strVal val="hidden"/>
                                      </p:to>
                                    </p:set>
                                  </p:childTnLst>
                                </p:cTn>
                              </p:par>
                              <p:par>
                                <p:cTn id="145" presetID="1" presetClass="entr" presetSubtype="0" fill="hold" grpId="0" nodeType="withEffect">
                                  <p:stCondLst>
                                    <p:cond delay="0"/>
                                  </p:stCondLst>
                                  <p:childTnLst>
                                    <p:set>
                                      <p:cBhvr>
                                        <p:cTn id="146" dur="1" fill="hold">
                                          <p:stCondLst>
                                            <p:cond delay="0"/>
                                          </p:stCondLst>
                                        </p:cTn>
                                        <p:tgtEl>
                                          <p:spTgt spid="797845"/>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797853"/>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797873"/>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797849"/>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797874"/>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797875"/>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797855"/>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grpId="0" nodeType="clickEffect">
                                  <p:stCondLst>
                                    <p:cond delay="0"/>
                                  </p:stCondLst>
                                  <p:childTnLst>
                                    <p:set>
                                      <p:cBhvr>
                                        <p:cTn id="164" dur="1" fill="hold">
                                          <p:stCondLst>
                                            <p:cond delay="0"/>
                                          </p:stCondLst>
                                        </p:cTn>
                                        <p:tgtEl>
                                          <p:spTgt spid="797850"/>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797857"/>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797876"/>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797852"/>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797858"/>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grpId="0" nodeType="clickEffect">
                                  <p:stCondLst>
                                    <p:cond delay="0"/>
                                  </p:stCondLst>
                                  <p:childTnLst>
                                    <p:set>
                                      <p:cBhvr>
                                        <p:cTn id="178" dur="1" fill="hold">
                                          <p:stCondLst>
                                            <p:cond delay="0"/>
                                          </p:stCondLst>
                                        </p:cTn>
                                        <p:tgtEl>
                                          <p:spTgt spid="797888"/>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797889"/>
                                        </p:tgtEl>
                                        <p:attrNameLst>
                                          <p:attrName>style.visibility</p:attrName>
                                        </p:attrNameLst>
                                      </p:cBhvr>
                                      <p:to>
                                        <p:strVal val="visible"/>
                                      </p:to>
                                    </p:set>
                                  </p:childTnLst>
                                </p:cTn>
                              </p:par>
                              <p:par>
                                <p:cTn id="181" presetID="1" presetClass="exit" presetSubtype="0" fill="hold" grpId="1" nodeType="withEffect">
                                  <p:stCondLst>
                                    <p:cond delay="0"/>
                                  </p:stCondLst>
                                  <p:childTnLst>
                                    <p:set>
                                      <p:cBhvr>
                                        <p:cTn id="182" dur="1" fill="hold">
                                          <p:stCondLst>
                                            <p:cond delay="0"/>
                                          </p:stCondLst>
                                        </p:cTn>
                                        <p:tgtEl>
                                          <p:spTgt spid="797852"/>
                                        </p:tgtEl>
                                        <p:attrNameLst>
                                          <p:attrName>style.visibility</p:attrName>
                                        </p:attrNameLst>
                                      </p:cBhvr>
                                      <p:to>
                                        <p:strVal val="hidden"/>
                                      </p:to>
                                    </p:set>
                                  </p:childTnLst>
                                </p:cTn>
                              </p:par>
                              <p:par>
                                <p:cTn id="183" presetID="1" presetClass="exit" presetSubtype="0" fill="hold" grpId="1" nodeType="withEffect">
                                  <p:stCondLst>
                                    <p:cond delay="0"/>
                                  </p:stCondLst>
                                  <p:childTnLst>
                                    <p:set>
                                      <p:cBhvr>
                                        <p:cTn id="184" dur="1" fill="hold">
                                          <p:stCondLst>
                                            <p:cond delay="0"/>
                                          </p:stCondLst>
                                        </p:cTn>
                                        <p:tgtEl>
                                          <p:spTgt spid="797858"/>
                                        </p:tgtEl>
                                        <p:attrNameLst>
                                          <p:attrName>style.visibility</p:attrName>
                                        </p:attrNameLst>
                                      </p:cBhvr>
                                      <p:to>
                                        <p:strVal val="hidden"/>
                                      </p:to>
                                    </p:set>
                                  </p:childTnLst>
                                </p:cTn>
                              </p:par>
                              <p:par>
                                <p:cTn id="185" presetID="1" presetClass="exit" presetSubtype="0" fill="hold" grpId="1" nodeType="withEffect">
                                  <p:stCondLst>
                                    <p:cond delay="0"/>
                                  </p:stCondLst>
                                  <p:childTnLst>
                                    <p:set>
                                      <p:cBhvr>
                                        <p:cTn id="186" dur="1" fill="hold">
                                          <p:stCondLst>
                                            <p:cond delay="0"/>
                                          </p:stCondLst>
                                        </p:cTn>
                                        <p:tgtEl>
                                          <p:spTgt spid="797850"/>
                                        </p:tgtEl>
                                        <p:attrNameLst>
                                          <p:attrName>style.visibility</p:attrName>
                                        </p:attrNameLst>
                                      </p:cBhvr>
                                      <p:to>
                                        <p:strVal val="hidden"/>
                                      </p:to>
                                    </p:set>
                                  </p:childTnLst>
                                </p:cTn>
                              </p:par>
                              <p:par>
                                <p:cTn id="187" presetID="1" presetClass="exit" presetSubtype="0" fill="hold" grpId="1" nodeType="withEffect">
                                  <p:stCondLst>
                                    <p:cond delay="0"/>
                                  </p:stCondLst>
                                  <p:childTnLst>
                                    <p:set>
                                      <p:cBhvr>
                                        <p:cTn id="188" dur="1" fill="hold">
                                          <p:stCondLst>
                                            <p:cond delay="0"/>
                                          </p:stCondLst>
                                        </p:cTn>
                                        <p:tgtEl>
                                          <p:spTgt spid="797857"/>
                                        </p:tgtEl>
                                        <p:attrNameLst>
                                          <p:attrName>style.visibility</p:attrName>
                                        </p:attrNameLst>
                                      </p:cBhvr>
                                      <p:to>
                                        <p:strVal val="hidden"/>
                                      </p:to>
                                    </p:set>
                                  </p:childTnLst>
                                </p:cTn>
                              </p:par>
                              <p:par>
                                <p:cTn id="189" presetID="1" presetClass="entr" presetSubtype="0" fill="hold" grpId="0" nodeType="withEffect">
                                  <p:stCondLst>
                                    <p:cond delay="0"/>
                                  </p:stCondLst>
                                  <p:childTnLst>
                                    <p:set>
                                      <p:cBhvr>
                                        <p:cTn id="190" dur="1" fill="hold">
                                          <p:stCondLst>
                                            <p:cond delay="0"/>
                                          </p:stCondLst>
                                        </p:cTn>
                                        <p:tgtEl>
                                          <p:spTgt spid="797856"/>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7978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7757" grpId="0" animBg="1"/>
      <p:bldP spid="797758" grpId="0" animBg="1"/>
      <p:bldP spid="797758" grpId="1" animBg="1"/>
      <p:bldP spid="797759" grpId="0" animBg="1"/>
      <p:bldP spid="797759" grpId="1" animBg="1"/>
      <p:bldP spid="797760" grpId="0" animBg="1"/>
      <p:bldP spid="797760" grpId="1" animBg="1"/>
      <p:bldP spid="797761" grpId="0" animBg="1"/>
      <p:bldP spid="797761" grpId="1" animBg="1"/>
      <p:bldP spid="797762" grpId="0" animBg="1"/>
      <p:bldP spid="797763" grpId="0" animBg="1"/>
      <p:bldP spid="797763" grpId="1" animBg="1"/>
      <p:bldP spid="797764" grpId="0" animBg="1"/>
      <p:bldP spid="797764" grpId="1" animBg="1"/>
      <p:bldP spid="797765" grpId="0" animBg="1"/>
      <p:bldP spid="797765" grpId="1" animBg="1"/>
      <p:bldP spid="797765" grpId="2" animBg="1"/>
      <p:bldP spid="797837" grpId="0" animBg="1"/>
      <p:bldP spid="797838" grpId="0" animBg="1"/>
      <p:bldP spid="797839" grpId="0" animBg="1"/>
      <p:bldP spid="797839" grpId="1" animBg="1"/>
      <p:bldP spid="797840" grpId="0" animBg="1"/>
      <p:bldP spid="797840" grpId="1" animBg="1"/>
      <p:bldP spid="797841" grpId="0" animBg="1"/>
      <p:bldP spid="797842" grpId="0" animBg="1"/>
      <p:bldP spid="797842" grpId="1" animBg="1"/>
      <p:bldP spid="797843" grpId="0" animBg="1"/>
      <p:bldP spid="797843" grpId="1" animBg="1"/>
      <p:bldP spid="797844" grpId="0" animBg="1"/>
      <p:bldP spid="797844" grpId="1" animBg="1"/>
      <p:bldP spid="797845" grpId="0" animBg="1"/>
      <p:bldP spid="797846" grpId="0" animBg="1"/>
      <p:bldP spid="797846" grpId="1" animBg="1"/>
      <p:bldP spid="797847" grpId="0" animBg="1"/>
      <p:bldP spid="797847" grpId="1" animBg="1"/>
      <p:bldP spid="797848" grpId="0" animBg="1"/>
      <p:bldP spid="797848" grpId="1" animBg="1"/>
      <p:bldP spid="797849" grpId="0" animBg="1"/>
      <p:bldP spid="797850" grpId="0" animBg="1"/>
      <p:bldP spid="797850" grpId="1" animBg="1"/>
      <p:bldP spid="797851" grpId="0" animBg="1"/>
      <p:bldP spid="797852" grpId="0" animBg="1"/>
      <p:bldP spid="797852" grpId="1" animBg="1"/>
      <p:bldP spid="797853" grpId="0" animBg="1"/>
      <p:bldP spid="797854" grpId="0" animBg="1"/>
      <p:bldP spid="797854" grpId="1" animBg="1"/>
      <p:bldP spid="797855" grpId="0" animBg="1"/>
      <p:bldP spid="797856" grpId="0" animBg="1"/>
      <p:bldP spid="797857" grpId="0" animBg="1"/>
      <p:bldP spid="797857" grpId="1" animBg="1"/>
      <p:bldP spid="797858" grpId="0" animBg="1"/>
      <p:bldP spid="797858" grpId="1" animBg="1"/>
      <p:bldP spid="797860" grpId="0" animBg="1"/>
      <p:bldP spid="797861" grpId="0" animBg="1"/>
      <p:bldP spid="797862" grpId="0" animBg="1"/>
      <p:bldP spid="797863" grpId="0" animBg="1"/>
      <p:bldP spid="797864" grpId="0" animBg="1"/>
      <p:bldP spid="797865" grpId="0" animBg="1"/>
      <p:bldP spid="797866" grpId="0" animBg="1"/>
      <p:bldP spid="797867" grpId="0" animBg="1"/>
      <p:bldP spid="797868" grpId="0" animBg="1"/>
      <p:bldP spid="797869" grpId="0" animBg="1"/>
      <p:bldP spid="797870" grpId="0" animBg="1"/>
      <p:bldP spid="797871" grpId="0" animBg="1"/>
      <p:bldP spid="797872" grpId="0" animBg="1"/>
      <p:bldP spid="797873" grpId="0" animBg="1"/>
      <p:bldP spid="797874" grpId="0" animBg="1"/>
      <p:bldP spid="797875" grpId="0" animBg="1"/>
      <p:bldP spid="797876" grpId="0" animBg="1"/>
      <p:bldP spid="797877" grpId="0" animBg="1"/>
      <p:bldP spid="797878" grpId="0" animBg="1"/>
      <p:bldP spid="797879" grpId="0" animBg="1"/>
      <p:bldP spid="797880" grpId="0" animBg="1"/>
      <p:bldP spid="797881" grpId="0" animBg="1"/>
      <p:bldP spid="797882" grpId="0" animBg="1"/>
      <p:bldP spid="797886" grpId="0" animBg="1"/>
      <p:bldP spid="797887" grpId="0" animBg="1"/>
      <p:bldP spid="797888" grpId="0" animBg="1"/>
      <p:bldP spid="79788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宽度优先搜索</a:t>
            </a:r>
          </a:p>
        </p:txBody>
      </p:sp>
      <p:sp>
        <p:nvSpPr>
          <p:cNvPr id="3" name="内容占位符 2"/>
          <p:cNvSpPr>
            <a:spLocks noGrp="1"/>
          </p:cNvSpPr>
          <p:nvPr>
            <p:ph idx="1"/>
          </p:nvPr>
        </p:nvSpPr>
        <p:spPr/>
        <p:txBody>
          <a:bodyPr/>
          <a:lstStyle/>
          <a:p>
            <a:pPr>
              <a:lnSpc>
                <a:spcPct val="120000"/>
              </a:lnSpc>
            </a:pPr>
            <a:r>
              <a:rPr lang="zh-CN" altLang="en-US" dirty="0">
                <a:solidFill>
                  <a:srgbClr val="C00000"/>
                </a:solidFill>
              </a:rPr>
              <a:t>宽度优先搜索</a:t>
            </a:r>
            <a:r>
              <a:rPr lang="zh-CN" altLang="en-US" dirty="0"/>
              <a:t>（</a:t>
            </a:r>
            <a:r>
              <a:rPr lang="en-US" altLang="zh-CN" dirty="0"/>
              <a:t>Breadth-first search</a:t>
            </a:r>
            <a:r>
              <a:rPr lang="zh-CN" altLang="en-US" dirty="0"/>
              <a:t>，</a:t>
            </a:r>
            <a:r>
              <a:rPr lang="en-US" altLang="zh-CN" dirty="0"/>
              <a:t>BFS</a:t>
            </a:r>
            <a:r>
              <a:rPr lang="zh-CN" altLang="en-US" dirty="0"/>
              <a:t>）：以接近起始节点的程度（深度）为依据，进行逐层扩展的节点搜索方法。</a:t>
            </a:r>
          </a:p>
          <a:p>
            <a:pPr>
              <a:lnSpc>
                <a:spcPct val="120000"/>
              </a:lnSpc>
            </a:pPr>
            <a:endParaRPr lang="zh-CN" altLang="en-US" dirty="0"/>
          </a:p>
        </p:txBody>
      </p:sp>
      <p:sp>
        <p:nvSpPr>
          <p:cNvPr id="4" name="灯片编号占位符 3"/>
          <p:cNvSpPr>
            <a:spLocks noGrp="1"/>
          </p:cNvSpPr>
          <p:nvPr>
            <p:ph type="sldNum" sz="quarter" idx="11"/>
          </p:nvPr>
        </p:nvSpPr>
        <p:spPr/>
        <p:txBody>
          <a:bodyPr/>
          <a:lstStyle/>
          <a:p>
            <a:fld id="{339A6E09-F5C8-4E88-8A4B-297BF10FE49A}" type="slidenum">
              <a:rPr lang="zh-CN" altLang="en-US" smtClean="0"/>
              <a:pPr/>
              <a:t>49</a:t>
            </a:fld>
            <a:endParaRPr lang="zh-CN" altLang="en-US" dirty="0"/>
          </a:p>
        </p:txBody>
      </p:sp>
      <p:pic>
        <p:nvPicPr>
          <p:cNvPr id="8" name="Picture 2">
            <a:extLst>
              <a:ext uri="{FF2B5EF4-FFF2-40B4-BE49-F238E27FC236}">
                <a16:creationId xmlns="" xmlns:a16="http://schemas.microsoft.com/office/drawing/2014/main" id="{BB9EB35E-F9BD-7E4C-9F5B-5863734C9D6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40068" y="1577971"/>
            <a:ext cx="6342185" cy="4756639"/>
          </a:xfrm>
          <a:prstGeom prst="rect">
            <a:avLst/>
          </a:prstGeom>
          <a:noFill/>
        </p:spPr>
      </p:pic>
    </p:spTree>
    <p:extLst>
      <p:ext uri="{BB962C8B-B14F-4D97-AF65-F5344CB8AC3E}">
        <p14:creationId xmlns:p14="http://schemas.microsoft.com/office/powerpoint/2010/main" val="34915220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2BA8E56-05AC-E048-94F0-3707EB26E190}"/>
              </a:ext>
            </a:extLst>
          </p:cNvPr>
          <p:cNvSpPr>
            <a:spLocks noGrp="1"/>
          </p:cNvSpPr>
          <p:nvPr>
            <p:ph type="title"/>
          </p:nvPr>
        </p:nvSpPr>
        <p:spPr/>
        <p:txBody>
          <a:bodyPr>
            <a:normAutofit fontScale="90000"/>
          </a:bodyPr>
          <a:lstStyle/>
          <a:p>
            <a:r>
              <a:rPr lang="zh-CN" altLang="en-US" dirty="0"/>
              <a:t>基于搜索的系统</a:t>
            </a:r>
            <a:r>
              <a:rPr lang="en-US" altLang="zh-CN" dirty="0"/>
              <a:t/>
            </a:r>
            <a:br>
              <a:rPr lang="en-US" altLang="zh-CN" dirty="0"/>
            </a:br>
            <a:r>
              <a:rPr lang="en-US" altLang="zh-CN" sz="2200" dirty="0"/>
              <a:t>(</a:t>
            </a:r>
            <a:r>
              <a:rPr lang="en" altLang="zh-CN" sz="2200" dirty="0"/>
              <a:t>Searching-Based Systems, SBS)</a:t>
            </a:r>
            <a:endParaRPr kumimoji="1" lang="zh-CN" altLang="en-US" sz="2200" dirty="0"/>
          </a:p>
        </p:txBody>
      </p:sp>
      <p:sp>
        <p:nvSpPr>
          <p:cNvPr id="3" name="内容占位符 2">
            <a:extLst>
              <a:ext uri="{FF2B5EF4-FFF2-40B4-BE49-F238E27FC236}">
                <a16:creationId xmlns="" xmlns:a16="http://schemas.microsoft.com/office/drawing/2014/main" id="{34D3B96E-7696-FD4E-AA8F-1833F5D143DB}"/>
              </a:ext>
            </a:extLst>
          </p:cNvPr>
          <p:cNvSpPr>
            <a:spLocks noGrp="1"/>
          </p:cNvSpPr>
          <p:nvPr>
            <p:ph idx="1"/>
          </p:nvPr>
        </p:nvSpPr>
        <p:spPr>
          <a:xfrm>
            <a:off x="628650" y="1392767"/>
            <a:ext cx="7886700" cy="4377098"/>
          </a:xfrm>
        </p:spPr>
        <p:txBody>
          <a:bodyPr>
            <a:normAutofit/>
          </a:bodyPr>
          <a:lstStyle/>
          <a:p>
            <a:pPr>
              <a:lnSpc>
                <a:spcPct val="120000"/>
              </a:lnSpc>
            </a:pPr>
            <a:r>
              <a:rPr lang="zh-CN" altLang="en-US" dirty="0"/>
              <a:t>人工智能领域研究过许多搜索方法，</a:t>
            </a:r>
            <a:endParaRPr lang="en-US" altLang="zh-CN" dirty="0"/>
          </a:p>
          <a:p>
            <a:pPr lvl="1">
              <a:lnSpc>
                <a:spcPct val="120000"/>
              </a:lnSpc>
            </a:pPr>
            <a:r>
              <a:rPr lang="zh-CN" altLang="en-US" dirty="0"/>
              <a:t>开发了一些通用框架（如产生式系统、黑板系统）；</a:t>
            </a:r>
            <a:endParaRPr lang="en-US" altLang="zh-CN" dirty="0"/>
          </a:p>
          <a:p>
            <a:pPr lvl="1">
              <a:lnSpc>
                <a:spcPct val="120000"/>
              </a:lnSpc>
            </a:pPr>
            <a:r>
              <a:rPr lang="zh-CN" altLang="en-US" dirty="0"/>
              <a:t>提出了许多技术（如各种启发式搜索算法），</a:t>
            </a:r>
            <a:endParaRPr lang="en-US" altLang="zh-CN" dirty="0"/>
          </a:p>
          <a:p>
            <a:pPr lvl="1">
              <a:lnSpc>
                <a:spcPct val="120000"/>
              </a:lnSpc>
            </a:pPr>
            <a:r>
              <a:rPr lang="zh-CN" altLang="en-US" dirty="0"/>
              <a:t>实现了一些应用（如基于规则的专家系统）；</a:t>
            </a:r>
            <a:endParaRPr lang="en-US" altLang="zh-CN" dirty="0"/>
          </a:p>
          <a:p>
            <a:pPr lvl="1">
              <a:lnSpc>
                <a:spcPct val="120000"/>
              </a:lnSpc>
            </a:pPr>
            <a:r>
              <a:rPr lang="zh-CN" altLang="en-US" dirty="0"/>
              <a:t>提出了一些编程泛型（如逻辑程序设计、约束程序设计）。</a:t>
            </a:r>
            <a:endParaRPr lang="en-US" altLang="zh-CN" dirty="0"/>
          </a:p>
          <a:p>
            <a:pPr lvl="1">
              <a:lnSpc>
                <a:spcPct val="120000"/>
              </a:lnSpc>
            </a:pPr>
            <a:r>
              <a:rPr lang="zh-CN" altLang="en-US" dirty="0"/>
              <a:t>还有自动推理、定理证明等方面的大量研究和成果。</a:t>
            </a:r>
            <a:endParaRPr lang="en-US" altLang="zh-CN" dirty="0"/>
          </a:p>
          <a:p>
            <a:pPr lvl="1">
              <a:lnSpc>
                <a:spcPct val="120000"/>
              </a:lnSpc>
            </a:pPr>
            <a:r>
              <a:rPr lang="zh-CN" altLang="en-US" dirty="0"/>
              <a:t>赫伯特</a:t>
            </a:r>
            <a:r>
              <a:rPr lang="en-US" altLang="zh-CN" dirty="0"/>
              <a:t>·</a:t>
            </a:r>
            <a:r>
              <a:rPr lang="zh-CN" altLang="en-US" dirty="0"/>
              <a:t>西蒙（司马贺）等人称搜索为通用问题求解</a:t>
            </a:r>
            <a:r>
              <a:rPr lang="en-US" altLang="zh-CN" dirty="0"/>
              <a:t>(</a:t>
            </a:r>
            <a:r>
              <a:rPr lang="en" altLang="zh-CN" dirty="0"/>
              <a:t>general problem solving)</a:t>
            </a:r>
            <a:r>
              <a:rPr lang="zh-CN" altLang="en-US" dirty="0"/>
              <a:t>方法。</a:t>
            </a:r>
            <a:endParaRPr lang="en-US" altLang="zh-CN" dirty="0"/>
          </a:p>
        </p:txBody>
      </p:sp>
      <p:sp>
        <p:nvSpPr>
          <p:cNvPr id="4" name="灯片编号占位符 3">
            <a:extLst>
              <a:ext uri="{FF2B5EF4-FFF2-40B4-BE49-F238E27FC236}">
                <a16:creationId xmlns="" xmlns:a16="http://schemas.microsoft.com/office/drawing/2014/main" id="{84FDE941-5EA1-3B43-9CAC-D073579B3D9D}"/>
              </a:ext>
            </a:extLst>
          </p:cNvPr>
          <p:cNvSpPr>
            <a:spLocks noGrp="1"/>
          </p:cNvSpPr>
          <p:nvPr>
            <p:ph type="sldNum" sz="quarter" idx="11"/>
          </p:nvPr>
        </p:nvSpPr>
        <p:spPr/>
        <p:txBody>
          <a:bodyPr/>
          <a:lstStyle/>
          <a:p>
            <a:fld id="{339A6E09-F5C8-4E88-8A4B-297BF10FE49A}" type="slidenum">
              <a:rPr lang="zh-CN" altLang="en-US" smtClean="0"/>
              <a:pPr/>
              <a:t>5</a:t>
            </a:fld>
            <a:endParaRPr lang="zh-CN" altLang="en-US" dirty="0"/>
          </a:p>
        </p:txBody>
      </p:sp>
    </p:spTree>
    <p:extLst>
      <p:ext uri="{BB962C8B-B14F-4D97-AF65-F5344CB8AC3E}">
        <p14:creationId xmlns:p14="http://schemas.microsoft.com/office/powerpoint/2010/main" val="42229280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宽度优先搜索</a:t>
            </a:r>
          </a:p>
        </p:txBody>
      </p:sp>
      <p:sp>
        <p:nvSpPr>
          <p:cNvPr id="3" name="内容占位符 2"/>
          <p:cNvSpPr>
            <a:spLocks noGrp="1"/>
          </p:cNvSpPr>
          <p:nvPr>
            <p:ph idx="1"/>
          </p:nvPr>
        </p:nvSpPr>
        <p:spPr/>
        <p:txBody>
          <a:bodyPr/>
          <a:lstStyle/>
          <a:p>
            <a:pPr>
              <a:lnSpc>
                <a:spcPct val="120000"/>
              </a:lnSpc>
            </a:pPr>
            <a:r>
              <a:rPr lang="zh-CN" altLang="en-US" dirty="0">
                <a:solidFill>
                  <a:srgbClr val="C00000"/>
                </a:solidFill>
              </a:rPr>
              <a:t>宽度优先搜索</a:t>
            </a:r>
            <a:r>
              <a:rPr lang="zh-CN" altLang="en-US" dirty="0"/>
              <a:t>（</a:t>
            </a:r>
            <a:r>
              <a:rPr lang="en-US" altLang="zh-CN" dirty="0"/>
              <a:t>Breadth-first search</a:t>
            </a:r>
            <a:r>
              <a:rPr lang="zh-CN" altLang="en-US" dirty="0"/>
              <a:t>，广度优先搜索）：以接近起始节点的程度（深度）为依据，进行逐层扩展的节点搜索方法。</a:t>
            </a:r>
          </a:p>
          <a:p>
            <a:pPr>
              <a:lnSpc>
                <a:spcPct val="120000"/>
              </a:lnSpc>
            </a:pPr>
            <a:endParaRPr lang="zh-CN" altLang="en-US" dirty="0"/>
          </a:p>
        </p:txBody>
      </p:sp>
      <p:sp>
        <p:nvSpPr>
          <p:cNvPr id="4" name="灯片编号占位符 3"/>
          <p:cNvSpPr>
            <a:spLocks noGrp="1"/>
          </p:cNvSpPr>
          <p:nvPr>
            <p:ph type="sldNum" sz="quarter" idx="11"/>
          </p:nvPr>
        </p:nvSpPr>
        <p:spPr/>
        <p:txBody>
          <a:bodyPr/>
          <a:lstStyle/>
          <a:p>
            <a:fld id="{339A6E09-F5C8-4E88-8A4B-297BF10FE49A}" type="slidenum">
              <a:rPr lang="zh-CN" altLang="en-US" smtClean="0"/>
              <a:pPr/>
              <a:t>50</a:t>
            </a:fld>
            <a:endParaRPr lang="zh-CN" altLang="en-US" dirty="0"/>
          </a:p>
        </p:txBody>
      </p:sp>
      <p:sp>
        <p:nvSpPr>
          <p:cNvPr id="5" name="矩形 4"/>
          <p:cNvSpPr/>
          <p:nvPr/>
        </p:nvSpPr>
        <p:spPr>
          <a:xfrm>
            <a:off x="237041" y="2947511"/>
            <a:ext cx="4152900" cy="2166747"/>
          </a:xfrm>
          <a:prstGeom prst="rect">
            <a:avLst/>
          </a:prstGeom>
        </p:spPr>
        <p:txBody>
          <a:bodyPr wrap="square">
            <a:spAutoFit/>
          </a:bodyPr>
          <a:lstStyle/>
          <a:p>
            <a:pPr>
              <a:lnSpc>
                <a:spcPct val="120000"/>
              </a:lnSpc>
              <a:spcBef>
                <a:spcPts val="600"/>
              </a:spcBef>
            </a:pPr>
            <a:r>
              <a:rPr lang="zh-CN" altLang="en-US" sz="2400" dirty="0">
                <a:solidFill>
                  <a:srgbClr val="0000FF"/>
                </a:solidFill>
              </a:rPr>
              <a:t> 特点：</a:t>
            </a:r>
            <a:endParaRPr lang="en-US" altLang="zh-CN" sz="2400" dirty="0">
              <a:solidFill>
                <a:srgbClr val="0000FF"/>
              </a:solidFill>
            </a:endParaRPr>
          </a:p>
          <a:p>
            <a:pPr marL="628650" indent="-628650">
              <a:lnSpc>
                <a:spcPct val="120000"/>
              </a:lnSpc>
              <a:spcBef>
                <a:spcPts val="600"/>
              </a:spcBef>
            </a:pPr>
            <a:r>
              <a:rPr lang="zh-CN" altLang="en-US" sz="2000" dirty="0">
                <a:solidFill>
                  <a:srgbClr val="003262"/>
                </a:solidFill>
              </a:rPr>
              <a:t>（</a:t>
            </a:r>
            <a:r>
              <a:rPr lang="en-US" altLang="zh-CN" sz="2000" dirty="0">
                <a:solidFill>
                  <a:srgbClr val="003262"/>
                </a:solidFill>
              </a:rPr>
              <a:t>1</a:t>
            </a:r>
            <a:r>
              <a:rPr lang="zh-CN" altLang="en-US" sz="2000" dirty="0">
                <a:solidFill>
                  <a:srgbClr val="003262"/>
                </a:solidFill>
              </a:rPr>
              <a:t>）每次选择深度最浅的节点首先扩展，搜索是逐层进行的；</a:t>
            </a:r>
          </a:p>
          <a:p>
            <a:pPr marL="628650" indent="-628650">
              <a:lnSpc>
                <a:spcPct val="120000"/>
              </a:lnSpc>
              <a:spcBef>
                <a:spcPts val="600"/>
              </a:spcBef>
            </a:pPr>
            <a:r>
              <a:rPr lang="zh-CN" altLang="en-US" sz="2000" dirty="0">
                <a:solidFill>
                  <a:srgbClr val="003262"/>
                </a:solidFill>
              </a:rPr>
              <a:t>（</a:t>
            </a:r>
            <a:r>
              <a:rPr lang="en-US" altLang="zh-CN" sz="2000" dirty="0">
                <a:solidFill>
                  <a:srgbClr val="003262"/>
                </a:solidFill>
              </a:rPr>
              <a:t>2</a:t>
            </a:r>
            <a:r>
              <a:rPr lang="zh-CN" altLang="en-US" sz="2000" dirty="0">
                <a:solidFill>
                  <a:srgbClr val="003262"/>
                </a:solidFill>
              </a:rPr>
              <a:t>）一种高价搜索，</a:t>
            </a:r>
            <a:r>
              <a:rPr lang="zh-CN" altLang="en-US" sz="2000" dirty="0">
                <a:solidFill>
                  <a:srgbClr val="C00000"/>
                </a:solidFill>
              </a:rPr>
              <a:t>但若有解存在，则必能找到它</a:t>
            </a:r>
            <a:r>
              <a:rPr lang="zh-CN" altLang="en-US" sz="2000" dirty="0">
                <a:solidFill>
                  <a:srgbClr val="003262"/>
                </a:solidFill>
              </a:rPr>
              <a:t>。</a:t>
            </a:r>
          </a:p>
        </p:txBody>
      </p:sp>
      <p:graphicFrame>
        <p:nvGraphicFramePr>
          <p:cNvPr id="7" name="Object 5"/>
          <p:cNvGraphicFramePr>
            <a:graphicFrameLocks/>
          </p:cNvGraphicFramePr>
          <p:nvPr/>
        </p:nvGraphicFramePr>
        <p:xfrm>
          <a:off x="4063277" y="2506663"/>
          <a:ext cx="5003800" cy="3694112"/>
        </p:xfrm>
        <a:graphic>
          <a:graphicData uri="http://schemas.openxmlformats.org/presentationml/2006/ole">
            <mc:AlternateContent xmlns:mc="http://schemas.openxmlformats.org/markup-compatibility/2006">
              <mc:Choice xmlns:v="urn:schemas-microsoft-com:vml" Requires="v">
                <p:oleObj spid="_x0000_s8445" name="Visio" r:id="rId3" imgW="3634350" imgH="2465057" progId="Visio.Drawing.11">
                  <p:embed/>
                </p:oleObj>
              </mc:Choice>
              <mc:Fallback>
                <p:oleObj name="Visio" r:id="rId3" imgW="3634350" imgH="2465057" progId="Visio.Drawing.11">
                  <p:embed/>
                  <p:pic>
                    <p:nvPicPr>
                      <p:cNvPr id="7" name="Object 5"/>
                      <p:cNvPicPr>
                        <a:picLocks noChangeArrowheads="1"/>
                      </p:cNvPicPr>
                      <p:nvPr/>
                    </p:nvPicPr>
                    <p:blipFill>
                      <a:blip r:embed="rId4"/>
                      <a:srcRect b="1149"/>
                      <a:stretch>
                        <a:fillRect/>
                      </a:stretch>
                    </p:blipFill>
                    <p:spPr bwMode="auto">
                      <a:xfrm>
                        <a:off x="4063277" y="2506663"/>
                        <a:ext cx="5003800" cy="3694112"/>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312596143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en-US" dirty="0"/>
              <a:t>Breadth-First Search</a:t>
            </a:r>
          </a:p>
        </p:txBody>
      </p:sp>
      <p:grpSp>
        <p:nvGrpSpPr>
          <p:cNvPr id="20483" name="Group 3"/>
          <p:cNvGrpSpPr>
            <a:grpSpLocks/>
          </p:cNvGrpSpPr>
          <p:nvPr/>
        </p:nvGrpSpPr>
        <p:grpSpPr bwMode="auto">
          <a:xfrm>
            <a:off x="2414585" y="3481390"/>
            <a:ext cx="4114800" cy="2539706"/>
            <a:chOff x="48" y="2332"/>
            <a:chExt cx="3456" cy="2428"/>
          </a:xfrm>
        </p:grpSpPr>
        <p:sp>
          <p:nvSpPr>
            <p:cNvPr id="20539" name="Text Box 4"/>
            <p:cNvSpPr txBox="1">
              <a:spLocks noChangeArrowheads="1"/>
            </p:cNvSpPr>
            <p:nvPr/>
          </p:nvSpPr>
          <p:spPr bwMode="auto">
            <a:xfrm>
              <a:off x="1728" y="2332"/>
              <a:ext cx="624" cy="265"/>
            </a:xfrm>
            <a:prstGeom prst="rect">
              <a:avLst/>
            </a:prstGeom>
            <a:noFill/>
            <a:ln w="9525">
              <a:noFill/>
              <a:miter lim="800000"/>
              <a:headEnd/>
              <a:tailEnd/>
            </a:ln>
          </p:spPr>
          <p:txBody>
            <a:bodyPr>
              <a:spAutoFit/>
            </a:bodyPr>
            <a:lstStyle/>
            <a:p>
              <a:pPr algn="ctr">
                <a:spcBef>
                  <a:spcPct val="50000"/>
                </a:spcBef>
              </a:pPr>
              <a:r>
                <a:rPr lang="en-US" sz="1200" dirty="0"/>
                <a:t>S</a:t>
              </a:r>
            </a:p>
          </p:txBody>
        </p:sp>
        <p:sp>
          <p:nvSpPr>
            <p:cNvPr id="20540" name="Text Box 5"/>
            <p:cNvSpPr txBox="1">
              <a:spLocks noChangeArrowheads="1"/>
            </p:cNvSpPr>
            <p:nvPr/>
          </p:nvSpPr>
          <p:spPr bwMode="auto">
            <a:xfrm>
              <a:off x="48" y="3417"/>
              <a:ext cx="240" cy="287"/>
            </a:xfrm>
            <a:prstGeom prst="rect">
              <a:avLst/>
            </a:prstGeom>
            <a:noFill/>
            <a:ln w="9525">
              <a:noFill/>
              <a:miter lim="800000"/>
              <a:headEnd/>
              <a:tailEnd/>
            </a:ln>
          </p:spPr>
          <p:txBody>
            <a:bodyPr>
              <a:spAutoFit/>
            </a:bodyPr>
            <a:lstStyle/>
            <a:p>
              <a:pPr algn="ctr">
                <a:spcBef>
                  <a:spcPct val="50000"/>
                </a:spcBef>
              </a:pPr>
              <a:r>
                <a:rPr lang="en-US" sz="1350" i="1"/>
                <a:t>a</a:t>
              </a:r>
            </a:p>
          </p:txBody>
        </p:sp>
        <p:sp>
          <p:nvSpPr>
            <p:cNvPr id="20541" name="Text Box 6"/>
            <p:cNvSpPr txBox="1">
              <a:spLocks noChangeArrowheads="1"/>
            </p:cNvSpPr>
            <p:nvPr/>
          </p:nvSpPr>
          <p:spPr bwMode="auto">
            <a:xfrm>
              <a:off x="48" y="3033"/>
              <a:ext cx="240" cy="287"/>
            </a:xfrm>
            <a:prstGeom prst="rect">
              <a:avLst/>
            </a:prstGeom>
            <a:noFill/>
            <a:ln w="9525">
              <a:noFill/>
              <a:miter lim="800000"/>
              <a:headEnd/>
              <a:tailEnd/>
            </a:ln>
          </p:spPr>
          <p:txBody>
            <a:bodyPr>
              <a:spAutoFit/>
            </a:bodyPr>
            <a:lstStyle/>
            <a:p>
              <a:pPr algn="ctr">
                <a:spcBef>
                  <a:spcPct val="50000"/>
                </a:spcBef>
              </a:pPr>
              <a:r>
                <a:rPr lang="en-US" sz="1350" i="1"/>
                <a:t>b</a:t>
              </a:r>
            </a:p>
          </p:txBody>
        </p:sp>
        <p:sp>
          <p:nvSpPr>
            <p:cNvPr id="20542" name="Text Box 7"/>
            <p:cNvSpPr txBox="1">
              <a:spLocks noChangeArrowheads="1"/>
            </p:cNvSpPr>
            <p:nvPr/>
          </p:nvSpPr>
          <p:spPr bwMode="auto">
            <a:xfrm>
              <a:off x="384" y="2688"/>
              <a:ext cx="240" cy="287"/>
            </a:xfrm>
            <a:prstGeom prst="rect">
              <a:avLst/>
            </a:prstGeom>
            <a:noFill/>
            <a:ln w="9525">
              <a:noFill/>
              <a:miter lim="800000"/>
              <a:headEnd/>
              <a:tailEnd/>
            </a:ln>
          </p:spPr>
          <p:txBody>
            <a:bodyPr>
              <a:spAutoFit/>
            </a:bodyPr>
            <a:lstStyle/>
            <a:p>
              <a:pPr algn="ctr">
                <a:spcBef>
                  <a:spcPct val="50000"/>
                </a:spcBef>
              </a:pPr>
              <a:r>
                <a:rPr lang="en-US" sz="1350" i="1"/>
                <a:t>d</a:t>
              </a:r>
            </a:p>
          </p:txBody>
        </p:sp>
        <p:sp>
          <p:nvSpPr>
            <p:cNvPr id="20543" name="Text Box 8"/>
            <p:cNvSpPr txBox="1">
              <a:spLocks noChangeArrowheads="1"/>
            </p:cNvSpPr>
            <p:nvPr/>
          </p:nvSpPr>
          <p:spPr bwMode="auto">
            <a:xfrm>
              <a:off x="3264" y="2640"/>
              <a:ext cx="240" cy="287"/>
            </a:xfrm>
            <a:prstGeom prst="rect">
              <a:avLst/>
            </a:prstGeom>
            <a:noFill/>
            <a:ln w="9525">
              <a:noFill/>
              <a:miter lim="800000"/>
              <a:headEnd/>
              <a:tailEnd/>
            </a:ln>
          </p:spPr>
          <p:txBody>
            <a:bodyPr>
              <a:spAutoFit/>
            </a:bodyPr>
            <a:lstStyle/>
            <a:p>
              <a:pPr algn="ctr">
                <a:spcBef>
                  <a:spcPct val="50000"/>
                </a:spcBef>
              </a:pPr>
              <a:r>
                <a:rPr lang="en-US" sz="1350" i="1"/>
                <a:t>p</a:t>
              </a:r>
            </a:p>
          </p:txBody>
        </p:sp>
        <p:sp>
          <p:nvSpPr>
            <p:cNvPr id="20544" name="Text Box 9"/>
            <p:cNvSpPr txBox="1">
              <a:spLocks noChangeArrowheads="1"/>
            </p:cNvSpPr>
            <p:nvPr/>
          </p:nvSpPr>
          <p:spPr bwMode="auto">
            <a:xfrm>
              <a:off x="480" y="3417"/>
              <a:ext cx="240" cy="287"/>
            </a:xfrm>
            <a:prstGeom prst="rect">
              <a:avLst/>
            </a:prstGeom>
            <a:noFill/>
            <a:ln w="9525">
              <a:noFill/>
              <a:miter lim="800000"/>
              <a:headEnd/>
              <a:tailEnd/>
            </a:ln>
          </p:spPr>
          <p:txBody>
            <a:bodyPr>
              <a:spAutoFit/>
            </a:bodyPr>
            <a:lstStyle/>
            <a:p>
              <a:pPr algn="ctr">
                <a:spcBef>
                  <a:spcPct val="50000"/>
                </a:spcBef>
              </a:pPr>
              <a:r>
                <a:rPr lang="en-US" sz="1350" i="1"/>
                <a:t>a</a:t>
              </a:r>
            </a:p>
          </p:txBody>
        </p:sp>
        <p:sp>
          <p:nvSpPr>
            <p:cNvPr id="20545" name="Text Box 10"/>
            <p:cNvSpPr txBox="1">
              <a:spLocks noChangeArrowheads="1"/>
            </p:cNvSpPr>
            <p:nvPr/>
          </p:nvSpPr>
          <p:spPr bwMode="auto">
            <a:xfrm>
              <a:off x="480" y="3033"/>
              <a:ext cx="240" cy="287"/>
            </a:xfrm>
            <a:prstGeom prst="rect">
              <a:avLst/>
            </a:prstGeom>
            <a:noFill/>
            <a:ln w="9525">
              <a:noFill/>
              <a:miter lim="800000"/>
              <a:headEnd/>
              <a:tailEnd/>
            </a:ln>
          </p:spPr>
          <p:txBody>
            <a:bodyPr>
              <a:spAutoFit/>
            </a:bodyPr>
            <a:lstStyle/>
            <a:p>
              <a:pPr algn="ctr">
                <a:spcBef>
                  <a:spcPct val="50000"/>
                </a:spcBef>
              </a:pPr>
              <a:r>
                <a:rPr lang="en-US" sz="1350" i="1"/>
                <a:t>c</a:t>
              </a:r>
            </a:p>
          </p:txBody>
        </p:sp>
        <p:cxnSp>
          <p:nvCxnSpPr>
            <p:cNvPr id="20546" name="AutoShape 11"/>
            <p:cNvCxnSpPr>
              <a:cxnSpLocks noChangeShapeType="1"/>
              <a:stCxn id="20542" idx="2"/>
              <a:endCxn id="20541" idx="0"/>
            </p:cNvCxnSpPr>
            <p:nvPr/>
          </p:nvCxnSpPr>
          <p:spPr bwMode="auto">
            <a:xfrm flipH="1">
              <a:off x="168" y="2975"/>
              <a:ext cx="336" cy="58"/>
            </a:xfrm>
            <a:prstGeom prst="straightConnector1">
              <a:avLst/>
            </a:prstGeom>
            <a:noFill/>
            <a:ln w="9525">
              <a:solidFill>
                <a:schemeClr val="tx1"/>
              </a:solidFill>
              <a:round/>
              <a:headEnd/>
              <a:tailEnd/>
            </a:ln>
          </p:spPr>
        </p:cxnSp>
        <p:cxnSp>
          <p:nvCxnSpPr>
            <p:cNvPr id="20547" name="AutoShape 12"/>
            <p:cNvCxnSpPr>
              <a:cxnSpLocks noChangeShapeType="1"/>
              <a:stCxn id="20542" idx="2"/>
              <a:endCxn id="20545" idx="0"/>
            </p:cNvCxnSpPr>
            <p:nvPr/>
          </p:nvCxnSpPr>
          <p:spPr bwMode="auto">
            <a:xfrm>
              <a:off x="504" y="2975"/>
              <a:ext cx="96" cy="58"/>
            </a:xfrm>
            <a:prstGeom prst="straightConnector1">
              <a:avLst/>
            </a:prstGeom>
            <a:noFill/>
            <a:ln w="9525">
              <a:solidFill>
                <a:schemeClr val="tx1"/>
              </a:solidFill>
              <a:round/>
              <a:headEnd/>
              <a:tailEnd/>
            </a:ln>
          </p:spPr>
        </p:cxnSp>
        <p:cxnSp>
          <p:nvCxnSpPr>
            <p:cNvPr id="20548" name="AutoShape 13"/>
            <p:cNvCxnSpPr>
              <a:cxnSpLocks noChangeShapeType="1"/>
              <a:stCxn id="20541" idx="2"/>
              <a:endCxn id="20540" idx="0"/>
            </p:cNvCxnSpPr>
            <p:nvPr/>
          </p:nvCxnSpPr>
          <p:spPr bwMode="auto">
            <a:xfrm>
              <a:off x="168" y="3320"/>
              <a:ext cx="0" cy="97"/>
            </a:xfrm>
            <a:prstGeom prst="straightConnector1">
              <a:avLst/>
            </a:prstGeom>
            <a:noFill/>
            <a:ln w="9525">
              <a:solidFill>
                <a:schemeClr val="tx1"/>
              </a:solidFill>
              <a:round/>
              <a:headEnd/>
              <a:tailEnd/>
            </a:ln>
          </p:spPr>
        </p:cxnSp>
        <p:cxnSp>
          <p:nvCxnSpPr>
            <p:cNvPr id="20549" name="AutoShape 14"/>
            <p:cNvCxnSpPr>
              <a:cxnSpLocks noChangeShapeType="1"/>
              <a:stCxn id="20545" idx="2"/>
              <a:endCxn id="20544" idx="0"/>
            </p:cNvCxnSpPr>
            <p:nvPr/>
          </p:nvCxnSpPr>
          <p:spPr bwMode="auto">
            <a:xfrm>
              <a:off x="600" y="3320"/>
              <a:ext cx="0" cy="97"/>
            </a:xfrm>
            <a:prstGeom prst="straightConnector1">
              <a:avLst/>
            </a:prstGeom>
            <a:noFill/>
            <a:ln w="9525">
              <a:solidFill>
                <a:schemeClr val="tx1"/>
              </a:solidFill>
              <a:round/>
              <a:headEnd/>
              <a:tailEnd/>
            </a:ln>
          </p:spPr>
        </p:cxnSp>
        <p:grpSp>
          <p:nvGrpSpPr>
            <p:cNvPr id="20550" name="Group 15"/>
            <p:cNvGrpSpPr>
              <a:grpSpLocks/>
            </p:cNvGrpSpPr>
            <p:nvPr/>
          </p:nvGrpSpPr>
          <p:grpSpPr bwMode="auto">
            <a:xfrm>
              <a:off x="1776" y="2640"/>
              <a:ext cx="1104" cy="1736"/>
              <a:chOff x="1152" y="2640"/>
              <a:chExt cx="1104" cy="1736"/>
            </a:xfrm>
          </p:grpSpPr>
          <p:sp>
            <p:nvSpPr>
              <p:cNvPr id="20577" name="Text Box 16"/>
              <p:cNvSpPr txBox="1">
                <a:spLocks noChangeArrowheads="1"/>
              </p:cNvSpPr>
              <p:nvPr/>
            </p:nvSpPr>
            <p:spPr bwMode="auto">
              <a:xfrm>
                <a:off x="1536" y="2640"/>
                <a:ext cx="240" cy="287"/>
              </a:xfrm>
              <a:prstGeom prst="rect">
                <a:avLst/>
              </a:prstGeom>
              <a:noFill/>
              <a:ln w="9525">
                <a:noFill/>
                <a:miter lim="800000"/>
                <a:headEnd/>
                <a:tailEnd/>
              </a:ln>
            </p:spPr>
            <p:txBody>
              <a:bodyPr>
                <a:spAutoFit/>
              </a:bodyPr>
              <a:lstStyle/>
              <a:p>
                <a:pPr algn="ctr">
                  <a:spcBef>
                    <a:spcPct val="50000"/>
                  </a:spcBef>
                </a:pPr>
                <a:r>
                  <a:rPr lang="en-US" sz="1350" i="1"/>
                  <a:t>e</a:t>
                </a:r>
              </a:p>
            </p:txBody>
          </p:sp>
          <p:sp>
            <p:nvSpPr>
              <p:cNvPr id="20578" name="Text Box 17"/>
              <p:cNvSpPr txBox="1">
                <a:spLocks noChangeArrowheads="1"/>
              </p:cNvSpPr>
              <p:nvPr/>
            </p:nvSpPr>
            <p:spPr bwMode="auto">
              <a:xfrm>
                <a:off x="1152" y="3408"/>
                <a:ext cx="240" cy="287"/>
              </a:xfrm>
              <a:prstGeom prst="rect">
                <a:avLst/>
              </a:prstGeom>
              <a:noFill/>
              <a:ln w="9525">
                <a:noFill/>
                <a:miter lim="800000"/>
                <a:headEnd/>
                <a:tailEnd/>
              </a:ln>
            </p:spPr>
            <p:txBody>
              <a:bodyPr>
                <a:spAutoFit/>
              </a:bodyPr>
              <a:lstStyle/>
              <a:p>
                <a:pPr algn="ctr">
                  <a:spcBef>
                    <a:spcPct val="50000"/>
                  </a:spcBef>
                </a:pPr>
                <a:r>
                  <a:rPr lang="en-US" sz="1350" i="1"/>
                  <a:t>p</a:t>
                </a:r>
              </a:p>
            </p:txBody>
          </p:sp>
          <p:sp>
            <p:nvSpPr>
              <p:cNvPr id="20579" name="Text Box 18"/>
              <p:cNvSpPr txBox="1">
                <a:spLocks noChangeArrowheads="1"/>
              </p:cNvSpPr>
              <p:nvPr/>
            </p:nvSpPr>
            <p:spPr bwMode="auto">
              <a:xfrm>
                <a:off x="1296" y="3024"/>
                <a:ext cx="240" cy="287"/>
              </a:xfrm>
              <a:prstGeom prst="rect">
                <a:avLst/>
              </a:prstGeom>
              <a:noFill/>
              <a:ln w="9525">
                <a:noFill/>
                <a:miter lim="800000"/>
                <a:headEnd/>
                <a:tailEnd/>
              </a:ln>
            </p:spPr>
            <p:txBody>
              <a:bodyPr>
                <a:spAutoFit/>
              </a:bodyPr>
              <a:lstStyle/>
              <a:p>
                <a:pPr algn="ctr">
                  <a:spcBef>
                    <a:spcPct val="50000"/>
                  </a:spcBef>
                </a:pPr>
                <a:r>
                  <a:rPr lang="en-US" sz="1350" i="1"/>
                  <a:t>h</a:t>
                </a:r>
              </a:p>
            </p:txBody>
          </p:sp>
          <p:sp>
            <p:nvSpPr>
              <p:cNvPr id="20580" name="Text Box 19"/>
              <p:cNvSpPr txBox="1">
                <a:spLocks noChangeArrowheads="1"/>
              </p:cNvSpPr>
              <p:nvPr/>
            </p:nvSpPr>
            <p:spPr bwMode="auto">
              <a:xfrm>
                <a:off x="1728" y="3408"/>
                <a:ext cx="240" cy="287"/>
              </a:xfrm>
              <a:prstGeom prst="rect">
                <a:avLst/>
              </a:prstGeom>
              <a:noFill/>
              <a:ln w="9525">
                <a:noFill/>
                <a:miter lim="800000"/>
                <a:headEnd/>
                <a:tailEnd/>
              </a:ln>
            </p:spPr>
            <p:txBody>
              <a:bodyPr>
                <a:spAutoFit/>
              </a:bodyPr>
              <a:lstStyle/>
              <a:p>
                <a:pPr algn="ctr">
                  <a:spcBef>
                    <a:spcPct val="50000"/>
                  </a:spcBef>
                </a:pPr>
                <a:r>
                  <a:rPr lang="en-US" sz="1350" i="1"/>
                  <a:t>f</a:t>
                </a:r>
              </a:p>
            </p:txBody>
          </p:sp>
          <p:sp>
            <p:nvSpPr>
              <p:cNvPr id="20581" name="Text Box 20"/>
              <p:cNvSpPr txBox="1">
                <a:spLocks noChangeArrowheads="1"/>
              </p:cNvSpPr>
              <p:nvPr/>
            </p:nvSpPr>
            <p:spPr bwMode="auto">
              <a:xfrm>
                <a:off x="1728" y="3024"/>
                <a:ext cx="240" cy="287"/>
              </a:xfrm>
              <a:prstGeom prst="rect">
                <a:avLst/>
              </a:prstGeom>
              <a:noFill/>
              <a:ln w="9525">
                <a:noFill/>
                <a:miter lim="800000"/>
                <a:headEnd/>
                <a:tailEnd/>
              </a:ln>
            </p:spPr>
            <p:txBody>
              <a:bodyPr>
                <a:spAutoFit/>
              </a:bodyPr>
              <a:lstStyle/>
              <a:p>
                <a:pPr algn="ctr">
                  <a:spcBef>
                    <a:spcPct val="50000"/>
                  </a:spcBef>
                </a:pPr>
                <a:r>
                  <a:rPr lang="en-US" sz="1350" i="1"/>
                  <a:t>r</a:t>
                </a:r>
              </a:p>
            </p:txBody>
          </p:sp>
          <p:sp>
            <p:nvSpPr>
              <p:cNvPr id="20582" name="Text Box 21"/>
              <p:cNvSpPr txBox="1">
                <a:spLocks noChangeArrowheads="1"/>
              </p:cNvSpPr>
              <p:nvPr/>
            </p:nvSpPr>
            <p:spPr bwMode="auto">
              <a:xfrm>
                <a:off x="1440" y="3408"/>
                <a:ext cx="240" cy="287"/>
              </a:xfrm>
              <a:prstGeom prst="rect">
                <a:avLst/>
              </a:prstGeom>
              <a:noFill/>
              <a:ln w="9525">
                <a:noFill/>
                <a:miter lim="800000"/>
                <a:headEnd/>
                <a:tailEnd/>
              </a:ln>
            </p:spPr>
            <p:txBody>
              <a:bodyPr>
                <a:spAutoFit/>
              </a:bodyPr>
              <a:lstStyle/>
              <a:p>
                <a:pPr algn="ctr">
                  <a:spcBef>
                    <a:spcPct val="50000"/>
                  </a:spcBef>
                </a:pPr>
                <a:r>
                  <a:rPr lang="en-US" sz="1350" i="1"/>
                  <a:t>q</a:t>
                </a:r>
              </a:p>
            </p:txBody>
          </p:sp>
          <p:sp>
            <p:nvSpPr>
              <p:cNvPr id="20583" name="Text Box 22"/>
              <p:cNvSpPr txBox="1">
                <a:spLocks noChangeArrowheads="1"/>
              </p:cNvSpPr>
              <p:nvPr/>
            </p:nvSpPr>
            <p:spPr bwMode="auto">
              <a:xfrm>
                <a:off x="1152" y="3753"/>
                <a:ext cx="240" cy="287"/>
              </a:xfrm>
              <a:prstGeom prst="rect">
                <a:avLst/>
              </a:prstGeom>
              <a:noFill/>
              <a:ln w="9525">
                <a:noFill/>
                <a:miter lim="800000"/>
                <a:headEnd/>
                <a:tailEnd/>
              </a:ln>
            </p:spPr>
            <p:txBody>
              <a:bodyPr>
                <a:spAutoFit/>
              </a:bodyPr>
              <a:lstStyle/>
              <a:p>
                <a:pPr algn="ctr">
                  <a:spcBef>
                    <a:spcPct val="50000"/>
                  </a:spcBef>
                </a:pPr>
                <a:r>
                  <a:rPr lang="en-US" sz="1350" i="1"/>
                  <a:t>q</a:t>
                </a:r>
              </a:p>
            </p:txBody>
          </p:sp>
          <p:sp>
            <p:nvSpPr>
              <p:cNvPr id="20584" name="Text Box 23"/>
              <p:cNvSpPr txBox="1">
                <a:spLocks noChangeArrowheads="1"/>
              </p:cNvSpPr>
              <p:nvPr/>
            </p:nvSpPr>
            <p:spPr bwMode="auto">
              <a:xfrm>
                <a:off x="1584" y="3753"/>
                <a:ext cx="240" cy="287"/>
              </a:xfrm>
              <a:prstGeom prst="rect">
                <a:avLst/>
              </a:prstGeom>
              <a:noFill/>
              <a:ln w="9525">
                <a:noFill/>
                <a:miter lim="800000"/>
                <a:headEnd/>
                <a:tailEnd/>
              </a:ln>
            </p:spPr>
            <p:txBody>
              <a:bodyPr>
                <a:spAutoFit/>
              </a:bodyPr>
              <a:lstStyle/>
              <a:p>
                <a:pPr algn="ctr">
                  <a:spcBef>
                    <a:spcPct val="50000"/>
                  </a:spcBef>
                </a:pPr>
                <a:r>
                  <a:rPr lang="en-US" sz="1350" i="1"/>
                  <a:t>c</a:t>
                </a:r>
              </a:p>
            </p:txBody>
          </p:sp>
          <p:sp>
            <p:nvSpPr>
              <p:cNvPr id="20585" name="Text Box 24"/>
              <p:cNvSpPr txBox="1">
                <a:spLocks noChangeArrowheads="1"/>
              </p:cNvSpPr>
              <p:nvPr/>
            </p:nvSpPr>
            <p:spPr bwMode="auto">
              <a:xfrm>
                <a:off x="1776" y="3792"/>
                <a:ext cx="480" cy="265"/>
              </a:xfrm>
              <a:prstGeom prst="rect">
                <a:avLst/>
              </a:prstGeom>
              <a:noFill/>
              <a:ln w="9525">
                <a:noFill/>
                <a:miter lim="800000"/>
                <a:headEnd/>
                <a:tailEnd/>
              </a:ln>
            </p:spPr>
            <p:txBody>
              <a:bodyPr>
                <a:spAutoFit/>
              </a:bodyPr>
              <a:lstStyle/>
              <a:p>
                <a:pPr algn="ctr">
                  <a:spcBef>
                    <a:spcPct val="50000"/>
                  </a:spcBef>
                </a:pPr>
                <a:r>
                  <a:rPr lang="en-US" sz="1200" dirty="0"/>
                  <a:t>G</a:t>
                </a:r>
              </a:p>
            </p:txBody>
          </p:sp>
          <p:sp>
            <p:nvSpPr>
              <p:cNvPr id="20586" name="Text Box 25"/>
              <p:cNvSpPr txBox="1">
                <a:spLocks noChangeArrowheads="1"/>
              </p:cNvSpPr>
              <p:nvPr/>
            </p:nvSpPr>
            <p:spPr bwMode="auto">
              <a:xfrm>
                <a:off x="1584" y="4089"/>
                <a:ext cx="240" cy="287"/>
              </a:xfrm>
              <a:prstGeom prst="rect">
                <a:avLst/>
              </a:prstGeom>
              <a:noFill/>
              <a:ln w="9525">
                <a:noFill/>
                <a:miter lim="800000"/>
                <a:headEnd/>
                <a:tailEnd/>
              </a:ln>
            </p:spPr>
            <p:txBody>
              <a:bodyPr>
                <a:spAutoFit/>
              </a:bodyPr>
              <a:lstStyle/>
              <a:p>
                <a:pPr algn="ctr">
                  <a:spcBef>
                    <a:spcPct val="50000"/>
                  </a:spcBef>
                </a:pPr>
                <a:r>
                  <a:rPr lang="en-US" sz="1350" i="1"/>
                  <a:t>a</a:t>
                </a:r>
              </a:p>
            </p:txBody>
          </p:sp>
          <p:cxnSp>
            <p:nvCxnSpPr>
              <p:cNvPr id="20587" name="AutoShape 26"/>
              <p:cNvCxnSpPr>
                <a:cxnSpLocks noChangeShapeType="1"/>
                <a:stCxn id="20577" idx="2"/>
                <a:endCxn id="20579" idx="0"/>
              </p:cNvCxnSpPr>
              <p:nvPr/>
            </p:nvCxnSpPr>
            <p:spPr bwMode="auto">
              <a:xfrm flipH="1">
                <a:off x="1416" y="2927"/>
                <a:ext cx="240" cy="97"/>
              </a:xfrm>
              <a:prstGeom prst="straightConnector1">
                <a:avLst/>
              </a:prstGeom>
              <a:noFill/>
              <a:ln w="9525">
                <a:solidFill>
                  <a:schemeClr val="tx1"/>
                </a:solidFill>
                <a:round/>
                <a:headEnd/>
                <a:tailEnd/>
              </a:ln>
            </p:spPr>
          </p:cxnSp>
          <p:cxnSp>
            <p:nvCxnSpPr>
              <p:cNvPr id="20588" name="AutoShape 27"/>
              <p:cNvCxnSpPr>
                <a:cxnSpLocks noChangeShapeType="1"/>
                <a:stCxn id="20577" idx="2"/>
                <a:endCxn id="20581" idx="0"/>
              </p:cNvCxnSpPr>
              <p:nvPr/>
            </p:nvCxnSpPr>
            <p:spPr bwMode="auto">
              <a:xfrm>
                <a:off x="1656" y="2927"/>
                <a:ext cx="192" cy="97"/>
              </a:xfrm>
              <a:prstGeom prst="straightConnector1">
                <a:avLst/>
              </a:prstGeom>
              <a:noFill/>
              <a:ln w="9525">
                <a:solidFill>
                  <a:schemeClr val="tx1"/>
                </a:solidFill>
                <a:round/>
                <a:headEnd/>
                <a:tailEnd/>
              </a:ln>
            </p:spPr>
          </p:cxnSp>
          <p:cxnSp>
            <p:nvCxnSpPr>
              <p:cNvPr id="20589" name="AutoShape 28"/>
              <p:cNvCxnSpPr>
                <a:cxnSpLocks noChangeShapeType="1"/>
                <a:stCxn id="20579" idx="2"/>
                <a:endCxn id="20578" idx="0"/>
              </p:cNvCxnSpPr>
              <p:nvPr/>
            </p:nvCxnSpPr>
            <p:spPr bwMode="auto">
              <a:xfrm flipH="1">
                <a:off x="1272" y="3311"/>
                <a:ext cx="144" cy="97"/>
              </a:xfrm>
              <a:prstGeom prst="straightConnector1">
                <a:avLst/>
              </a:prstGeom>
              <a:noFill/>
              <a:ln w="9525">
                <a:solidFill>
                  <a:schemeClr val="tx1"/>
                </a:solidFill>
                <a:round/>
                <a:headEnd/>
                <a:tailEnd/>
              </a:ln>
            </p:spPr>
          </p:cxnSp>
          <p:cxnSp>
            <p:nvCxnSpPr>
              <p:cNvPr id="20590" name="AutoShape 29"/>
              <p:cNvCxnSpPr>
                <a:cxnSpLocks noChangeShapeType="1"/>
                <a:stCxn id="20579" idx="2"/>
                <a:endCxn id="20582" idx="0"/>
              </p:cNvCxnSpPr>
              <p:nvPr/>
            </p:nvCxnSpPr>
            <p:spPr bwMode="auto">
              <a:xfrm>
                <a:off x="1416" y="3311"/>
                <a:ext cx="144" cy="97"/>
              </a:xfrm>
              <a:prstGeom prst="straightConnector1">
                <a:avLst/>
              </a:prstGeom>
              <a:noFill/>
              <a:ln w="9525">
                <a:solidFill>
                  <a:schemeClr val="tx1"/>
                </a:solidFill>
                <a:round/>
                <a:headEnd/>
                <a:tailEnd/>
              </a:ln>
            </p:spPr>
          </p:cxnSp>
          <p:cxnSp>
            <p:nvCxnSpPr>
              <p:cNvPr id="20591" name="AutoShape 30"/>
              <p:cNvCxnSpPr>
                <a:cxnSpLocks noChangeShapeType="1"/>
                <a:stCxn id="20581" idx="2"/>
                <a:endCxn id="20580" idx="0"/>
              </p:cNvCxnSpPr>
              <p:nvPr/>
            </p:nvCxnSpPr>
            <p:spPr bwMode="auto">
              <a:xfrm>
                <a:off x="1848" y="3311"/>
                <a:ext cx="0" cy="97"/>
              </a:xfrm>
              <a:prstGeom prst="straightConnector1">
                <a:avLst/>
              </a:prstGeom>
              <a:noFill/>
              <a:ln w="9525">
                <a:solidFill>
                  <a:schemeClr val="tx1"/>
                </a:solidFill>
                <a:round/>
                <a:headEnd/>
                <a:tailEnd/>
              </a:ln>
            </p:spPr>
          </p:cxnSp>
          <p:cxnSp>
            <p:nvCxnSpPr>
              <p:cNvPr id="20592" name="AutoShape 31"/>
              <p:cNvCxnSpPr>
                <a:cxnSpLocks noChangeShapeType="1"/>
                <a:stCxn id="20578" idx="2"/>
                <a:endCxn id="20583" idx="0"/>
              </p:cNvCxnSpPr>
              <p:nvPr/>
            </p:nvCxnSpPr>
            <p:spPr bwMode="auto">
              <a:xfrm>
                <a:off x="1272" y="3695"/>
                <a:ext cx="0" cy="58"/>
              </a:xfrm>
              <a:prstGeom prst="straightConnector1">
                <a:avLst/>
              </a:prstGeom>
              <a:noFill/>
              <a:ln w="9525">
                <a:solidFill>
                  <a:schemeClr val="tx1"/>
                </a:solidFill>
                <a:round/>
                <a:headEnd/>
                <a:tailEnd/>
              </a:ln>
            </p:spPr>
          </p:cxnSp>
          <p:cxnSp>
            <p:nvCxnSpPr>
              <p:cNvPr id="20593" name="AutoShape 32"/>
              <p:cNvCxnSpPr>
                <a:cxnSpLocks noChangeShapeType="1"/>
                <a:stCxn id="20580" idx="2"/>
                <a:endCxn id="20584" idx="0"/>
              </p:cNvCxnSpPr>
              <p:nvPr/>
            </p:nvCxnSpPr>
            <p:spPr bwMode="auto">
              <a:xfrm flipH="1">
                <a:off x="1704" y="3695"/>
                <a:ext cx="144" cy="58"/>
              </a:xfrm>
              <a:prstGeom prst="straightConnector1">
                <a:avLst/>
              </a:prstGeom>
              <a:noFill/>
              <a:ln w="9525">
                <a:solidFill>
                  <a:schemeClr val="tx1"/>
                </a:solidFill>
                <a:round/>
                <a:headEnd/>
                <a:tailEnd/>
              </a:ln>
            </p:spPr>
          </p:cxnSp>
          <p:cxnSp>
            <p:nvCxnSpPr>
              <p:cNvPr id="20594" name="AutoShape 33"/>
              <p:cNvCxnSpPr>
                <a:cxnSpLocks noChangeShapeType="1"/>
                <a:stCxn id="20580" idx="2"/>
                <a:endCxn id="20585" idx="0"/>
              </p:cNvCxnSpPr>
              <p:nvPr/>
            </p:nvCxnSpPr>
            <p:spPr bwMode="auto">
              <a:xfrm>
                <a:off x="1848" y="3695"/>
                <a:ext cx="168" cy="97"/>
              </a:xfrm>
              <a:prstGeom prst="straightConnector1">
                <a:avLst/>
              </a:prstGeom>
              <a:noFill/>
              <a:ln w="9525">
                <a:solidFill>
                  <a:schemeClr val="tx1"/>
                </a:solidFill>
                <a:round/>
                <a:headEnd/>
                <a:tailEnd/>
              </a:ln>
            </p:spPr>
          </p:cxnSp>
          <p:cxnSp>
            <p:nvCxnSpPr>
              <p:cNvPr id="20595" name="AutoShape 34"/>
              <p:cNvCxnSpPr>
                <a:cxnSpLocks noChangeShapeType="1"/>
                <a:stCxn id="20584" idx="2"/>
                <a:endCxn id="20586" idx="0"/>
              </p:cNvCxnSpPr>
              <p:nvPr/>
            </p:nvCxnSpPr>
            <p:spPr bwMode="auto">
              <a:xfrm>
                <a:off x="1704" y="4040"/>
                <a:ext cx="0" cy="49"/>
              </a:xfrm>
              <a:prstGeom prst="straightConnector1">
                <a:avLst/>
              </a:prstGeom>
              <a:noFill/>
              <a:ln w="9525">
                <a:solidFill>
                  <a:schemeClr val="tx1"/>
                </a:solidFill>
                <a:round/>
                <a:headEnd/>
                <a:tailEnd/>
              </a:ln>
            </p:spPr>
          </p:cxnSp>
        </p:grpSp>
        <p:sp>
          <p:nvSpPr>
            <p:cNvPr id="20551" name="Text Box 35"/>
            <p:cNvSpPr txBox="1">
              <a:spLocks noChangeArrowheads="1"/>
            </p:cNvSpPr>
            <p:nvPr/>
          </p:nvSpPr>
          <p:spPr bwMode="auto">
            <a:xfrm>
              <a:off x="3264" y="2994"/>
              <a:ext cx="240" cy="287"/>
            </a:xfrm>
            <a:prstGeom prst="rect">
              <a:avLst/>
            </a:prstGeom>
            <a:noFill/>
            <a:ln w="9525">
              <a:noFill/>
              <a:miter lim="800000"/>
              <a:headEnd/>
              <a:tailEnd/>
            </a:ln>
          </p:spPr>
          <p:txBody>
            <a:bodyPr>
              <a:spAutoFit/>
            </a:bodyPr>
            <a:lstStyle/>
            <a:p>
              <a:pPr algn="ctr">
                <a:spcBef>
                  <a:spcPct val="50000"/>
                </a:spcBef>
              </a:pPr>
              <a:r>
                <a:rPr lang="en-US" sz="1350" i="1"/>
                <a:t>q</a:t>
              </a:r>
            </a:p>
          </p:txBody>
        </p:sp>
        <p:cxnSp>
          <p:nvCxnSpPr>
            <p:cNvPr id="20552" name="AutoShape 36"/>
            <p:cNvCxnSpPr>
              <a:cxnSpLocks noChangeShapeType="1"/>
              <a:stCxn id="20543" idx="2"/>
              <a:endCxn id="20551" idx="0"/>
            </p:cNvCxnSpPr>
            <p:nvPr/>
          </p:nvCxnSpPr>
          <p:spPr bwMode="auto">
            <a:xfrm>
              <a:off x="3384" y="2927"/>
              <a:ext cx="0" cy="67"/>
            </a:xfrm>
            <a:prstGeom prst="straightConnector1">
              <a:avLst/>
            </a:prstGeom>
            <a:noFill/>
            <a:ln w="9525">
              <a:solidFill>
                <a:schemeClr val="tx1"/>
              </a:solidFill>
              <a:round/>
              <a:headEnd/>
              <a:tailEnd/>
            </a:ln>
          </p:spPr>
        </p:cxnSp>
        <p:grpSp>
          <p:nvGrpSpPr>
            <p:cNvPr id="20553" name="Group 37"/>
            <p:cNvGrpSpPr>
              <a:grpSpLocks/>
            </p:cNvGrpSpPr>
            <p:nvPr/>
          </p:nvGrpSpPr>
          <p:grpSpPr bwMode="auto">
            <a:xfrm>
              <a:off x="624" y="3024"/>
              <a:ext cx="1104" cy="1736"/>
              <a:chOff x="1152" y="2640"/>
              <a:chExt cx="1104" cy="1736"/>
            </a:xfrm>
          </p:grpSpPr>
          <p:sp>
            <p:nvSpPr>
              <p:cNvPr id="20558" name="Text Box 38"/>
              <p:cNvSpPr txBox="1">
                <a:spLocks noChangeArrowheads="1"/>
              </p:cNvSpPr>
              <p:nvPr/>
            </p:nvSpPr>
            <p:spPr bwMode="auto">
              <a:xfrm>
                <a:off x="1536" y="2640"/>
                <a:ext cx="240" cy="287"/>
              </a:xfrm>
              <a:prstGeom prst="rect">
                <a:avLst/>
              </a:prstGeom>
              <a:noFill/>
              <a:ln w="9525">
                <a:noFill/>
                <a:miter lim="800000"/>
                <a:headEnd/>
                <a:tailEnd/>
              </a:ln>
            </p:spPr>
            <p:txBody>
              <a:bodyPr>
                <a:spAutoFit/>
              </a:bodyPr>
              <a:lstStyle/>
              <a:p>
                <a:pPr algn="ctr">
                  <a:spcBef>
                    <a:spcPct val="50000"/>
                  </a:spcBef>
                </a:pPr>
                <a:r>
                  <a:rPr lang="en-US" sz="1350" i="1"/>
                  <a:t>e</a:t>
                </a:r>
              </a:p>
            </p:txBody>
          </p:sp>
          <p:sp>
            <p:nvSpPr>
              <p:cNvPr id="20559" name="Text Box 39"/>
              <p:cNvSpPr txBox="1">
                <a:spLocks noChangeArrowheads="1"/>
              </p:cNvSpPr>
              <p:nvPr/>
            </p:nvSpPr>
            <p:spPr bwMode="auto">
              <a:xfrm>
                <a:off x="1152" y="3408"/>
                <a:ext cx="240" cy="287"/>
              </a:xfrm>
              <a:prstGeom prst="rect">
                <a:avLst/>
              </a:prstGeom>
              <a:noFill/>
              <a:ln w="9525">
                <a:noFill/>
                <a:miter lim="800000"/>
                <a:headEnd/>
                <a:tailEnd/>
              </a:ln>
            </p:spPr>
            <p:txBody>
              <a:bodyPr>
                <a:spAutoFit/>
              </a:bodyPr>
              <a:lstStyle/>
              <a:p>
                <a:pPr algn="ctr">
                  <a:spcBef>
                    <a:spcPct val="50000"/>
                  </a:spcBef>
                </a:pPr>
                <a:r>
                  <a:rPr lang="en-US" sz="1350" i="1"/>
                  <a:t>p</a:t>
                </a:r>
              </a:p>
            </p:txBody>
          </p:sp>
          <p:sp>
            <p:nvSpPr>
              <p:cNvPr id="20560" name="Text Box 40"/>
              <p:cNvSpPr txBox="1">
                <a:spLocks noChangeArrowheads="1"/>
              </p:cNvSpPr>
              <p:nvPr/>
            </p:nvSpPr>
            <p:spPr bwMode="auto">
              <a:xfrm>
                <a:off x="1296" y="3024"/>
                <a:ext cx="240" cy="287"/>
              </a:xfrm>
              <a:prstGeom prst="rect">
                <a:avLst/>
              </a:prstGeom>
              <a:noFill/>
              <a:ln w="9525">
                <a:noFill/>
                <a:miter lim="800000"/>
                <a:headEnd/>
                <a:tailEnd/>
              </a:ln>
            </p:spPr>
            <p:txBody>
              <a:bodyPr>
                <a:spAutoFit/>
              </a:bodyPr>
              <a:lstStyle/>
              <a:p>
                <a:pPr algn="ctr">
                  <a:spcBef>
                    <a:spcPct val="50000"/>
                  </a:spcBef>
                </a:pPr>
                <a:r>
                  <a:rPr lang="en-US" sz="1350" i="1"/>
                  <a:t>h</a:t>
                </a:r>
              </a:p>
            </p:txBody>
          </p:sp>
          <p:sp>
            <p:nvSpPr>
              <p:cNvPr id="20561" name="Text Box 41"/>
              <p:cNvSpPr txBox="1">
                <a:spLocks noChangeArrowheads="1"/>
              </p:cNvSpPr>
              <p:nvPr/>
            </p:nvSpPr>
            <p:spPr bwMode="auto">
              <a:xfrm>
                <a:off x="1728" y="3408"/>
                <a:ext cx="240" cy="287"/>
              </a:xfrm>
              <a:prstGeom prst="rect">
                <a:avLst/>
              </a:prstGeom>
              <a:noFill/>
              <a:ln w="9525">
                <a:noFill/>
                <a:miter lim="800000"/>
                <a:headEnd/>
                <a:tailEnd/>
              </a:ln>
            </p:spPr>
            <p:txBody>
              <a:bodyPr>
                <a:spAutoFit/>
              </a:bodyPr>
              <a:lstStyle/>
              <a:p>
                <a:pPr algn="ctr">
                  <a:spcBef>
                    <a:spcPct val="50000"/>
                  </a:spcBef>
                </a:pPr>
                <a:r>
                  <a:rPr lang="en-US" sz="1350" i="1"/>
                  <a:t>f</a:t>
                </a:r>
              </a:p>
            </p:txBody>
          </p:sp>
          <p:sp>
            <p:nvSpPr>
              <p:cNvPr id="20562" name="Text Box 42"/>
              <p:cNvSpPr txBox="1">
                <a:spLocks noChangeArrowheads="1"/>
              </p:cNvSpPr>
              <p:nvPr/>
            </p:nvSpPr>
            <p:spPr bwMode="auto">
              <a:xfrm>
                <a:off x="1728" y="3024"/>
                <a:ext cx="240" cy="287"/>
              </a:xfrm>
              <a:prstGeom prst="rect">
                <a:avLst/>
              </a:prstGeom>
              <a:noFill/>
              <a:ln w="9525">
                <a:noFill/>
                <a:miter lim="800000"/>
                <a:headEnd/>
                <a:tailEnd/>
              </a:ln>
            </p:spPr>
            <p:txBody>
              <a:bodyPr>
                <a:spAutoFit/>
              </a:bodyPr>
              <a:lstStyle/>
              <a:p>
                <a:pPr algn="ctr">
                  <a:spcBef>
                    <a:spcPct val="50000"/>
                  </a:spcBef>
                </a:pPr>
                <a:r>
                  <a:rPr lang="en-US" sz="1350" i="1"/>
                  <a:t>r</a:t>
                </a:r>
              </a:p>
            </p:txBody>
          </p:sp>
          <p:sp>
            <p:nvSpPr>
              <p:cNvPr id="20563" name="Text Box 43"/>
              <p:cNvSpPr txBox="1">
                <a:spLocks noChangeArrowheads="1"/>
              </p:cNvSpPr>
              <p:nvPr/>
            </p:nvSpPr>
            <p:spPr bwMode="auto">
              <a:xfrm>
                <a:off x="1440" y="3408"/>
                <a:ext cx="240" cy="287"/>
              </a:xfrm>
              <a:prstGeom prst="rect">
                <a:avLst/>
              </a:prstGeom>
              <a:noFill/>
              <a:ln w="9525">
                <a:noFill/>
                <a:miter lim="800000"/>
                <a:headEnd/>
                <a:tailEnd/>
              </a:ln>
            </p:spPr>
            <p:txBody>
              <a:bodyPr>
                <a:spAutoFit/>
              </a:bodyPr>
              <a:lstStyle/>
              <a:p>
                <a:pPr algn="ctr">
                  <a:spcBef>
                    <a:spcPct val="50000"/>
                  </a:spcBef>
                </a:pPr>
                <a:r>
                  <a:rPr lang="en-US" sz="1350" i="1"/>
                  <a:t>q</a:t>
                </a:r>
              </a:p>
            </p:txBody>
          </p:sp>
          <p:sp>
            <p:nvSpPr>
              <p:cNvPr id="20564" name="Text Box 44"/>
              <p:cNvSpPr txBox="1">
                <a:spLocks noChangeArrowheads="1"/>
              </p:cNvSpPr>
              <p:nvPr/>
            </p:nvSpPr>
            <p:spPr bwMode="auto">
              <a:xfrm>
                <a:off x="1152" y="3753"/>
                <a:ext cx="240" cy="287"/>
              </a:xfrm>
              <a:prstGeom prst="rect">
                <a:avLst/>
              </a:prstGeom>
              <a:noFill/>
              <a:ln w="9525">
                <a:noFill/>
                <a:miter lim="800000"/>
                <a:headEnd/>
                <a:tailEnd/>
              </a:ln>
            </p:spPr>
            <p:txBody>
              <a:bodyPr>
                <a:spAutoFit/>
              </a:bodyPr>
              <a:lstStyle/>
              <a:p>
                <a:pPr algn="ctr">
                  <a:spcBef>
                    <a:spcPct val="50000"/>
                  </a:spcBef>
                </a:pPr>
                <a:r>
                  <a:rPr lang="en-US" sz="1350" i="1"/>
                  <a:t>q</a:t>
                </a:r>
              </a:p>
            </p:txBody>
          </p:sp>
          <p:sp>
            <p:nvSpPr>
              <p:cNvPr id="20565" name="Text Box 45"/>
              <p:cNvSpPr txBox="1">
                <a:spLocks noChangeArrowheads="1"/>
              </p:cNvSpPr>
              <p:nvPr/>
            </p:nvSpPr>
            <p:spPr bwMode="auto">
              <a:xfrm>
                <a:off x="1584" y="3753"/>
                <a:ext cx="240" cy="287"/>
              </a:xfrm>
              <a:prstGeom prst="rect">
                <a:avLst/>
              </a:prstGeom>
              <a:noFill/>
              <a:ln w="9525">
                <a:noFill/>
                <a:miter lim="800000"/>
                <a:headEnd/>
                <a:tailEnd/>
              </a:ln>
            </p:spPr>
            <p:txBody>
              <a:bodyPr>
                <a:spAutoFit/>
              </a:bodyPr>
              <a:lstStyle/>
              <a:p>
                <a:pPr algn="ctr">
                  <a:spcBef>
                    <a:spcPct val="50000"/>
                  </a:spcBef>
                </a:pPr>
                <a:r>
                  <a:rPr lang="en-US" sz="1350" i="1"/>
                  <a:t>c</a:t>
                </a:r>
              </a:p>
            </p:txBody>
          </p:sp>
          <p:sp>
            <p:nvSpPr>
              <p:cNvPr id="20566" name="Text Box 46"/>
              <p:cNvSpPr txBox="1">
                <a:spLocks noChangeArrowheads="1"/>
              </p:cNvSpPr>
              <p:nvPr/>
            </p:nvSpPr>
            <p:spPr bwMode="auto">
              <a:xfrm>
                <a:off x="1776" y="3792"/>
                <a:ext cx="480" cy="265"/>
              </a:xfrm>
              <a:prstGeom prst="rect">
                <a:avLst/>
              </a:prstGeom>
              <a:noFill/>
              <a:ln w="9525">
                <a:noFill/>
                <a:miter lim="800000"/>
                <a:headEnd/>
                <a:tailEnd/>
              </a:ln>
            </p:spPr>
            <p:txBody>
              <a:bodyPr>
                <a:spAutoFit/>
              </a:bodyPr>
              <a:lstStyle/>
              <a:p>
                <a:pPr algn="ctr">
                  <a:spcBef>
                    <a:spcPct val="50000"/>
                  </a:spcBef>
                </a:pPr>
                <a:r>
                  <a:rPr lang="en-US" sz="1200" i="1" dirty="0"/>
                  <a:t>G</a:t>
                </a:r>
              </a:p>
            </p:txBody>
          </p:sp>
          <p:sp>
            <p:nvSpPr>
              <p:cNvPr id="20567" name="Text Box 47"/>
              <p:cNvSpPr txBox="1">
                <a:spLocks noChangeArrowheads="1"/>
              </p:cNvSpPr>
              <p:nvPr/>
            </p:nvSpPr>
            <p:spPr bwMode="auto">
              <a:xfrm>
                <a:off x="1584" y="4089"/>
                <a:ext cx="240" cy="287"/>
              </a:xfrm>
              <a:prstGeom prst="rect">
                <a:avLst/>
              </a:prstGeom>
              <a:noFill/>
              <a:ln w="9525">
                <a:noFill/>
                <a:miter lim="800000"/>
                <a:headEnd/>
                <a:tailEnd/>
              </a:ln>
            </p:spPr>
            <p:txBody>
              <a:bodyPr>
                <a:spAutoFit/>
              </a:bodyPr>
              <a:lstStyle/>
              <a:p>
                <a:pPr algn="ctr">
                  <a:spcBef>
                    <a:spcPct val="50000"/>
                  </a:spcBef>
                </a:pPr>
                <a:r>
                  <a:rPr lang="en-US" sz="1350" i="1"/>
                  <a:t>a</a:t>
                </a:r>
              </a:p>
            </p:txBody>
          </p:sp>
          <p:cxnSp>
            <p:nvCxnSpPr>
              <p:cNvPr id="20568" name="AutoShape 48"/>
              <p:cNvCxnSpPr>
                <a:cxnSpLocks noChangeShapeType="1"/>
                <a:stCxn id="20558" idx="2"/>
                <a:endCxn id="20560" idx="0"/>
              </p:cNvCxnSpPr>
              <p:nvPr/>
            </p:nvCxnSpPr>
            <p:spPr bwMode="auto">
              <a:xfrm flipH="1">
                <a:off x="1416" y="2927"/>
                <a:ext cx="240" cy="97"/>
              </a:xfrm>
              <a:prstGeom prst="straightConnector1">
                <a:avLst/>
              </a:prstGeom>
              <a:noFill/>
              <a:ln w="9525">
                <a:solidFill>
                  <a:schemeClr val="tx1"/>
                </a:solidFill>
                <a:round/>
                <a:headEnd/>
                <a:tailEnd/>
              </a:ln>
            </p:spPr>
          </p:cxnSp>
          <p:cxnSp>
            <p:nvCxnSpPr>
              <p:cNvPr id="20569" name="AutoShape 49"/>
              <p:cNvCxnSpPr>
                <a:cxnSpLocks noChangeShapeType="1"/>
                <a:stCxn id="20558" idx="2"/>
                <a:endCxn id="20562" idx="0"/>
              </p:cNvCxnSpPr>
              <p:nvPr/>
            </p:nvCxnSpPr>
            <p:spPr bwMode="auto">
              <a:xfrm>
                <a:off x="1656" y="2927"/>
                <a:ext cx="192" cy="97"/>
              </a:xfrm>
              <a:prstGeom prst="straightConnector1">
                <a:avLst/>
              </a:prstGeom>
              <a:noFill/>
              <a:ln w="9525">
                <a:solidFill>
                  <a:schemeClr val="tx1"/>
                </a:solidFill>
                <a:round/>
                <a:headEnd/>
                <a:tailEnd/>
              </a:ln>
            </p:spPr>
          </p:cxnSp>
          <p:cxnSp>
            <p:nvCxnSpPr>
              <p:cNvPr id="20570" name="AutoShape 50"/>
              <p:cNvCxnSpPr>
                <a:cxnSpLocks noChangeShapeType="1"/>
                <a:stCxn id="20560" idx="2"/>
                <a:endCxn id="20559" idx="0"/>
              </p:cNvCxnSpPr>
              <p:nvPr/>
            </p:nvCxnSpPr>
            <p:spPr bwMode="auto">
              <a:xfrm flipH="1">
                <a:off x="1272" y="3311"/>
                <a:ext cx="144" cy="97"/>
              </a:xfrm>
              <a:prstGeom prst="straightConnector1">
                <a:avLst/>
              </a:prstGeom>
              <a:noFill/>
              <a:ln w="9525">
                <a:solidFill>
                  <a:schemeClr val="tx1"/>
                </a:solidFill>
                <a:round/>
                <a:headEnd/>
                <a:tailEnd/>
              </a:ln>
            </p:spPr>
          </p:cxnSp>
          <p:cxnSp>
            <p:nvCxnSpPr>
              <p:cNvPr id="20571" name="AutoShape 51"/>
              <p:cNvCxnSpPr>
                <a:cxnSpLocks noChangeShapeType="1"/>
                <a:stCxn id="20560" idx="2"/>
                <a:endCxn id="20563" idx="0"/>
              </p:cNvCxnSpPr>
              <p:nvPr/>
            </p:nvCxnSpPr>
            <p:spPr bwMode="auto">
              <a:xfrm>
                <a:off x="1416" y="3311"/>
                <a:ext cx="144" cy="97"/>
              </a:xfrm>
              <a:prstGeom prst="straightConnector1">
                <a:avLst/>
              </a:prstGeom>
              <a:noFill/>
              <a:ln w="9525">
                <a:solidFill>
                  <a:schemeClr val="tx1"/>
                </a:solidFill>
                <a:round/>
                <a:headEnd/>
                <a:tailEnd/>
              </a:ln>
            </p:spPr>
          </p:cxnSp>
          <p:cxnSp>
            <p:nvCxnSpPr>
              <p:cNvPr id="20572" name="AutoShape 52"/>
              <p:cNvCxnSpPr>
                <a:cxnSpLocks noChangeShapeType="1"/>
                <a:stCxn id="20562" idx="2"/>
                <a:endCxn id="20561" idx="0"/>
              </p:cNvCxnSpPr>
              <p:nvPr/>
            </p:nvCxnSpPr>
            <p:spPr bwMode="auto">
              <a:xfrm>
                <a:off x="1848" y="3311"/>
                <a:ext cx="0" cy="97"/>
              </a:xfrm>
              <a:prstGeom prst="straightConnector1">
                <a:avLst/>
              </a:prstGeom>
              <a:noFill/>
              <a:ln w="9525">
                <a:solidFill>
                  <a:schemeClr val="tx1"/>
                </a:solidFill>
                <a:round/>
                <a:headEnd/>
                <a:tailEnd/>
              </a:ln>
            </p:spPr>
          </p:cxnSp>
          <p:cxnSp>
            <p:nvCxnSpPr>
              <p:cNvPr id="20573" name="AutoShape 53"/>
              <p:cNvCxnSpPr>
                <a:cxnSpLocks noChangeShapeType="1"/>
                <a:stCxn id="20559" idx="2"/>
                <a:endCxn id="20564" idx="0"/>
              </p:cNvCxnSpPr>
              <p:nvPr/>
            </p:nvCxnSpPr>
            <p:spPr bwMode="auto">
              <a:xfrm>
                <a:off x="1272" y="3695"/>
                <a:ext cx="0" cy="58"/>
              </a:xfrm>
              <a:prstGeom prst="straightConnector1">
                <a:avLst/>
              </a:prstGeom>
              <a:noFill/>
              <a:ln w="9525">
                <a:solidFill>
                  <a:schemeClr val="tx1"/>
                </a:solidFill>
                <a:round/>
                <a:headEnd/>
                <a:tailEnd/>
              </a:ln>
            </p:spPr>
          </p:cxnSp>
          <p:cxnSp>
            <p:nvCxnSpPr>
              <p:cNvPr id="20574" name="AutoShape 54"/>
              <p:cNvCxnSpPr>
                <a:cxnSpLocks noChangeShapeType="1"/>
                <a:stCxn id="20561" idx="2"/>
                <a:endCxn id="20565" idx="0"/>
              </p:cNvCxnSpPr>
              <p:nvPr/>
            </p:nvCxnSpPr>
            <p:spPr bwMode="auto">
              <a:xfrm flipH="1">
                <a:off x="1704" y="3695"/>
                <a:ext cx="144" cy="58"/>
              </a:xfrm>
              <a:prstGeom prst="straightConnector1">
                <a:avLst/>
              </a:prstGeom>
              <a:noFill/>
              <a:ln w="9525">
                <a:solidFill>
                  <a:schemeClr val="tx1"/>
                </a:solidFill>
                <a:round/>
                <a:headEnd/>
                <a:tailEnd/>
              </a:ln>
            </p:spPr>
          </p:cxnSp>
          <p:cxnSp>
            <p:nvCxnSpPr>
              <p:cNvPr id="20575" name="AutoShape 55"/>
              <p:cNvCxnSpPr>
                <a:cxnSpLocks noChangeShapeType="1"/>
                <a:stCxn id="20561" idx="2"/>
                <a:endCxn id="20566" idx="0"/>
              </p:cNvCxnSpPr>
              <p:nvPr/>
            </p:nvCxnSpPr>
            <p:spPr bwMode="auto">
              <a:xfrm>
                <a:off x="1848" y="3695"/>
                <a:ext cx="168" cy="97"/>
              </a:xfrm>
              <a:prstGeom prst="straightConnector1">
                <a:avLst/>
              </a:prstGeom>
              <a:noFill/>
              <a:ln w="9525">
                <a:solidFill>
                  <a:schemeClr val="tx1"/>
                </a:solidFill>
                <a:round/>
                <a:headEnd/>
                <a:tailEnd/>
              </a:ln>
            </p:spPr>
          </p:cxnSp>
          <p:cxnSp>
            <p:nvCxnSpPr>
              <p:cNvPr id="20576" name="AutoShape 56"/>
              <p:cNvCxnSpPr>
                <a:cxnSpLocks noChangeShapeType="1"/>
                <a:stCxn id="20565" idx="2"/>
                <a:endCxn id="20567" idx="0"/>
              </p:cNvCxnSpPr>
              <p:nvPr/>
            </p:nvCxnSpPr>
            <p:spPr bwMode="auto">
              <a:xfrm>
                <a:off x="1704" y="4040"/>
                <a:ext cx="0" cy="49"/>
              </a:xfrm>
              <a:prstGeom prst="straightConnector1">
                <a:avLst/>
              </a:prstGeom>
              <a:noFill/>
              <a:ln w="9525">
                <a:solidFill>
                  <a:schemeClr val="tx1"/>
                </a:solidFill>
                <a:round/>
                <a:headEnd/>
                <a:tailEnd/>
              </a:ln>
            </p:spPr>
          </p:cxnSp>
        </p:grpSp>
        <p:cxnSp>
          <p:nvCxnSpPr>
            <p:cNvPr id="20554" name="AutoShape 57"/>
            <p:cNvCxnSpPr>
              <a:cxnSpLocks noChangeShapeType="1"/>
              <a:stCxn id="20542" idx="2"/>
              <a:endCxn id="20558" idx="0"/>
            </p:cNvCxnSpPr>
            <p:nvPr/>
          </p:nvCxnSpPr>
          <p:spPr bwMode="auto">
            <a:xfrm>
              <a:off x="504" y="2975"/>
              <a:ext cx="624" cy="49"/>
            </a:xfrm>
            <a:prstGeom prst="straightConnector1">
              <a:avLst/>
            </a:prstGeom>
            <a:noFill/>
            <a:ln w="9525">
              <a:solidFill>
                <a:schemeClr val="tx1"/>
              </a:solidFill>
              <a:round/>
              <a:headEnd/>
              <a:tailEnd/>
            </a:ln>
          </p:spPr>
        </p:cxnSp>
        <p:cxnSp>
          <p:nvCxnSpPr>
            <p:cNvPr id="20555" name="AutoShape 58"/>
            <p:cNvCxnSpPr>
              <a:cxnSpLocks noChangeShapeType="1"/>
              <a:stCxn id="20539" idx="2"/>
              <a:endCxn id="20542" idx="0"/>
            </p:cNvCxnSpPr>
            <p:nvPr/>
          </p:nvCxnSpPr>
          <p:spPr bwMode="auto">
            <a:xfrm flipH="1">
              <a:off x="504" y="2597"/>
              <a:ext cx="1536" cy="91"/>
            </a:xfrm>
            <a:prstGeom prst="straightConnector1">
              <a:avLst/>
            </a:prstGeom>
            <a:noFill/>
            <a:ln w="9525">
              <a:solidFill>
                <a:schemeClr val="tx1"/>
              </a:solidFill>
              <a:round/>
              <a:headEnd/>
              <a:tailEnd/>
            </a:ln>
          </p:spPr>
        </p:cxnSp>
        <p:cxnSp>
          <p:nvCxnSpPr>
            <p:cNvPr id="20556" name="AutoShape 59"/>
            <p:cNvCxnSpPr>
              <a:cxnSpLocks noChangeShapeType="1"/>
              <a:stCxn id="20539" idx="2"/>
              <a:endCxn id="20577" idx="0"/>
            </p:cNvCxnSpPr>
            <p:nvPr/>
          </p:nvCxnSpPr>
          <p:spPr bwMode="auto">
            <a:xfrm>
              <a:off x="2040" y="2597"/>
              <a:ext cx="240" cy="43"/>
            </a:xfrm>
            <a:prstGeom prst="straightConnector1">
              <a:avLst/>
            </a:prstGeom>
            <a:noFill/>
            <a:ln w="9525">
              <a:solidFill>
                <a:schemeClr val="tx1"/>
              </a:solidFill>
              <a:round/>
              <a:headEnd/>
              <a:tailEnd/>
            </a:ln>
          </p:spPr>
        </p:cxnSp>
        <p:cxnSp>
          <p:nvCxnSpPr>
            <p:cNvPr id="20557" name="AutoShape 60"/>
            <p:cNvCxnSpPr>
              <a:cxnSpLocks noChangeShapeType="1"/>
              <a:stCxn id="20539" idx="2"/>
              <a:endCxn id="20543" idx="0"/>
            </p:cNvCxnSpPr>
            <p:nvPr/>
          </p:nvCxnSpPr>
          <p:spPr bwMode="auto">
            <a:xfrm>
              <a:off x="2040" y="2597"/>
              <a:ext cx="1344" cy="43"/>
            </a:xfrm>
            <a:prstGeom prst="straightConnector1">
              <a:avLst/>
            </a:prstGeom>
            <a:noFill/>
            <a:ln w="9525">
              <a:solidFill>
                <a:schemeClr val="tx1"/>
              </a:solidFill>
              <a:round/>
              <a:headEnd/>
              <a:tailEnd/>
            </a:ln>
          </p:spPr>
        </p:cxnSp>
      </p:grpSp>
      <p:grpSp>
        <p:nvGrpSpPr>
          <p:cNvPr id="20484" name="Group 61"/>
          <p:cNvGrpSpPr>
            <a:grpSpLocks/>
          </p:cNvGrpSpPr>
          <p:nvPr/>
        </p:nvGrpSpPr>
        <p:grpSpPr bwMode="auto">
          <a:xfrm>
            <a:off x="5443535" y="1550282"/>
            <a:ext cx="2751040" cy="1602491"/>
            <a:chOff x="624" y="1134"/>
            <a:chExt cx="4368" cy="2544"/>
          </a:xfrm>
        </p:grpSpPr>
        <p:sp>
          <p:nvSpPr>
            <p:cNvPr id="20511" name="AutoShape 62"/>
            <p:cNvSpPr>
              <a:spLocks noChangeArrowheads="1"/>
            </p:cNvSpPr>
            <p:nvPr/>
          </p:nvSpPr>
          <p:spPr bwMode="auto">
            <a:xfrm>
              <a:off x="624" y="2625"/>
              <a:ext cx="432" cy="439"/>
            </a:xfrm>
            <a:prstGeom prst="flowChartConnector">
              <a:avLst/>
            </a:prstGeom>
            <a:noFill/>
            <a:ln w="12700">
              <a:solidFill>
                <a:schemeClr val="tx1"/>
              </a:solidFill>
              <a:round/>
              <a:headEnd/>
              <a:tailEnd/>
            </a:ln>
          </p:spPr>
          <p:txBody>
            <a:bodyPr wrap="none" anchor="ctr"/>
            <a:lstStyle/>
            <a:p>
              <a:pPr algn="ctr"/>
              <a:r>
                <a:rPr lang="en-US" sz="1200" dirty="0"/>
                <a:t>S</a:t>
              </a:r>
            </a:p>
          </p:txBody>
        </p:sp>
        <p:sp>
          <p:nvSpPr>
            <p:cNvPr id="20512" name="AutoShape 63"/>
            <p:cNvSpPr>
              <a:spLocks noChangeArrowheads="1"/>
            </p:cNvSpPr>
            <p:nvPr/>
          </p:nvSpPr>
          <p:spPr bwMode="auto">
            <a:xfrm>
              <a:off x="4560" y="1134"/>
              <a:ext cx="432" cy="439"/>
            </a:xfrm>
            <a:prstGeom prst="flowChartConnector">
              <a:avLst/>
            </a:prstGeom>
            <a:noFill/>
            <a:ln w="12700">
              <a:solidFill>
                <a:schemeClr val="tx1"/>
              </a:solidFill>
              <a:round/>
              <a:headEnd/>
              <a:tailEnd/>
            </a:ln>
          </p:spPr>
          <p:txBody>
            <a:bodyPr wrap="none" anchor="ctr"/>
            <a:lstStyle/>
            <a:p>
              <a:pPr algn="ctr"/>
              <a:r>
                <a:rPr lang="en-US" sz="1350"/>
                <a:t>G</a:t>
              </a:r>
            </a:p>
          </p:txBody>
        </p:sp>
        <p:sp>
          <p:nvSpPr>
            <p:cNvPr id="20513" name="AutoShape 64"/>
            <p:cNvSpPr>
              <a:spLocks noChangeArrowheads="1"/>
            </p:cNvSpPr>
            <p:nvPr/>
          </p:nvSpPr>
          <p:spPr bwMode="auto">
            <a:xfrm>
              <a:off x="1878" y="2231"/>
              <a:ext cx="433" cy="438"/>
            </a:xfrm>
            <a:prstGeom prst="flowChartConnector">
              <a:avLst/>
            </a:prstGeom>
            <a:noFill/>
            <a:ln w="12700">
              <a:solidFill>
                <a:schemeClr val="tx1"/>
              </a:solidFill>
              <a:round/>
              <a:headEnd/>
              <a:tailEnd/>
            </a:ln>
          </p:spPr>
          <p:txBody>
            <a:bodyPr wrap="none" anchor="ctr"/>
            <a:lstStyle/>
            <a:p>
              <a:pPr algn="ctr"/>
              <a:r>
                <a:rPr lang="en-US" sz="1350" i="1"/>
                <a:t>d</a:t>
              </a:r>
            </a:p>
          </p:txBody>
        </p:sp>
        <p:sp>
          <p:nvSpPr>
            <p:cNvPr id="20514" name="AutoShape 65"/>
            <p:cNvSpPr>
              <a:spLocks noChangeArrowheads="1"/>
            </p:cNvSpPr>
            <p:nvPr/>
          </p:nvSpPr>
          <p:spPr bwMode="auto">
            <a:xfrm>
              <a:off x="970" y="1573"/>
              <a:ext cx="432" cy="438"/>
            </a:xfrm>
            <a:prstGeom prst="flowChartConnector">
              <a:avLst/>
            </a:prstGeom>
            <a:noFill/>
            <a:ln w="12700">
              <a:solidFill>
                <a:schemeClr val="tx1"/>
              </a:solidFill>
              <a:round/>
              <a:headEnd/>
              <a:tailEnd/>
            </a:ln>
          </p:spPr>
          <p:txBody>
            <a:bodyPr wrap="none" anchor="ctr"/>
            <a:lstStyle/>
            <a:p>
              <a:pPr algn="ctr"/>
              <a:r>
                <a:rPr lang="en-US" sz="1350" i="1"/>
                <a:t>b</a:t>
              </a:r>
            </a:p>
          </p:txBody>
        </p:sp>
        <p:sp>
          <p:nvSpPr>
            <p:cNvPr id="20515" name="AutoShape 66"/>
            <p:cNvSpPr>
              <a:spLocks noChangeArrowheads="1"/>
            </p:cNvSpPr>
            <p:nvPr/>
          </p:nvSpPr>
          <p:spPr bwMode="auto">
            <a:xfrm>
              <a:off x="1402" y="3108"/>
              <a:ext cx="433" cy="438"/>
            </a:xfrm>
            <a:prstGeom prst="flowChartConnector">
              <a:avLst/>
            </a:prstGeom>
            <a:noFill/>
            <a:ln w="12700">
              <a:solidFill>
                <a:schemeClr val="tx1"/>
              </a:solidFill>
              <a:round/>
              <a:headEnd/>
              <a:tailEnd/>
            </a:ln>
          </p:spPr>
          <p:txBody>
            <a:bodyPr wrap="none" anchor="ctr"/>
            <a:lstStyle/>
            <a:p>
              <a:pPr algn="ctr"/>
              <a:r>
                <a:rPr lang="en-US" sz="1350" i="1"/>
                <a:t>p</a:t>
              </a:r>
            </a:p>
          </p:txBody>
        </p:sp>
        <p:sp>
          <p:nvSpPr>
            <p:cNvPr id="20516" name="AutoShape 67"/>
            <p:cNvSpPr>
              <a:spLocks noChangeArrowheads="1"/>
            </p:cNvSpPr>
            <p:nvPr/>
          </p:nvSpPr>
          <p:spPr bwMode="auto">
            <a:xfrm>
              <a:off x="2440" y="3239"/>
              <a:ext cx="433" cy="439"/>
            </a:xfrm>
            <a:prstGeom prst="flowChartConnector">
              <a:avLst/>
            </a:prstGeom>
            <a:noFill/>
            <a:ln w="12700">
              <a:solidFill>
                <a:schemeClr val="tx1"/>
              </a:solidFill>
              <a:round/>
              <a:headEnd/>
              <a:tailEnd/>
            </a:ln>
          </p:spPr>
          <p:txBody>
            <a:bodyPr wrap="none" anchor="ctr"/>
            <a:lstStyle/>
            <a:p>
              <a:pPr algn="ctr"/>
              <a:r>
                <a:rPr lang="en-US" sz="1350" i="1"/>
                <a:t>q</a:t>
              </a:r>
            </a:p>
          </p:txBody>
        </p:sp>
        <p:sp>
          <p:nvSpPr>
            <p:cNvPr id="20517" name="AutoShape 68"/>
            <p:cNvSpPr>
              <a:spLocks noChangeArrowheads="1"/>
            </p:cNvSpPr>
            <p:nvPr/>
          </p:nvSpPr>
          <p:spPr bwMode="auto">
            <a:xfrm>
              <a:off x="2916" y="1529"/>
              <a:ext cx="433" cy="438"/>
            </a:xfrm>
            <a:prstGeom prst="flowChartConnector">
              <a:avLst/>
            </a:prstGeom>
            <a:noFill/>
            <a:ln w="12700">
              <a:solidFill>
                <a:schemeClr val="tx1"/>
              </a:solidFill>
              <a:round/>
              <a:headEnd/>
              <a:tailEnd/>
            </a:ln>
          </p:spPr>
          <p:txBody>
            <a:bodyPr wrap="none" anchor="ctr"/>
            <a:lstStyle/>
            <a:p>
              <a:pPr algn="ctr"/>
              <a:r>
                <a:rPr lang="en-US" sz="1350" i="1"/>
                <a:t>c</a:t>
              </a:r>
            </a:p>
          </p:txBody>
        </p:sp>
        <p:sp>
          <p:nvSpPr>
            <p:cNvPr id="20518" name="AutoShape 69"/>
            <p:cNvSpPr>
              <a:spLocks noChangeArrowheads="1"/>
            </p:cNvSpPr>
            <p:nvPr/>
          </p:nvSpPr>
          <p:spPr bwMode="auto">
            <a:xfrm>
              <a:off x="3522" y="2055"/>
              <a:ext cx="432" cy="439"/>
            </a:xfrm>
            <a:prstGeom prst="flowChartConnector">
              <a:avLst/>
            </a:prstGeom>
            <a:noFill/>
            <a:ln w="12700">
              <a:solidFill>
                <a:schemeClr val="tx1"/>
              </a:solidFill>
              <a:round/>
              <a:headEnd/>
              <a:tailEnd/>
            </a:ln>
          </p:spPr>
          <p:txBody>
            <a:bodyPr wrap="none" anchor="ctr"/>
            <a:lstStyle/>
            <a:p>
              <a:pPr algn="ctr"/>
              <a:r>
                <a:rPr lang="en-US" sz="1350" i="1"/>
                <a:t>e</a:t>
              </a:r>
            </a:p>
          </p:txBody>
        </p:sp>
        <p:sp>
          <p:nvSpPr>
            <p:cNvPr id="20519" name="AutoShape 70"/>
            <p:cNvSpPr>
              <a:spLocks noChangeArrowheads="1"/>
            </p:cNvSpPr>
            <p:nvPr/>
          </p:nvSpPr>
          <p:spPr bwMode="auto">
            <a:xfrm>
              <a:off x="3176" y="2669"/>
              <a:ext cx="432" cy="439"/>
            </a:xfrm>
            <a:prstGeom prst="flowChartConnector">
              <a:avLst/>
            </a:prstGeom>
            <a:noFill/>
            <a:ln w="12700">
              <a:solidFill>
                <a:schemeClr val="tx1"/>
              </a:solidFill>
              <a:round/>
              <a:headEnd/>
              <a:tailEnd/>
            </a:ln>
          </p:spPr>
          <p:txBody>
            <a:bodyPr wrap="none" anchor="ctr"/>
            <a:lstStyle/>
            <a:p>
              <a:pPr algn="ctr"/>
              <a:r>
                <a:rPr lang="en-US" sz="1350" i="1" dirty="0"/>
                <a:t>h</a:t>
              </a:r>
            </a:p>
          </p:txBody>
        </p:sp>
        <p:sp>
          <p:nvSpPr>
            <p:cNvPr id="20520" name="AutoShape 71"/>
            <p:cNvSpPr>
              <a:spLocks noChangeArrowheads="1"/>
            </p:cNvSpPr>
            <p:nvPr/>
          </p:nvSpPr>
          <p:spPr bwMode="auto">
            <a:xfrm>
              <a:off x="1748" y="1178"/>
              <a:ext cx="433" cy="438"/>
            </a:xfrm>
            <a:prstGeom prst="flowChartConnector">
              <a:avLst/>
            </a:prstGeom>
            <a:noFill/>
            <a:ln w="12700">
              <a:solidFill>
                <a:schemeClr val="tx1"/>
              </a:solidFill>
              <a:round/>
              <a:headEnd/>
              <a:tailEnd/>
            </a:ln>
          </p:spPr>
          <p:txBody>
            <a:bodyPr wrap="none" anchor="ctr"/>
            <a:lstStyle/>
            <a:p>
              <a:pPr algn="ctr"/>
              <a:r>
                <a:rPr lang="en-US" sz="1350" i="1"/>
                <a:t>a</a:t>
              </a:r>
            </a:p>
          </p:txBody>
        </p:sp>
        <p:sp>
          <p:nvSpPr>
            <p:cNvPr id="20521" name="AutoShape 72"/>
            <p:cNvSpPr>
              <a:spLocks noChangeArrowheads="1"/>
            </p:cNvSpPr>
            <p:nvPr/>
          </p:nvSpPr>
          <p:spPr bwMode="auto">
            <a:xfrm>
              <a:off x="4430" y="2318"/>
              <a:ext cx="432" cy="439"/>
            </a:xfrm>
            <a:prstGeom prst="flowChartConnector">
              <a:avLst/>
            </a:prstGeom>
            <a:noFill/>
            <a:ln w="12700">
              <a:solidFill>
                <a:schemeClr val="tx1"/>
              </a:solidFill>
              <a:round/>
              <a:headEnd/>
              <a:tailEnd/>
            </a:ln>
          </p:spPr>
          <p:txBody>
            <a:bodyPr wrap="none" anchor="ctr"/>
            <a:lstStyle/>
            <a:p>
              <a:pPr algn="ctr"/>
              <a:r>
                <a:rPr lang="en-US" sz="1350" i="1"/>
                <a:t>f</a:t>
              </a:r>
            </a:p>
          </p:txBody>
        </p:sp>
        <p:sp>
          <p:nvSpPr>
            <p:cNvPr id="20522" name="AutoShape 73"/>
            <p:cNvSpPr>
              <a:spLocks noChangeArrowheads="1"/>
            </p:cNvSpPr>
            <p:nvPr/>
          </p:nvSpPr>
          <p:spPr bwMode="auto">
            <a:xfrm>
              <a:off x="4257" y="3108"/>
              <a:ext cx="432" cy="438"/>
            </a:xfrm>
            <a:prstGeom prst="flowChartConnector">
              <a:avLst/>
            </a:prstGeom>
            <a:noFill/>
            <a:ln w="12700">
              <a:solidFill>
                <a:schemeClr val="tx1"/>
              </a:solidFill>
              <a:round/>
              <a:headEnd/>
              <a:tailEnd/>
            </a:ln>
          </p:spPr>
          <p:txBody>
            <a:bodyPr wrap="none" anchor="ctr"/>
            <a:lstStyle/>
            <a:p>
              <a:pPr algn="ctr"/>
              <a:r>
                <a:rPr lang="en-US" sz="1350" i="1"/>
                <a:t>r</a:t>
              </a:r>
            </a:p>
          </p:txBody>
        </p:sp>
        <p:cxnSp>
          <p:nvCxnSpPr>
            <p:cNvPr id="20523" name="AutoShape 74"/>
            <p:cNvCxnSpPr>
              <a:cxnSpLocks noChangeShapeType="1"/>
              <a:stCxn id="20511" idx="5"/>
              <a:endCxn id="20515" idx="2"/>
            </p:cNvCxnSpPr>
            <p:nvPr/>
          </p:nvCxnSpPr>
          <p:spPr bwMode="auto">
            <a:xfrm>
              <a:off x="993" y="3012"/>
              <a:ext cx="397" cy="315"/>
            </a:xfrm>
            <a:prstGeom prst="straightConnector1">
              <a:avLst/>
            </a:prstGeom>
            <a:noFill/>
            <a:ln w="9525">
              <a:solidFill>
                <a:schemeClr val="tx1"/>
              </a:solidFill>
              <a:round/>
              <a:headEnd/>
              <a:tailEnd type="triangle" w="med" len="med"/>
            </a:ln>
          </p:spPr>
        </p:cxnSp>
        <p:cxnSp>
          <p:nvCxnSpPr>
            <p:cNvPr id="20524" name="AutoShape 75"/>
            <p:cNvCxnSpPr>
              <a:cxnSpLocks noChangeShapeType="1"/>
              <a:stCxn id="20515" idx="5"/>
              <a:endCxn id="20516" idx="2"/>
            </p:cNvCxnSpPr>
            <p:nvPr/>
          </p:nvCxnSpPr>
          <p:spPr bwMode="auto">
            <a:xfrm flipV="1">
              <a:off x="1772" y="3459"/>
              <a:ext cx="656" cy="35"/>
            </a:xfrm>
            <a:prstGeom prst="straightConnector1">
              <a:avLst/>
            </a:prstGeom>
            <a:noFill/>
            <a:ln w="9525">
              <a:solidFill>
                <a:schemeClr val="tx1"/>
              </a:solidFill>
              <a:round/>
              <a:headEnd/>
              <a:tailEnd type="triangle" w="med" len="med"/>
            </a:ln>
          </p:spPr>
        </p:cxnSp>
        <p:cxnSp>
          <p:nvCxnSpPr>
            <p:cNvPr id="20525" name="AutoShape 76"/>
            <p:cNvCxnSpPr>
              <a:cxnSpLocks noChangeShapeType="1"/>
              <a:stCxn id="20519" idx="3"/>
              <a:endCxn id="20516" idx="7"/>
            </p:cNvCxnSpPr>
            <p:nvPr/>
          </p:nvCxnSpPr>
          <p:spPr bwMode="auto">
            <a:xfrm flipH="1">
              <a:off x="2810" y="3056"/>
              <a:ext cx="429" cy="235"/>
            </a:xfrm>
            <a:prstGeom prst="straightConnector1">
              <a:avLst/>
            </a:prstGeom>
            <a:noFill/>
            <a:ln w="9525">
              <a:solidFill>
                <a:schemeClr val="tx1"/>
              </a:solidFill>
              <a:round/>
              <a:headEnd/>
              <a:tailEnd type="triangle" w="med" len="med"/>
            </a:ln>
          </p:spPr>
        </p:cxnSp>
        <p:cxnSp>
          <p:nvCxnSpPr>
            <p:cNvPr id="20526" name="AutoShape 77"/>
            <p:cNvCxnSpPr>
              <a:cxnSpLocks noChangeShapeType="1"/>
              <a:stCxn id="20519" idx="2"/>
              <a:endCxn id="20515" idx="6"/>
            </p:cNvCxnSpPr>
            <p:nvPr/>
          </p:nvCxnSpPr>
          <p:spPr bwMode="auto">
            <a:xfrm flipH="1">
              <a:off x="1847" y="2889"/>
              <a:ext cx="1317" cy="438"/>
            </a:xfrm>
            <a:prstGeom prst="straightConnector1">
              <a:avLst/>
            </a:prstGeom>
            <a:noFill/>
            <a:ln w="9525">
              <a:solidFill>
                <a:schemeClr val="tx1"/>
              </a:solidFill>
              <a:round/>
              <a:headEnd/>
              <a:tailEnd type="triangle" w="med" len="med"/>
            </a:ln>
          </p:spPr>
        </p:cxnSp>
        <p:cxnSp>
          <p:nvCxnSpPr>
            <p:cNvPr id="20527" name="AutoShape 78"/>
            <p:cNvCxnSpPr>
              <a:cxnSpLocks noChangeShapeType="1"/>
              <a:stCxn id="20518" idx="4"/>
              <a:endCxn id="20519" idx="7"/>
            </p:cNvCxnSpPr>
            <p:nvPr/>
          </p:nvCxnSpPr>
          <p:spPr bwMode="auto">
            <a:xfrm flipH="1">
              <a:off x="3545" y="2506"/>
              <a:ext cx="193" cy="215"/>
            </a:xfrm>
            <a:prstGeom prst="straightConnector1">
              <a:avLst/>
            </a:prstGeom>
            <a:noFill/>
            <a:ln w="9525">
              <a:solidFill>
                <a:schemeClr val="tx1"/>
              </a:solidFill>
              <a:round/>
              <a:headEnd/>
              <a:tailEnd type="triangle" w="med" len="med"/>
            </a:ln>
          </p:spPr>
        </p:cxnSp>
        <p:cxnSp>
          <p:nvCxnSpPr>
            <p:cNvPr id="20528" name="AutoShape 79"/>
            <p:cNvCxnSpPr>
              <a:cxnSpLocks noChangeShapeType="1"/>
              <a:stCxn id="20518" idx="5"/>
              <a:endCxn id="20522" idx="1"/>
            </p:cNvCxnSpPr>
            <p:nvPr/>
          </p:nvCxnSpPr>
          <p:spPr bwMode="auto">
            <a:xfrm>
              <a:off x="3891" y="2442"/>
              <a:ext cx="429" cy="718"/>
            </a:xfrm>
            <a:prstGeom prst="straightConnector1">
              <a:avLst/>
            </a:prstGeom>
            <a:noFill/>
            <a:ln w="9525">
              <a:solidFill>
                <a:schemeClr val="tx1"/>
              </a:solidFill>
              <a:round/>
              <a:headEnd/>
              <a:tailEnd type="triangle" w="med" len="med"/>
            </a:ln>
          </p:spPr>
        </p:cxnSp>
        <p:cxnSp>
          <p:nvCxnSpPr>
            <p:cNvPr id="20529" name="AutoShape 80"/>
            <p:cNvCxnSpPr>
              <a:cxnSpLocks noChangeShapeType="1"/>
              <a:stCxn id="20522" idx="0"/>
              <a:endCxn id="20521" idx="4"/>
            </p:cNvCxnSpPr>
            <p:nvPr/>
          </p:nvCxnSpPr>
          <p:spPr bwMode="auto">
            <a:xfrm flipV="1">
              <a:off x="4473" y="2769"/>
              <a:ext cx="173" cy="327"/>
            </a:xfrm>
            <a:prstGeom prst="straightConnector1">
              <a:avLst/>
            </a:prstGeom>
            <a:noFill/>
            <a:ln w="12700">
              <a:solidFill>
                <a:schemeClr val="tx1"/>
              </a:solidFill>
              <a:round/>
              <a:headEnd/>
              <a:tailEnd type="triangle" w="med" len="med"/>
            </a:ln>
          </p:spPr>
        </p:cxnSp>
        <p:cxnSp>
          <p:nvCxnSpPr>
            <p:cNvPr id="20530" name="AutoShape 81"/>
            <p:cNvCxnSpPr>
              <a:cxnSpLocks noChangeShapeType="1"/>
              <a:stCxn id="20521" idx="0"/>
              <a:endCxn id="20512" idx="4"/>
            </p:cNvCxnSpPr>
            <p:nvPr/>
          </p:nvCxnSpPr>
          <p:spPr bwMode="auto">
            <a:xfrm flipV="1">
              <a:off x="4646" y="1585"/>
              <a:ext cx="130" cy="721"/>
            </a:xfrm>
            <a:prstGeom prst="straightConnector1">
              <a:avLst/>
            </a:prstGeom>
            <a:noFill/>
            <a:ln w="9525">
              <a:solidFill>
                <a:schemeClr val="tx1"/>
              </a:solidFill>
              <a:round/>
              <a:headEnd/>
              <a:tailEnd type="triangle" w="med" len="med"/>
            </a:ln>
          </p:spPr>
        </p:cxnSp>
        <p:cxnSp>
          <p:nvCxnSpPr>
            <p:cNvPr id="20531" name="AutoShape 82"/>
            <p:cNvCxnSpPr>
              <a:cxnSpLocks noChangeShapeType="1"/>
              <a:stCxn id="20511" idx="7"/>
            </p:cNvCxnSpPr>
            <p:nvPr/>
          </p:nvCxnSpPr>
          <p:spPr bwMode="auto">
            <a:xfrm flipV="1">
              <a:off x="993" y="2438"/>
              <a:ext cx="885" cy="239"/>
            </a:xfrm>
            <a:prstGeom prst="straightConnector1">
              <a:avLst/>
            </a:prstGeom>
            <a:noFill/>
            <a:ln w="9525">
              <a:solidFill>
                <a:schemeClr val="tx1"/>
              </a:solidFill>
              <a:round/>
              <a:headEnd/>
              <a:tailEnd type="triangle" w="med" len="med"/>
            </a:ln>
          </p:spPr>
        </p:cxnSp>
        <p:cxnSp>
          <p:nvCxnSpPr>
            <p:cNvPr id="20532" name="AutoShape 83"/>
            <p:cNvCxnSpPr>
              <a:cxnSpLocks noChangeShapeType="1"/>
              <a:stCxn id="20513" idx="1"/>
              <a:endCxn id="20514" idx="5"/>
            </p:cNvCxnSpPr>
            <p:nvPr/>
          </p:nvCxnSpPr>
          <p:spPr bwMode="auto">
            <a:xfrm flipH="1" flipV="1">
              <a:off x="1339" y="1959"/>
              <a:ext cx="602" cy="324"/>
            </a:xfrm>
            <a:prstGeom prst="straightConnector1">
              <a:avLst/>
            </a:prstGeom>
            <a:noFill/>
            <a:ln w="9525">
              <a:solidFill>
                <a:schemeClr val="tx1"/>
              </a:solidFill>
              <a:round/>
              <a:headEnd/>
              <a:tailEnd type="triangle" w="med" len="med"/>
            </a:ln>
          </p:spPr>
        </p:cxnSp>
        <p:cxnSp>
          <p:nvCxnSpPr>
            <p:cNvPr id="20533" name="AutoShape 84"/>
            <p:cNvCxnSpPr>
              <a:cxnSpLocks noChangeShapeType="1"/>
              <a:endCxn id="20520" idx="2"/>
            </p:cNvCxnSpPr>
            <p:nvPr/>
          </p:nvCxnSpPr>
          <p:spPr bwMode="auto">
            <a:xfrm flipV="1">
              <a:off x="1347" y="1397"/>
              <a:ext cx="389" cy="240"/>
            </a:xfrm>
            <a:prstGeom prst="straightConnector1">
              <a:avLst/>
            </a:prstGeom>
            <a:noFill/>
            <a:ln w="9525">
              <a:solidFill>
                <a:schemeClr val="tx1"/>
              </a:solidFill>
              <a:round/>
              <a:headEnd/>
              <a:tailEnd type="triangle" w="med" len="med"/>
            </a:ln>
          </p:spPr>
        </p:cxnSp>
        <p:cxnSp>
          <p:nvCxnSpPr>
            <p:cNvPr id="20534" name="AutoShape 85"/>
            <p:cNvCxnSpPr>
              <a:cxnSpLocks noChangeShapeType="1"/>
              <a:stCxn id="20517" idx="2"/>
              <a:endCxn id="20520" idx="6"/>
            </p:cNvCxnSpPr>
            <p:nvPr/>
          </p:nvCxnSpPr>
          <p:spPr bwMode="auto">
            <a:xfrm flipH="1" flipV="1">
              <a:off x="2193" y="1397"/>
              <a:ext cx="711" cy="351"/>
            </a:xfrm>
            <a:prstGeom prst="straightConnector1">
              <a:avLst/>
            </a:prstGeom>
            <a:noFill/>
            <a:ln w="9525">
              <a:solidFill>
                <a:schemeClr val="tx1"/>
              </a:solidFill>
              <a:round/>
              <a:headEnd/>
              <a:tailEnd type="triangle" w="med" len="med"/>
            </a:ln>
          </p:spPr>
        </p:cxnSp>
        <p:cxnSp>
          <p:nvCxnSpPr>
            <p:cNvPr id="20535" name="AutoShape 86"/>
            <p:cNvCxnSpPr>
              <a:cxnSpLocks noChangeShapeType="1"/>
              <a:stCxn id="20513" idx="7"/>
              <a:endCxn id="20517" idx="3"/>
            </p:cNvCxnSpPr>
            <p:nvPr/>
          </p:nvCxnSpPr>
          <p:spPr bwMode="auto">
            <a:xfrm flipV="1">
              <a:off x="2248" y="1915"/>
              <a:ext cx="731" cy="368"/>
            </a:xfrm>
            <a:prstGeom prst="straightConnector1">
              <a:avLst/>
            </a:prstGeom>
            <a:noFill/>
            <a:ln w="9525">
              <a:solidFill>
                <a:schemeClr val="tx1"/>
              </a:solidFill>
              <a:round/>
              <a:headEnd/>
              <a:tailEnd type="triangle" w="med" len="med"/>
            </a:ln>
          </p:spPr>
        </p:cxnSp>
        <p:cxnSp>
          <p:nvCxnSpPr>
            <p:cNvPr id="20536" name="AutoShape 87"/>
            <p:cNvCxnSpPr>
              <a:cxnSpLocks noChangeShapeType="1"/>
              <a:stCxn id="20513" idx="6"/>
              <a:endCxn id="20518" idx="2"/>
            </p:cNvCxnSpPr>
            <p:nvPr/>
          </p:nvCxnSpPr>
          <p:spPr bwMode="auto">
            <a:xfrm flipV="1">
              <a:off x="2323" y="2275"/>
              <a:ext cx="1187" cy="175"/>
            </a:xfrm>
            <a:prstGeom prst="straightConnector1">
              <a:avLst/>
            </a:prstGeom>
            <a:noFill/>
            <a:ln w="9525">
              <a:solidFill>
                <a:schemeClr val="tx1"/>
              </a:solidFill>
              <a:round/>
              <a:headEnd/>
              <a:tailEnd type="triangle" w="med" len="med"/>
            </a:ln>
          </p:spPr>
        </p:cxnSp>
        <p:cxnSp>
          <p:nvCxnSpPr>
            <p:cNvPr id="20537" name="AutoShape 88"/>
            <p:cNvCxnSpPr>
              <a:cxnSpLocks noChangeShapeType="1"/>
              <a:stCxn id="20521" idx="1"/>
              <a:endCxn id="20517" idx="6"/>
            </p:cNvCxnSpPr>
            <p:nvPr/>
          </p:nvCxnSpPr>
          <p:spPr bwMode="auto">
            <a:xfrm rot="5400000" flipH="1">
              <a:off x="3616" y="1493"/>
              <a:ext cx="622" cy="1132"/>
            </a:xfrm>
            <a:prstGeom prst="curvedConnector2">
              <a:avLst/>
            </a:prstGeom>
            <a:noFill/>
            <a:ln w="9525">
              <a:solidFill>
                <a:schemeClr val="tx1"/>
              </a:solidFill>
              <a:round/>
              <a:headEnd/>
              <a:tailEnd type="triangle" w="med" len="med"/>
            </a:ln>
          </p:spPr>
        </p:cxnSp>
        <p:cxnSp>
          <p:nvCxnSpPr>
            <p:cNvPr id="20538" name="AutoShape 89"/>
            <p:cNvCxnSpPr>
              <a:cxnSpLocks noChangeShapeType="1"/>
              <a:stCxn id="20511" idx="6"/>
              <a:endCxn id="20518" idx="3"/>
            </p:cNvCxnSpPr>
            <p:nvPr/>
          </p:nvCxnSpPr>
          <p:spPr bwMode="auto">
            <a:xfrm flipV="1">
              <a:off x="1068" y="2442"/>
              <a:ext cx="2517" cy="403"/>
            </a:xfrm>
            <a:prstGeom prst="curvedConnector2">
              <a:avLst/>
            </a:prstGeom>
            <a:noFill/>
            <a:ln w="9525">
              <a:solidFill>
                <a:schemeClr val="tx1"/>
              </a:solidFill>
              <a:round/>
              <a:headEnd/>
              <a:tailEnd type="triangle" w="med" len="med"/>
            </a:ln>
          </p:spPr>
        </p:cxnSp>
      </p:grpSp>
      <p:grpSp>
        <p:nvGrpSpPr>
          <p:cNvPr id="6" name="Group 90"/>
          <p:cNvGrpSpPr>
            <a:grpSpLocks/>
          </p:cNvGrpSpPr>
          <p:nvPr/>
        </p:nvGrpSpPr>
        <p:grpSpPr bwMode="auto">
          <a:xfrm>
            <a:off x="1085852" y="3506396"/>
            <a:ext cx="5503069" cy="1744265"/>
            <a:chOff x="132" y="2225"/>
            <a:chExt cx="4622" cy="1465"/>
          </a:xfrm>
        </p:grpSpPr>
        <p:sp>
          <p:nvSpPr>
            <p:cNvPr id="20504" name="Rectangle 91"/>
            <p:cNvSpPr>
              <a:spLocks noChangeArrowheads="1"/>
            </p:cNvSpPr>
            <p:nvPr/>
          </p:nvSpPr>
          <p:spPr bwMode="auto">
            <a:xfrm>
              <a:off x="1142" y="2225"/>
              <a:ext cx="3611" cy="172"/>
            </a:xfrm>
            <a:prstGeom prst="rect">
              <a:avLst/>
            </a:prstGeom>
            <a:solidFill>
              <a:srgbClr val="FF0000">
                <a:alpha val="20000"/>
              </a:srgbClr>
            </a:solidFill>
            <a:ln w="9525">
              <a:noFill/>
              <a:miter lim="800000"/>
              <a:headEnd/>
              <a:tailEnd/>
            </a:ln>
          </p:spPr>
          <p:txBody>
            <a:bodyPr wrap="none" anchor="ctr"/>
            <a:lstStyle/>
            <a:p>
              <a:endParaRPr lang="en-US" sz="1350"/>
            </a:p>
          </p:txBody>
        </p:sp>
        <p:sp>
          <p:nvSpPr>
            <p:cNvPr id="20505" name="Rectangle 92"/>
            <p:cNvSpPr>
              <a:spLocks noChangeArrowheads="1"/>
            </p:cNvSpPr>
            <p:nvPr/>
          </p:nvSpPr>
          <p:spPr bwMode="auto">
            <a:xfrm>
              <a:off x="1138" y="2516"/>
              <a:ext cx="3611" cy="172"/>
            </a:xfrm>
            <a:prstGeom prst="rect">
              <a:avLst/>
            </a:prstGeom>
            <a:solidFill>
              <a:srgbClr val="FF6600">
                <a:alpha val="20000"/>
              </a:srgbClr>
            </a:solidFill>
            <a:ln w="9525">
              <a:noFill/>
              <a:miter lim="800000"/>
              <a:headEnd/>
              <a:tailEnd/>
            </a:ln>
          </p:spPr>
          <p:txBody>
            <a:bodyPr wrap="none" anchor="ctr"/>
            <a:lstStyle/>
            <a:p>
              <a:endParaRPr lang="en-US" sz="1350"/>
            </a:p>
          </p:txBody>
        </p:sp>
        <p:sp>
          <p:nvSpPr>
            <p:cNvPr id="20506" name="Rectangle 93"/>
            <p:cNvSpPr>
              <a:spLocks noChangeArrowheads="1"/>
            </p:cNvSpPr>
            <p:nvPr/>
          </p:nvSpPr>
          <p:spPr bwMode="auto">
            <a:xfrm>
              <a:off x="1143" y="2844"/>
              <a:ext cx="3611" cy="172"/>
            </a:xfrm>
            <a:prstGeom prst="rect">
              <a:avLst/>
            </a:prstGeom>
            <a:solidFill>
              <a:srgbClr val="008000">
                <a:alpha val="20000"/>
              </a:srgbClr>
            </a:solidFill>
            <a:ln w="9525">
              <a:noFill/>
              <a:miter lim="800000"/>
              <a:headEnd/>
              <a:tailEnd/>
            </a:ln>
          </p:spPr>
          <p:txBody>
            <a:bodyPr wrap="none" anchor="ctr"/>
            <a:lstStyle/>
            <a:p>
              <a:endParaRPr lang="en-US" sz="1350"/>
            </a:p>
          </p:txBody>
        </p:sp>
        <p:sp>
          <p:nvSpPr>
            <p:cNvPr id="20507" name="Rectangle 94"/>
            <p:cNvSpPr>
              <a:spLocks noChangeArrowheads="1"/>
            </p:cNvSpPr>
            <p:nvPr/>
          </p:nvSpPr>
          <p:spPr bwMode="auto">
            <a:xfrm>
              <a:off x="1139" y="3188"/>
              <a:ext cx="3607" cy="172"/>
            </a:xfrm>
            <a:prstGeom prst="rect">
              <a:avLst/>
            </a:prstGeom>
            <a:solidFill>
              <a:srgbClr val="0000FF">
                <a:alpha val="20000"/>
              </a:srgbClr>
            </a:solidFill>
            <a:ln w="9525">
              <a:noFill/>
              <a:miter lim="800000"/>
              <a:headEnd/>
              <a:tailEnd/>
            </a:ln>
          </p:spPr>
          <p:txBody>
            <a:bodyPr wrap="none" anchor="ctr"/>
            <a:lstStyle/>
            <a:p>
              <a:endParaRPr lang="en-US" sz="1350"/>
            </a:p>
          </p:txBody>
        </p:sp>
        <p:sp>
          <p:nvSpPr>
            <p:cNvPr id="20508" name="AutoShape 95"/>
            <p:cNvSpPr>
              <a:spLocks/>
            </p:cNvSpPr>
            <p:nvPr/>
          </p:nvSpPr>
          <p:spPr bwMode="auto">
            <a:xfrm>
              <a:off x="807" y="2236"/>
              <a:ext cx="178" cy="1450"/>
            </a:xfrm>
            <a:prstGeom prst="leftBrace">
              <a:avLst>
                <a:gd name="adj1" fmla="val 67884"/>
                <a:gd name="adj2" fmla="val 50000"/>
              </a:avLst>
            </a:prstGeom>
            <a:noFill/>
            <a:ln w="9525">
              <a:solidFill>
                <a:schemeClr val="tx1"/>
              </a:solidFill>
              <a:round/>
              <a:headEnd/>
              <a:tailEnd/>
            </a:ln>
          </p:spPr>
          <p:txBody>
            <a:bodyPr wrap="none" anchor="ctr"/>
            <a:lstStyle/>
            <a:p>
              <a:endParaRPr lang="en-US" sz="1350"/>
            </a:p>
          </p:txBody>
        </p:sp>
        <p:sp>
          <p:nvSpPr>
            <p:cNvPr id="20509" name="Text Box 96"/>
            <p:cNvSpPr txBox="1">
              <a:spLocks noChangeArrowheads="1"/>
            </p:cNvSpPr>
            <p:nvPr/>
          </p:nvSpPr>
          <p:spPr bwMode="auto">
            <a:xfrm>
              <a:off x="132" y="2693"/>
              <a:ext cx="602" cy="514"/>
            </a:xfrm>
            <a:prstGeom prst="rect">
              <a:avLst/>
            </a:prstGeom>
            <a:noFill/>
            <a:ln w="9525">
              <a:noFill/>
              <a:miter lim="800000"/>
              <a:headEnd/>
              <a:tailEnd/>
            </a:ln>
          </p:spPr>
          <p:txBody>
            <a:bodyPr>
              <a:spAutoFit/>
            </a:bodyPr>
            <a:lstStyle/>
            <a:p>
              <a:pPr algn="ctr">
                <a:spcBef>
                  <a:spcPct val="50000"/>
                </a:spcBef>
              </a:pPr>
              <a:r>
                <a:rPr lang="en-US" sz="1350"/>
                <a:t>Search</a:t>
              </a:r>
            </a:p>
            <a:p>
              <a:pPr algn="ctr">
                <a:spcBef>
                  <a:spcPct val="50000"/>
                </a:spcBef>
              </a:pPr>
              <a:r>
                <a:rPr lang="en-US" sz="1350"/>
                <a:t>Tiers</a:t>
              </a:r>
            </a:p>
          </p:txBody>
        </p:sp>
        <p:sp>
          <p:nvSpPr>
            <p:cNvPr id="20510" name="Rectangle 97"/>
            <p:cNvSpPr>
              <a:spLocks noChangeArrowheads="1"/>
            </p:cNvSpPr>
            <p:nvPr/>
          </p:nvSpPr>
          <p:spPr bwMode="auto">
            <a:xfrm>
              <a:off x="1143" y="3518"/>
              <a:ext cx="3607" cy="172"/>
            </a:xfrm>
            <a:prstGeom prst="rect">
              <a:avLst/>
            </a:prstGeom>
            <a:solidFill>
              <a:srgbClr val="CC00CC">
                <a:alpha val="20000"/>
              </a:srgbClr>
            </a:solidFill>
            <a:ln w="9525">
              <a:noFill/>
              <a:miter lim="800000"/>
              <a:headEnd/>
              <a:tailEnd/>
            </a:ln>
          </p:spPr>
          <p:txBody>
            <a:bodyPr wrap="none" anchor="ctr"/>
            <a:lstStyle/>
            <a:p>
              <a:endParaRPr lang="en-US" sz="1350"/>
            </a:p>
          </p:txBody>
        </p:sp>
      </p:grpSp>
      <p:sp>
        <p:nvSpPr>
          <p:cNvPr id="798818" name="Oval 98"/>
          <p:cNvSpPr>
            <a:spLocks noChangeArrowheads="1"/>
          </p:cNvSpPr>
          <p:nvPr/>
        </p:nvSpPr>
        <p:spPr bwMode="auto">
          <a:xfrm>
            <a:off x="4677965" y="3501629"/>
            <a:ext cx="217884" cy="198834"/>
          </a:xfrm>
          <a:prstGeom prst="ellipse">
            <a:avLst/>
          </a:prstGeom>
          <a:solidFill>
            <a:srgbClr val="FF3300">
              <a:alpha val="20000"/>
            </a:srgbClr>
          </a:solidFill>
          <a:ln w="9525">
            <a:solidFill>
              <a:schemeClr val="tx1"/>
            </a:solidFill>
            <a:round/>
            <a:headEnd/>
            <a:tailEnd/>
          </a:ln>
        </p:spPr>
        <p:txBody>
          <a:bodyPr wrap="none" lIns="68574" tIns="34289" rIns="68574" bIns="34289" anchor="ctr"/>
          <a:lstStyle/>
          <a:p>
            <a:endParaRPr lang="en-US" sz="1350"/>
          </a:p>
        </p:txBody>
      </p:sp>
      <p:sp>
        <p:nvSpPr>
          <p:cNvPr id="20487" name="Oval 99"/>
          <p:cNvSpPr>
            <a:spLocks noChangeArrowheads="1"/>
          </p:cNvSpPr>
          <p:nvPr/>
        </p:nvSpPr>
        <p:spPr bwMode="auto">
          <a:xfrm>
            <a:off x="4677965" y="3501629"/>
            <a:ext cx="217884" cy="198834"/>
          </a:xfrm>
          <a:prstGeom prst="ellipse">
            <a:avLst/>
          </a:prstGeom>
          <a:noFill/>
          <a:ln w="9525">
            <a:solidFill>
              <a:schemeClr val="tx1"/>
            </a:solidFill>
            <a:round/>
            <a:headEnd/>
            <a:tailEnd/>
          </a:ln>
        </p:spPr>
        <p:txBody>
          <a:bodyPr wrap="none" lIns="68574" tIns="34289" rIns="68574" bIns="34289" anchor="ctr"/>
          <a:lstStyle/>
          <a:p>
            <a:endParaRPr lang="en-US" sz="1350"/>
          </a:p>
        </p:txBody>
      </p:sp>
      <p:sp>
        <p:nvSpPr>
          <p:cNvPr id="798820" name="Oval 100"/>
          <p:cNvSpPr>
            <a:spLocks noChangeArrowheads="1"/>
          </p:cNvSpPr>
          <p:nvPr/>
        </p:nvSpPr>
        <p:spPr bwMode="auto">
          <a:xfrm>
            <a:off x="2856308" y="3873104"/>
            <a:ext cx="217884" cy="198834"/>
          </a:xfrm>
          <a:prstGeom prst="ellipse">
            <a:avLst/>
          </a:prstGeom>
          <a:noFill/>
          <a:ln w="9525">
            <a:solidFill>
              <a:schemeClr val="tx1"/>
            </a:solidFill>
            <a:round/>
            <a:headEnd/>
            <a:tailEnd/>
          </a:ln>
        </p:spPr>
        <p:txBody>
          <a:bodyPr wrap="none" lIns="68574" tIns="34289" rIns="68574" bIns="34289" anchor="ctr"/>
          <a:lstStyle/>
          <a:p>
            <a:endParaRPr lang="en-US" sz="1350"/>
          </a:p>
        </p:txBody>
      </p:sp>
      <p:sp>
        <p:nvSpPr>
          <p:cNvPr id="798821" name="Oval 101"/>
          <p:cNvSpPr>
            <a:spLocks noChangeArrowheads="1"/>
          </p:cNvSpPr>
          <p:nvPr/>
        </p:nvSpPr>
        <p:spPr bwMode="auto">
          <a:xfrm>
            <a:off x="4972052" y="3839766"/>
            <a:ext cx="217885" cy="198834"/>
          </a:xfrm>
          <a:prstGeom prst="ellipse">
            <a:avLst/>
          </a:prstGeom>
          <a:noFill/>
          <a:ln w="9525">
            <a:solidFill>
              <a:schemeClr val="tx1"/>
            </a:solidFill>
            <a:round/>
            <a:headEnd/>
            <a:tailEnd/>
          </a:ln>
        </p:spPr>
        <p:txBody>
          <a:bodyPr wrap="none" lIns="68574" tIns="34289" rIns="68574" bIns="34289" anchor="ctr"/>
          <a:lstStyle/>
          <a:p>
            <a:endParaRPr lang="en-US" sz="1350"/>
          </a:p>
        </p:txBody>
      </p:sp>
      <p:sp>
        <p:nvSpPr>
          <p:cNvPr id="798822" name="Oval 102"/>
          <p:cNvSpPr>
            <a:spLocks noChangeArrowheads="1"/>
          </p:cNvSpPr>
          <p:nvPr/>
        </p:nvSpPr>
        <p:spPr bwMode="auto">
          <a:xfrm>
            <a:off x="6285308" y="3850486"/>
            <a:ext cx="217884" cy="198835"/>
          </a:xfrm>
          <a:prstGeom prst="ellipse">
            <a:avLst/>
          </a:prstGeom>
          <a:noFill/>
          <a:ln w="9525">
            <a:solidFill>
              <a:schemeClr val="tx1"/>
            </a:solidFill>
            <a:round/>
            <a:headEnd/>
            <a:tailEnd/>
          </a:ln>
        </p:spPr>
        <p:txBody>
          <a:bodyPr wrap="none" lIns="68574" tIns="34289" rIns="68574" bIns="34289" anchor="ctr"/>
          <a:lstStyle/>
          <a:p>
            <a:endParaRPr lang="en-US" sz="1350"/>
          </a:p>
        </p:txBody>
      </p:sp>
      <p:sp>
        <p:nvSpPr>
          <p:cNvPr id="798823" name="Oval 103"/>
          <p:cNvSpPr>
            <a:spLocks noChangeArrowheads="1"/>
          </p:cNvSpPr>
          <p:nvPr/>
        </p:nvSpPr>
        <p:spPr bwMode="auto">
          <a:xfrm>
            <a:off x="2458638" y="4248154"/>
            <a:ext cx="217884" cy="198835"/>
          </a:xfrm>
          <a:prstGeom prst="ellipse">
            <a:avLst/>
          </a:prstGeom>
          <a:noFill/>
          <a:ln w="9525">
            <a:solidFill>
              <a:schemeClr val="tx1"/>
            </a:solidFill>
            <a:round/>
            <a:headEnd/>
            <a:tailEnd/>
          </a:ln>
        </p:spPr>
        <p:txBody>
          <a:bodyPr wrap="none" lIns="68574" tIns="34289" rIns="68574" bIns="34289" anchor="ctr"/>
          <a:lstStyle/>
          <a:p>
            <a:endParaRPr lang="en-US" sz="1350"/>
          </a:p>
        </p:txBody>
      </p:sp>
      <p:sp>
        <p:nvSpPr>
          <p:cNvPr id="798824" name="Oval 104"/>
          <p:cNvSpPr>
            <a:spLocks noChangeArrowheads="1"/>
          </p:cNvSpPr>
          <p:nvPr/>
        </p:nvSpPr>
        <p:spPr bwMode="auto">
          <a:xfrm>
            <a:off x="2964659" y="4242197"/>
            <a:ext cx="217885" cy="198834"/>
          </a:xfrm>
          <a:prstGeom prst="ellipse">
            <a:avLst/>
          </a:prstGeom>
          <a:noFill/>
          <a:ln w="9525">
            <a:solidFill>
              <a:schemeClr val="tx1"/>
            </a:solidFill>
            <a:round/>
            <a:headEnd/>
            <a:tailEnd/>
          </a:ln>
        </p:spPr>
        <p:txBody>
          <a:bodyPr wrap="none" lIns="68574" tIns="34289" rIns="68574" bIns="34289" anchor="ctr"/>
          <a:lstStyle/>
          <a:p>
            <a:endParaRPr lang="en-US" sz="1350"/>
          </a:p>
        </p:txBody>
      </p:sp>
      <p:sp>
        <p:nvSpPr>
          <p:cNvPr id="798825" name="Oval 105"/>
          <p:cNvSpPr>
            <a:spLocks noChangeArrowheads="1"/>
          </p:cNvSpPr>
          <p:nvPr/>
        </p:nvSpPr>
        <p:spPr bwMode="auto">
          <a:xfrm>
            <a:off x="3599258" y="4242197"/>
            <a:ext cx="217884" cy="198834"/>
          </a:xfrm>
          <a:prstGeom prst="ellipse">
            <a:avLst/>
          </a:prstGeom>
          <a:noFill/>
          <a:ln w="9525">
            <a:solidFill>
              <a:schemeClr val="tx1"/>
            </a:solidFill>
            <a:round/>
            <a:headEnd/>
            <a:tailEnd/>
          </a:ln>
        </p:spPr>
        <p:txBody>
          <a:bodyPr wrap="none" lIns="68574" tIns="34289" rIns="68574" bIns="34289" anchor="ctr"/>
          <a:lstStyle/>
          <a:p>
            <a:endParaRPr lang="en-US" sz="1350"/>
          </a:p>
        </p:txBody>
      </p:sp>
      <p:sp>
        <p:nvSpPr>
          <p:cNvPr id="798826" name="Oval 106"/>
          <p:cNvSpPr>
            <a:spLocks noChangeArrowheads="1"/>
          </p:cNvSpPr>
          <p:nvPr/>
        </p:nvSpPr>
        <p:spPr bwMode="auto">
          <a:xfrm>
            <a:off x="4682726" y="4236248"/>
            <a:ext cx="217884" cy="198835"/>
          </a:xfrm>
          <a:prstGeom prst="ellipse">
            <a:avLst/>
          </a:prstGeom>
          <a:noFill/>
          <a:ln w="9525">
            <a:solidFill>
              <a:schemeClr val="tx1"/>
            </a:solidFill>
            <a:round/>
            <a:headEnd/>
            <a:tailEnd/>
          </a:ln>
        </p:spPr>
        <p:txBody>
          <a:bodyPr wrap="none" lIns="68574" tIns="34289" rIns="68574" bIns="34289" anchor="ctr"/>
          <a:lstStyle/>
          <a:p>
            <a:endParaRPr lang="en-US" sz="1350"/>
          </a:p>
        </p:txBody>
      </p:sp>
      <p:sp>
        <p:nvSpPr>
          <p:cNvPr id="798827" name="Oval 107"/>
          <p:cNvSpPr>
            <a:spLocks noChangeArrowheads="1"/>
          </p:cNvSpPr>
          <p:nvPr/>
        </p:nvSpPr>
        <p:spPr bwMode="auto">
          <a:xfrm>
            <a:off x="5208983" y="4236248"/>
            <a:ext cx="217884" cy="198835"/>
          </a:xfrm>
          <a:prstGeom prst="ellipse">
            <a:avLst/>
          </a:prstGeom>
          <a:noFill/>
          <a:ln w="9525">
            <a:solidFill>
              <a:schemeClr val="tx1"/>
            </a:solidFill>
            <a:round/>
            <a:headEnd/>
            <a:tailEnd/>
          </a:ln>
        </p:spPr>
        <p:txBody>
          <a:bodyPr wrap="none" lIns="68574" tIns="34289" rIns="68574" bIns="34289" anchor="ctr"/>
          <a:lstStyle/>
          <a:p>
            <a:endParaRPr lang="en-US" sz="1350"/>
          </a:p>
        </p:txBody>
      </p:sp>
      <p:sp>
        <p:nvSpPr>
          <p:cNvPr id="798828" name="Oval 108"/>
          <p:cNvSpPr>
            <a:spLocks noChangeArrowheads="1"/>
          </p:cNvSpPr>
          <p:nvPr/>
        </p:nvSpPr>
        <p:spPr bwMode="auto">
          <a:xfrm>
            <a:off x="6284121" y="4236248"/>
            <a:ext cx="217885" cy="198835"/>
          </a:xfrm>
          <a:prstGeom prst="ellipse">
            <a:avLst/>
          </a:prstGeom>
          <a:noFill/>
          <a:ln w="9525">
            <a:solidFill>
              <a:schemeClr val="tx1"/>
            </a:solidFill>
            <a:round/>
            <a:headEnd/>
            <a:tailEnd/>
          </a:ln>
        </p:spPr>
        <p:txBody>
          <a:bodyPr wrap="none" lIns="68574" tIns="34289" rIns="68574" bIns="34289" anchor="ctr"/>
          <a:lstStyle/>
          <a:p>
            <a:endParaRPr lang="en-US" sz="1350"/>
          </a:p>
        </p:txBody>
      </p:sp>
      <p:sp>
        <p:nvSpPr>
          <p:cNvPr id="798829" name="Oval 109"/>
          <p:cNvSpPr>
            <a:spLocks noChangeArrowheads="1"/>
          </p:cNvSpPr>
          <p:nvPr/>
        </p:nvSpPr>
        <p:spPr bwMode="auto">
          <a:xfrm>
            <a:off x="2451495" y="4645823"/>
            <a:ext cx="217884" cy="198835"/>
          </a:xfrm>
          <a:prstGeom prst="ellipse">
            <a:avLst/>
          </a:prstGeom>
          <a:noFill/>
          <a:ln w="9525">
            <a:solidFill>
              <a:schemeClr val="tx1"/>
            </a:solidFill>
            <a:round/>
            <a:headEnd/>
            <a:tailEnd/>
          </a:ln>
        </p:spPr>
        <p:txBody>
          <a:bodyPr wrap="none" lIns="68574" tIns="34289" rIns="68574" bIns="34289" anchor="ctr"/>
          <a:lstStyle/>
          <a:p>
            <a:endParaRPr lang="en-US" sz="1350"/>
          </a:p>
        </p:txBody>
      </p:sp>
      <p:sp>
        <p:nvSpPr>
          <p:cNvPr id="798830" name="Oval 110"/>
          <p:cNvSpPr>
            <a:spLocks noChangeArrowheads="1"/>
          </p:cNvSpPr>
          <p:nvPr/>
        </p:nvSpPr>
        <p:spPr bwMode="auto">
          <a:xfrm>
            <a:off x="2856308" y="3871917"/>
            <a:ext cx="217884" cy="198835"/>
          </a:xfrm>
          <a:prstGeom prst="ellipse">
            <a:avLst/>
          </a:prstGeom>
          <a:solidFill>
            <a:srgbClr val="FF6600">
              <a:alpha val="20000"/>
            </a:srgbClr>
          </a:solidFill>
          <a:ln w="9525">
            <a:solidFill>
              <a:schemeClr val="tx1"/>
            </a:solidFill>
            <a:round/>
            <a:headEnd/>
            <a:tailEnd/>
          </a:ln>
        </p:spPr>
        <p:txBody>
          <a:bodyPr wrap="none" lIns="68574" tIns="34289" rIns="68574" bIns="34289" anchor="ctr"/>
          <a:lstStyle/>
          <a:p>
            <a:endParaRPr lang="en-US" sz="1350"/>
          </a:p>
        </p:txBody>
      </p:sp>
      <p:sp>
        <p:nvSpPr>
          <p:cNvPr id="798831" name="Oval 111"/>
          <p:cNvSpPr>
            <a:spLocks noChangeArrowheads="1"/>
          </p:cNvSpPr>
          <p:nvPr/>
        </p:nvSpPr>
        <p:spPr bwMode="auto">
          <a:xfrm>
            <a:off x="4974434" y="3840961"/>
            <a:ext cx="217885" cy="198835"/>
          </a:xfrm>
          <a:prstGeom prst="ellipse">
            <a:avLst/>
          </a:prstGeom>
          <a:solidFill>
            <a:srgbClr val="FF6600">
              <a:alpha val="20000"/>
            </a:srgbClr>
          </a:solidFill>
          <a:ln w="9525">
            <a:solidFill>
              <a:schemeClr val="tx1"/>
            </a:solidFill>
            <a:round/>
            <a:headEnd/>
            <a:tailEnd/>
          </a:ln>
        </p:spPr>
        <p:txBody>
          <a:bodyPr wrap="none" lIns="68574" tIns="34289" rIns="68574" bIns="34289" anchor="ctr"/>
          <a:lstStyle/>
          <a:p>
            <a:endParaRPr lang="en-US" sz="1350"/>
          </a:p>
        </p:txBody>
      </p:sp>
      <p:sp>
        <p:nvSpPr>
          <p:cNvPr id="798832" name="Oval 112"/>
          <p:cNvSpPr>
            <a:spLocks noChangeArrowheads="1"/>
          </p:cNvSpPr>
          <p:nvPr/>
        </p:nvSpPr>
        <p:spPr bwMode="auto">
          <a:xfrm>
            <a:off x="6286502" y="3854054"/>
            <a:ext cx="217885" cy="198834"/>
          </a:xfrm>
          <a:prstGeom prst="ellipse">
            <a:avLst/>
          </a:prstGeom>
          <a:solidFill>
            <a:srgbClr val="FF6600">
              <a:alpha val="20000"/>
            </a:srgbClr>
          </a:solidFill>
          <a:ln w="9525">
            <a:solidFill>
              <a:schemeClr val="tx1"/>
            </a:solidFill>
            <a:round/>
            <a:headEnd/>
            <a:tailEnd/>
          </a:ln>
        </p:spPr>
        <p:txBody>
          <a:bodyPr wrap="none" lIns="68574" tIns="34289" rIns="68574" bIns="34289" anchor="ctr"/>
          <a:lstStyle/>
          <a:p>
            <a:endParaRPr lang="en-US" sz="1350"/>
          </a:p>
        </p:txBody>
      </p:sp>
      <p:sp>
        <p:nvSpPr>
          <p:cNvPr id="798833" name="Oval 113"/>
          <p:cNvSpPr>
            <a:spLocks noChangeArrowheads="1"/>
          </p:cNvSpPr>
          <p:nvPr/>
        </p:nvSpPr>
        <p:spPr bwMode="auto">
          <a:xfrm>
            <a:off x="2461020" y="4244579"/>
            <a:ext cx="217884" cy="198834"/>
          </a:xfrm>
          <a:prstGeom prst="ellipse">
            <a:avLst/>
          </a:prstGeom>
          <a:solidFill>
            <a:srgbClr val="008000">
              <a:alpha val="20000"/>
            </a:srgbClr>
          </a:solidFill>
          <a:ln w="9525">
            <a:solidFill>
              <a:schemeClr val="tx1"/>
            </a:solidFill>
            <a:round/>
            <a:headEnd/>
            <a:tailEnd/>
          </a:ln>
        </p:spPr>
        <p:txBody>
          <a:bodyPr wrap="none" lIns="68574" tIns="34289" rIns="68574" bIns="34289" anchor="ctr"/>
          <a:lstStyle/>
          <a:p>
            <a:endParaRPr lang="en-US" sz="1350"/>
          </a:p>
        </p:txBody>
      </p:sp>
      <p:sp>
        <p:nvSpPr>
          <p:cNvPr id="20502" name="Line 114"/>
          <p:cNvSpPr>
            <a:spLocks noChangeShapeType="1"/>
          </p:cNvSpPr>
          <p:nvPr/>
        </p:nvSpPr>
        <p:spPr bwMode="auto">
          <a:xfrm>
            <a:off x="2" y="3386138"/>
            <a:ext cx="9144001" cy="0"/>
          </a:xfrm>
          <a:prstGeom prst="line">
            <a:avLst/>
          </a:prstGeom>
          <a:noFill/>
          <a:ln w="9525">
            <a:solidFill>
              <a:schemeClr val="tx1"/>
            </a:solidFill>
            <a:round/>
            <a:headEnd/>
            <a:tailEnd/>
          </a:ln>
        </p:spPr>
        <p:txBody>
          <a:bodyPr lIns="68574" tIns="34289" rIns="68574" bIns="34289"/>
          <a:lstStyle/>
          <a:p>
            <a:endParaRPr lang="en-US" sz="1350"/>
          </a:p>
        </p:txBody>
      </p:sp>
      <p:sp>
        <p:nvSpPr>
          <p:cNvPr id="20503" name="Text Box 115"/>
          <p:cNvSpPr txBox="1">
            <a:spLocks noChangeArrowheads="1"/>
          </p:cNvSpPr>
          <p:nvPr/>
        </p:nvSpPr>
        <p:spPr bwMode="auto">
          <a:xfrm>
            <a:off x="456146" y="1566969"/>
            <a:ext cx="3999250" cy="761745"/>
          </a:xfrm>
          <a:prstGeom prst="rect">
            <a:avLst/>
          </a:prstGeom>
          <a:noFill/>
          <a:ln w="9525">
            <a:noFill/>
            <a:miter lim="800000"/>
            <a:headEnd/>
            <a:tailEnd/>
          </a:ln>
        </p:spPr>
        <p:txBody>
          <a:bodyPr wrap="square" lIns="68574" tIns="34289" rIns="68574" bIns="34289">
            <a:spAutoFit/>
          </a:bodyPr>
          <a:lstStyle/>
          <a:p>
            <a:pPr>
              <a:spcBef>
                <a:spcPct val="50000"/>
              </a:spcBef>
            </a:pPr>
            <a:r>
              <a:rPr lang="en-US" i="1" dirty="0">
                <a:latin typeface="Calibri" pitchFamily="34" charset="0"/>
              </a:rPr>
              <a:t>Strategy: expand a shallowest node first</a:t>
            </a:r>
          </a:p>
          <a:p>
            <a:pPr>
              <a:spcBef>
                <a:spcPct val="50000"/>
              </a:spcBef>
            </a:pPr>
            <a:r>
              <a:rPr lang="en-US" i="1" dirty="0">
                <a:latin typeface="Calibri" pitchFamily="34" charset="0"/>
              </a:rPr>
              <a:t>Implementation: Frontier is a FIFO queue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88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88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988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988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988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988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988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988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988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988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988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988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988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988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988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818" grpId="0" animBg="1"/>
      <p:bldP spid="798820" grpId="0" animBg="1"/>
      <p:bldP spid="798821" grpId="0" animBg="1"/>
      <p:bldP spid="798822" grpId="0" animBg="1"/>
      <p:bldP spid="798823" grpId="0" animBg="1"/>
      <p:bldP spid="798824" grpId="0" animBg="1"/>
      <p:bldP spid="798825" grpId="0" animBg="1"/>
      <p:bldP spid="798826" grpId="0" animBg="1"/>
      <p:bldP spid="798827" grpId="0" animBg="1"/>
      <p:bldP spid="798828" grpId="0" animBg="1"/>
      <p:bldP spid="798829" grpId="0" animBg="1"/>
      <p:bldP spid="798830" grpId="0" animBg="1"/>
      <p:bldP spid="798831" grpId="0" animBg="1"/>
      <p:bldP spid="798832" grpId="0" animBg="1"/>
      <p:bldP spid="79883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统一代价</a:t>
            </a:r>
            <a:r>
              <a:rPr lang="zh-CN" altLang="en-US" dirty="0" smtClean="0"/>
              <a:t>搜索</a:t>
            </a:r>
            <a:endParaRPr lang="zh-CN" altLang="en-US" dirty="0"/>
          </a:p>
        </p:txBody>
      </p:sp>
      <p:sp>
        <p:nvSpPr>
          <p:cNvPr id="4" name="灯片编号占位符 3"/>
          <p:cNvSpPr>
            <a:spLocks noGrp="1"/>
          </p:cNvSpPr>
          <p:nvPr>
            <p:ph type="sldNum" sz="quarter" idx="11"/>
          </p:nvPr>
        </p:nvSpPr>
        <p:spPr/>
        <p:txBody>
          <a:bodyPr/>
          <a:lstStyle/>
          <a:p>
            <a:fld id="{339A6E09-F5C8-4E88-8A4B-297BF10FE49A}" type="slidenum">
              <a:rPr lang="zh-CN" altLang="en-US" smtClean="0"/>
              <a:pPr/>
              <a:t>52</a:t>
            </a:fld>
            <a:endParaRPr lang="zh-CN" altLang="en-US" dirty="0"/>
          </a:p>
        </p:txBody>
      </p:sp>
      <p:sp>
        <p:nvSpPr>
          <p:cNvPr id="3" name="内容占位符 2">
            <a:extLst>
              <a:ext uri="{FF2B5EF4-FFF2-40B4-BE49-F238E27FC236}">
                <a16:creationId xmlns="" xmlns:a16="http://schemas.microsoft.com/office/drawing/2014/main" id="{BD404A13-D4F4-0846-84A2-495E338D8D8F}"/>
              </a:ext>
            </a:extLst>
          </p:cNvPr>
          <p:cNvSpPr>
            <a:spLocks noGrp="1"/>
          </p:cNvSpPr>
          <p:nvPr>
            <p:ph idx="1"/>
          </p:nvPr>
        </p:nvSpPr>
        <p:spPr/>
        <p:txBody>
          <a:bodyPr/>
          <a:lstStyle/>
          <a:p>
            <a:r>
              <a:rPr kumimoji="1" lang="zh-CN" altLang="en-US" dirty="0" smtClean="0"/>
              <a:t>宽度优先搜索适于处理</a:t>
            </a:r>
            <a:r>
              <a:rPr kumimoji="1" lang="zh-CN" altLang="en-US" dirty="0"/>
              <a:t>无权重图搜索问题</a:t>
            </a:r>
            <a:endParaRPr kumimoji="1" lang="en-US" altLang="zh-CN" dirty="0"/>
          </a:p>
          <a:p>
            <a:r>
              <a:rPr kumimoji="1" lang="zh-CN" altLang="en-US" dirty="0"/>
              <a:t>统一代价搜索（</a:t>
            </a:r>
            <a:r>
              <a:rPr kumimoji="1" lang="en-US" altLang="zh-CN" dirty="0"/>
              <a:t>Uniform</a:t>
            </a:r>
            <a:r>
              <a:rPr kumimoji="1" lang="zh-CN" altLang="en-US" dirty="0"/>
              <a:t> </a:t>
            </a:r>
            <a:r>
              <a:rPr kumimoji="1" lang="en-US" altLang="zh-CN" dirty="0"/>
              <a:t>cost</a:t>
            </a:r>
            <a:r>
              <a:rPr kumimoji="1" lang="zh-CN" altLang="en-US" dirty="0"/>
              <a:t> </a:t>
            </a:r>
            <a:r>
              <a:rPr kumimoji="1" lang="en-US" altLang="zh-CN" dirty="0"/>
              <a:t>search</a:t>
            </a:r>
            <a:r>
              <a:rPr kumimoji="1" lang="zh-CN" altLang="en-US" dirty="0"/>
              <a:t>， </a:t>
            </a:r>
            <a:r>
              <a:rPr kumimoji="1" lang="en-US" altLang="zh-CN" dirty="0"/>
              <a:t>UCS</a:t>
            </a:r>
            <a:r>
              <a:rPr kumimoji="1" lang="zh-CN" altLang="en-US" dirty="0"/>
              <a:t>）是对宽度优先的改进，可以解决有权重图搜索问题</a:t>
            </a:r>
            <a:endParaRPr kumimoji="1" lang="en-US" altLang="zh-CN" dirty="0"/>
          </a:p>
          <a:p>
            <a:r>
              <a:rPr kumimoji="1" lang="zh-CN" altLang="en-US" dirty="0"/>
              <a:t>节点的扩展选择以</a:t>
            </a:r>
            <a:r>
              <a:rPr kumimoji="1" lang="en-US" altLang="zh-CN" dirty="0">
                <a:solidFill>
                  <a:srgbClr val="C00000"/>
                </a:solidFill>
              </a:rPr>
              <a:t>g(n)=</a:t>
            </a:r>
            <a:r>
              <a:rPr kumimoji="1" lang="zh-CN" altLang="en-US" dirty="0">
                <a:solidFill>
                  <a:srgbClr val="C00000"/>
                </a:solidFill>
              </a:rPr>
              <a:t>从根节点到节点</a:t>
            </a:r>
            <a:r>
              <a:rPr kumimoji="1" lang="en-US" altLang="zh-CN" dirty="0">
                <a:solidFill>
                  <a:srgbClr val="C00000"/>
                </a:solidFill>
              </a:rPr>
              <a:t>n</a:t>
            </a:r>
            <a:r>
              <a:rPr kumimoji="1" lang="zh-CN" altLang="en-US" dirty="0">
                <a:solidFill>
                  <a:srgbClr val="C00000"/>
                </a:solidFill>
              </a:rPr>
              <a:t>的代价</a:t>
            </a:r>
            <a:r>
              <a:rPr kumimoji="1" lang="zh-CN" altLang="en-US" dirty="0"/>
              <a:t>为依据，选择</a:t>
            </a:r>
            <a:r>
              <a:rPr kumimoji="1" lang="en-US" altLang="zh-CN" dirty="0"/>
              <a:t>g(n)</a:t>
            </a:r>
            <a:r>
              <a:rPr kumimoji="1" lang="zh-CN" altLang="en-US" dirty="0"/>
              <a:t>最小的节点扩展</a:t>
            </a:r>
          </a:p>
        </p:txBody>
      </p:sp>
      <p:grpSp>
        <p:nvGrpSpPr>
          <p:cNvPr id="8" name="Group 74">
            <a:extLst>
              <a:ext uri="{FF2B5EF4-FFF2-40B4-BE49-F238E27FC236}">
                <a16:creationId xmlns="" xmlns:a16="http://schemas.microsoft.com/office/drawing/2014/main" id="{102D4E2C-C361-7648-9CD2-4F7CE3B5E635}"/>
              </a:ext>
            </a:extLst>
          </p:cNvPr>
          <p:cNvGrpSpPr>
            <a:grpSpLocks/>
          </p:cNvGrpSpPr>
          <p:nvPr/>
        </p:nvGrpSpPr>
        <p:grpSpPr bwMode="auto">
          <a:xfrm>
            <a:off x="2454877" y="3922584"/>
            <a:ext cx="3205163" cy="1768475"/>
            <a:chOff x="816" y="1056"/>
            <a:chExt cx="4176" cy="2304"/>
          </a:xfrm>
        </p:grpSpPr>
        <p:grpSp>
          <p:nvGrpSpPr>
            <p:cNvPr id="9" name="Group 75">
              <a:extLst>
                <a:ext uri="{FF2B5EF4-FFF2-40B4-BE49-F238E27FC236}">
                  <a16:creationId xmlns="" xmlns:a16="http://schemas.microsoft.com/office/drawing/2014/main" id="{B9DC2614-A207-8143-8D3C-F9AA523CB668}"/>
                </a:ext>
              </a:extLst>
            </p:cNvPr>
            <p:cNvGrpSpPr>
              <a:grpSpLocks/>
            </p:cNvGrpSpPr>
            <p:nvPr/>
          </p:nvGrpSpPr>
          <p:grpSpPr bwMode="auto">
            <a:xfrm>
              <a:off x="816" y="1056"/>
              <a:ext cx="4176" cy="2304"/>
              <a:chOff x="336" y="576"/>
              <a:chExt cx="4848" cy="2784"/>
            </a:xfrm>
          </p:grpSpPr>
          <p:sp>
            <p:nvSpPr>
              <p:cNvPr id="11" name="AutoShape 76">
                <a:extLst>
                  <a:ext uri="{FF2B5EF4-FFF2-40B4-BE49-F238E27FC236}">
                    <a16:creationId xmlns="" xmlns:a16="http://schemas.microsoft.com/office/drawing/2014/main" id="{45EFD1E4-0733-EF45-9D50-3558CDCB918A}"/>
                  </a:ext>
                </a:extLst>
              </p:cNvPr>
              <p:cNvSpPr>
                <a:spLocks noChangeArrowheads="1"/>
              </p:cNvSpPr>
              <p:nvPr/>
            </p:nvSpPr>
            <p:spPr bwMode="auto">
              <a:xfrm>
                <a:off x="336" y="2208"/>
                <a:ext cx="480" cy="480"/>
              </a:xfrm>
              <a:prstGeom prst="flowChartConnector">
                <a:avLst/>
              </a:prstGeom>
              <a:noFill/>
              <a:ln w="12700">
                <a:solidFill>
                  <a:schemeClr val="tx1"/>
                </a:solidFill>
                <a:round/>
                <a:headEnd/>
                <a:tailEnd/>
              </a:ln>
            </p:spPr>
            <p:txBody>
              <a:bodyPr wrap="none" anchor="ctr"/>
              <a:lstStyle/>
              <a:p>
                <a:pPr algn="ctr"/>
                <a:r>
                  <a:rPr lang="en-US"/>
                  <a:t>S</a:t>
                </a:r>
              </a:p>
            </p:txBody>
          </p:sp>
          <p:sp>
            <p:nvSpPr>
              <p:cNvPr id="12" name="AutoShape 77">
                <a:extLst>
                  <a:ext uri="{FF2B5EF4-FFF2-40B4-BE49-F238E27FC236}">
                    <a16:creationId xmlns="" xmlns:a16="http://schemas.microsoft.com/office/drawing/2014/main" id="{A2300F12-2B8D-1041-A781-C85D54462360}"/>
                  </a:ext>
                </a:extLst>
              </p:cNvPr>
              <p:cNvSpPr>
                <a:spLocks noChangeArrowheads="1"/>
              </p:cNvSpPr>
              <p:nvPr/>
            </p:nvSpPr>
            <p:spPr bwMode="auto">
              <a:xfrm>
                <a:off x="4704" y="576"/>
                <a:ext cx="480" cy="480"/>
              </a:xfrm>
              <a:prstGeom prst="flowChartConnector">
                <a:avLst/>
              </a:prstGeom>
              <a:noFill/>
              <a:ln w="12700">
                <a:solidFill>
                  <a:schemeClr val="tx1"/>
                </a:solidFill>
                <a:round/>
                <a:headEnd/>
                <a:tailEnd/>
              </a:ln>
            </p:spPr>
            <p:txBody>
              <a:bodyPr wrap="none" anchor="ctr"/>
              <a:lstStyle/>
              <a:p>
                <a:pPr algn="ctr"/>
                <a:r>
                  <a:rPr lang="en-US"/>
                  <a:t>G</a:t>
                </a:r>
              </a:p>
            </p:txBody>
          </p:sp>
          <p:sp>
            <p:nvSpPr>
              <p:cNvPr id="13" name="AutoShape 78">
                <a:extLst>
                  <a:ext uri="{FF2B5EF4-FFF2-40B4-BE49-F238E27FC236}">
                    <a16:creationId xmlns="" xmlns:a16="http://schemas.microsoft.com/office/drawing/2014/main" id="{76D03C4B-CDF1-0A47-9559-76359D343144}"/>
                  </a:ext>
                </a:extLst>
              </p:cNvPr>
              <p:cNvSpPr>
                <a:spLocks noChangeArrowheads="1"/>
              </p:cNvSpPr>
              <p:nvPr/>
            </p:nvSpPr>
            <p:spPr bwMode="auto">
              <a:xfrm>
                <a:off x="1728" y="1776"/>
                <a:ext cx="480" cy="480"/>
              </a:xfrm>
              <a:prstGeom prst="flowChartConnector">
                <a:avLst/>
              </a:prstGeom>
              <a:noFill/>
              <a:ln w="12700">
                <a:solidFill>
                  <a:schemeClr val="tx1"/>
                </a:solidFill>
                <a:round/>
                <a:headEnd/>
                <a:tailEnd/>
              </a:ln>
            </p:spPr>
            <p:txBody>
              <a:bodyPr wrap="none" anchor="ctr"/>
              <a:lstStyle/>
              <a:p>
                <a:pPr algn="ctr"/>
                <a:r>
                  <a:rPr lang="en-US" sz="1500" i="1" dirty="0"/>
                  <a:t>d</a:t>
                </a:r>
              </a:p>
            </p:txBody>
          </p:sp>
          <p:sp>
            <p:nvSpPr>
              <p:cNvPr id="14" name="AutoShape 79">
                <a:extLst>
                  <a:ext uri="{FF2B5EF4-FFF2-40B4-BE49-F238E27FC236}">
                    <a16:creationId xmlns="" xmlns:a16="http://schemas.microsoft.com/office/drawing/2014/main" id="{D40CC7F3-A4F2-B248-ABD3-780B9980E6DF}"/>
                  </a:ext>
                </a:extLst>
              </p:cNvPr>
              <p:cNvSpPr>
                <a:spLocks noChangeArrowheads="1"/>
              </p:cNvSpPr>
              <p:nvPr/>
            </p:nvSpPr>
            <p:spPr bwMode="auto">
              <a:xfrm>
                <a:off x="720" y="1056"/>
                <a:ext cx="480" cy="480"/>
              </a:xfrm>
              <a:prstGeom prst="flowChartConnector">
                <a:avLst/>
              </a:prstGeom>
              <a:noFill/>
              <a:ln w="12700">
                <a:solidFill>
                  <a:schemeClr val="tx1"/>
                </a:solidFill>
                <a:round/>
                <a:headEnd/>
                <a:tailEnd/>
              </a:ln>
            </p:spPr>
            <p:txBody>
              <a:bodyPr wrap="none" anchor="ctr"/>
              <a:lstStyle/>
              <a:p>
                <a:pPr algn="ctr"/>
                <a:r>
                  <a:rPr lang="en-US" sz="1500" i="1" dirty="0"/>
                  <a:t>b</a:t>
                </a:r>
              </a:p>
            </p:txBody>
          </p:sp>
          <p:sp>
            <p:nvSpPr>
              <p:cNvPr id="15" name="AutoShape 80">
                <a:extLst>
                  <a:ext uri="{FF2B5EF4-FFF2-40B4-BE49-F238E27FC236}">
                    <a16:creationId xmlns="" xmlns:a16="http://schemas.microsoft.com/office/drawing/2014/main" id="{B9A899ED-6DB3-A643-B949-B6F56835A35E}"/>
                  </a:ext>
                </a:extLst>
              </p:cNvPr>
              <p:cNvSpPr>
                <a:spLocks noChangeArrowheads="1"/>
              </p:cNvSpPr>
              <p:nvPr/>
            </p:nvSpPr>
            <p:spPr bwMode="auto">
              <a:xfrm>
                <a:off x="1200" y="2736"/>
                <a:ext cx="480" cy="480"/>
              </a:xfrm>
              <a:prstGeom prst="flowChartConnector">
                <a:avLst/>
              </a:prstGeom>
              <a:noFill/>
              <a:ln w="12700">
                <a:solidFill>
                  <a:schemeClr val="tx1"/>
                </a:solidFill>
                <a:round/>
                <a:headEnd/>
                <a:tailEnd/>
              </a:ln>
            </p:spPr>
            <p:txBody>
              <a:bodyPr wrap="none" anchor="ctr"/>
              <a:lstStyle/>
              <a:p>
                <a:pPr algn="ctr"/>
                <a:r>
                  <a:rPr lang="en-US" sz="1500" i="1" dirty="0"/>
                  <a:t>p</a:t>
                </a:r>
              </a:p>
            </p:txBody>
          </p:sp>
          <p:sp>
            <p:nvSpPr>
              <p:cNvPr id="16" name="AutoShape 81">
                <a:extLst>
                  <a:ext uri="{FF2B5EF4-FFF2-40B4-BE49-F238E27FC236}">
                    <a16:creationId xmlns="" xmlns:a16="http://schemas.microsoft.com/office/drawing/2014/main" id="{CB052EC6-4F96-1C42-9938-E03443F49FE6}"/>
                  </a:ext>
                </a:extLst>
              </p:cNvPr>
              <p:cNvSpPr>
                <a:spLocks noChangeArrowheads="1"/>
              </p:cNvSpPr>
              <p:nvPr/>
            </p:nvSpPr>
            <p:spPr bwMode="auto">
              <a:xfrm>
                <a:off x="2352" y="2880"/>
                <a:ext cx="480" cy="480"/>
              </a:xfrm>
              <a:prstGeom prst="flowChartConnector">
                <a:avLst/>
              </a:prstGeom>
              <a:noFill/>
              <a:ln w="12700">
                <a:solidFill>
                  <a:schemeClr val="tx1"/>
                </a:solidFill>
                <a:round/>
                <a:headEnd/>
                <a:tailEnd/>
              </a:ln>
            </p:spPr>
            <p:txBody>
              <a:bodyPr wrap="none" anchor="ctr"/>
              <a:lstStyle/>
              <a:p>
                <a:pPr algn="ctr"/>
                <a:r>
                  <a:rPr lang="en-US" sz="1500" i="1" dirty="0"/>
                  <a:t>q</a:t>
                </a:r>
              </a:p>
            </p:txBody>
          </p:sp>
          <p:sp>
            <p:nvSpPr>
              <p:cNvPr id="17" name="AutoShape 82">
                <a:extLst>
                  <a:ext uri="{FF2B5EF4-FFF2-40B4-BE49-F238E27FC236}">
                    <a16:creationId xmlns="" xmlns:a16="http://schemas.microsoft.com/office/drawing/2014/main" id="{48AEDC67-6192-ED48-BC2F-67CD224A5F47}"/>
                  </a:ext>
                </a:extLst>
              </p:cNvPr>
              <p:cNvSpPr>
                <a:spLocks noChangeArrowheads="1"/>
              </p:cNvSpPr>
              <p:nvPr/>
            </p:nvSpPr>
            <p:spPr bwMode="auto">
              <a:xfrm>
                <a:off x="2880" y="1008"/>
                <a:ext cx="480" cy="480"/>
              </a:xfrm>
              <a:prstGeom prst="flowChartConnector">
                <a:avLst/>
              </a:prstGeom>
              <a:noFill/>
              <a:ln w="12700">
                <a:solidFill>
                  <a:schemeClr val="tx1"/>
                </a:solidFill>
                <a:round/>
                <a:headEnd/>
                <a:tailEnd/>
              </a:ln>
            </p:spPr>
            <p:txBody>
              <a:bodyPr wrap="none" anchor="ctr"/>
              <a:lstStyle/>
              <a:p>
                <a:pPr algn="ctr"/>
                <a:r>
                  <a:rPr lang="en-US" sz="1500" i="1" dirty="0"/>
                  <a:t>c</a:t>
                </a:r>
              </a:p>
            </p:txBody>
          </p:sp>
          <p:sp>
            <p:nvSpPr>
              <p:cNvPr id="18" name="AutoShape 83">
                <a:extLst>
                  <a:ext uri="{FF2B5EF4-FFF2-40B4-BE49-F238E27FC236}">
                    <a16:creationId xmlns="" xmlns:a16="http://schemas.microsoft.com/office/drawing/2014/main" id="{693F0865-2E5B-FC4A-B688-9B7B6BD3C97F}"/>
                  </a:ext>
                </a:extLst>
              </p:cNvPr>
              <p:cNvSpPr>
                <a:spLocks noChangeArrowheads="1"/>
              </p:cNvSpPr>
              <p:nvPr/>
            </p:nvSpPr>
            <p:spPr bwMode="auto">
              <a:xfrm>
                <a:off x="3552" y="1584"/>
                <a:ext cx="480" cy="480"/>
              </a:xfrm>
              <a:prstGeom prst="flowChartConnector">
                <a:avLst/>
              </a:prstGeom>
              <a:noFill/>
              <a:ln w="12700">
                <a:solidFill>
                  <a:schemeClr val="tx1"/>
                </a:solidFill>
                <a:round/>
                <a:headEnd/>
                <a:tailEnd/>
              </a:ln>
            </p:spPr>
            <p:txBody>
              <a:bodyPr wrap="none" anchor="ctr"/>
              <a:lstStyle/>
              <a:p>
                <a:pPr algn="ctr"/>
                <a:r>
                  <a:rPr lang="en-US" sz="1500" i="1" dirty="0"/>
                  <a:t>e</a:t>
                </a:r>
              </a:p>
            </p:txBody>
          </p:sp>
          <p:sp>
            <p:nvSpPr>
              <p:cNvPr id="19" name="AutoShape 84">
                <a:extLst>
                  <a:ext uri="{FF2B5EF4-FFF2-40B4-BE49-F238E27FC236}">
                    <a16:creationId xmlns="" xmlns:a16="http://schemas.microsoft.com/office/drawing/2014/main" id="{EA531D9B-7B6A-9847-8B5B-61DA3BBC38E1}"/>
                  </a:ext>
                </a:extLst>
              </p:cNvPr>
              <p:cNvSpPr>
                <a:spLocks noChangeArrowheads="1"/>
              </p:cNvSpPr>
              <p:nvPr/>
            </p:nvSpPr>
            <p:spPr bwMode="auto">
              <a:xfrm>
                <a:off x="3168" y="2256"/>
                <a:ext cx="480" cy="480"/>
              </a:xfrm>
              <a:prstGeom prst="flowChartConnector">
                <a:avLst/>
              </a:prstGeom>
              <a:noFill/>
              <a:ln w="12700">
                <a:solidFill>
                  <a:schemeClr val="tx1"/>
                </a:solidFill>
                <a:round/>
                <a:headEnd/>
                <a:tailEnd/>
              </a:ln>
            </p:spPr>
            <p:txBody>
              <a:bodyPr wrap="none" anchor="ctr"/>
              <a:lstStyle/>
              <a:p>
                <a:pPr algn="ctr"/>
                <a:r>
                  <a:rPr lang="en-US" sz="1500" i="1" dirty="0"/>
                  <a:t>h</a:t>
                </a:r>
              </a:p>
            </p:txBody>
          </p:sp>
          <p:sp>
            <p:nvSpPr>
              <p:cNvPr id="20" name="AutoShape 85">
                <a:extLst>
                  <a:ext uri="{FF2B5EF4-FFF2-40B4-BE49-F238E27FC236}">
                    <a16:creationId xmlns="" xmlns:a16="http://schemas.microsoft.com/office/drawing/2014/main" id="{8E6C8C5D-1FF6-3148-8767-D53ABFC28A8C}"/>
                  </a:ext>
                </a:extLst>
              </p:cNvPr>
              <p:cNvSpPr>
                <a:spLocks noChangeArrowheads="1"/>
              </p:cNvSpPr>
              <p:nvPr/>
            </p:nvSpPr>
            <p:spPr bwMode="auto">
              <a:xfrm>
                <a:off x="1584" y="624"/>
                <a:ext cx="480" cy="480"/>
              </a:xfrm>
              <a:prstGeom prst="flowChartConnector">
                <a:avLst/>
              </a:prstGeom>
              <a:noFill/>
              <a:ln w="12700">
                <a:solidFill>
                  <a:schemeClr val="tx1"/>
                </a:solidFill>
                <a:round/>
                <a:headEnd/>
                <a:tailEnd/>
              </a:ln>
            </p:spPr>
            <p:txBody>
              <a:bodyPr wrap="none" anchor="ctr"/>
              <a:lstStyle/>
              <a:p>
                <a:pPr algn="ctr"/>
                <a:r>
                  <a:rPr lang="en-US" sz="1500" i="1" dirty="0"/>
                  <a:t>a</a:t>
                </a:r>
              </a:p>
            </p:txBody>
          </p:sp>
          <p:sp>
            <p:nvSpPr>
              <p:cNvPr id="21" name="AutoShape 86">
                <a:extLst>
                  <a:ext uri="{FF2B5EF4-FFF2-40B4-BE49-F238E27FC236}">
                    <a16:creationId xmlns="" xmlns:a16="http://schemas.microsoft.com/office/drawing/2014/main" id="{D55DC1CD-24A0-BE47-9A94-780DA599F025}"/>
                  </a:ext>
                </a:extLst>
              </p:cNvPr>
              <p:cNvSpPr>
                <a:spLocks noChangeArrowheads="1"/>
              </p:cNvSpPr>
              <p:nvPr/>
            </p:nvSpPr>
            <p:spPr bwMode="auto">
              <a:xfrm>
                <a:off x="4560" y="1872"/>
                <a:ext cx="480" cy="480"/>
              </a:xfrm>
              <a:prstGeom prst="flowChartConnector">
                <a:avLst/>
              </a:prstGeom>
              <a:noFill/>
              <a:ln w="12700">
                <a:solidFill>
                  <a:schemeClr val="tx1"/>
                </a:solidFill>
                <a:round/>
                <a:headEnd/>
                <a:tailEnd/>
              </a:ln>
            </p:spPr>
            <p:txBody>
              <a:bodyPr wrap="none" anchor="ctr"/>
              <a:lstStyle/>
              <a:p>
                <a:pPr algn="ctr"/>
                <a:r>
                  <a:rPr lang="en-US" sz="1500" i="1" dirty="0"/>
                  <a:t>f</a:t>
                </a:r>
              </a:p>
            </p:txBody>
          </p:sp>
          <p:sp>
            <p:nvSpPr>
              <p:cNvPr id="22" name="AutoShape 87">
                <a:extLst>
                  <a:ext uri="{FF2B5EF4-FFF2-40B4-BE49-F238E27FC236}">
                    <a16:creationId xmlns="" xmlns:a16="http://schemas.microsoft.com/office/drawing/2014/main" id="{8843EBC9-0AEC-A24E-A41D-8BB7C3D36FFE}"/>
                  </a:ext>
                </a:extLst>
              </p:cNvPr>
              <p:cNvSpPr>
                <a:spLocks noChangeArrowheads="1"/>
              </p:cNvSpPr>
              <p:nvPr/>
            </p:nvSpPr>
            <p:spPr bwMode="auto">
              <a:xfrm>
                <a:off x="4368" y="2736"/>
                <a:ext cx="480" cy="480"/>
              </a:xfrm>
              <a:prstGeom prst="flowChartConnector">
                <a:avLst/>
              </a:prstGeom>
              <a:noFill/>
              <a:ln w="12700">
                <a:solidFill>
                  <a:schemeClr val="tx1"/>
                </a:solidFill>
                <a:round/>
                <a:headEnd/>
                <a:tailEnd/>
              </a:ln>
            </p:spPr>
            <p:txBody>
              <a:bodyPr wrap="none" anchor="ctr"/>
              <a:lstStyle/>
              <a:p>
                <a:pPr algn="ctr"/>
                <a:r>
                  <a:rPr lang="en-US" sz="1500" i="1" dirty="0"/>
                  <a:t>r</a:t>
                </a:r>
              </a:p>
            </p:txBody>
          </p:sp>
          <p:cxnSp>
            <p:nvCxnSpPr>
              <p:cNvPr id="23" name="AutoShape 88">
                <a:extLst>
                  <a:ext uri="{FF2B5EF4-FFF2-40B4-BE49-F238E27FC236}">
                    <a16:creationId xmlns="" xmlns:a16="http://schemas.microsoft.com/office/drawing/2014/main" id="{E7DED64A-1D3A-6646-BD1D-7FC8456AB676}"/>
                  </a:ext>
                </a:extLst>
              </p:cNvPr>
              <p:cNvCxnSpPr>
                <a:cxnSpLocks noChangeShapeType="1"/>
                <a:stCxn id="11" idx="5"/>
                <a:endCxn id="15" idx="2"/>
              </p:cNvCxnSpPr>
              <p:nvPr/>
            </p:nvCxnSpPr>
            <p:spPr bwMode="auto">
              <a:xfrm>
                <a:off x="746" y="2618"/>
                <a:ext cx="454" cy="358"/>
              </a:xfrm>
              <a:prstGeom prst="straightConnector1">
                <a:avLst/>
              </a:prstGeom>
              <a:noFill/>
              <a:ln w="9525">
                <a:solidFill>
                  <a:schemeClr val="tx1"/>
                </a:solidFill>
                <a:round/>
                <a:headEnd/>
                <a:tailEnd type="triangle" w="med" len="med"/>
              </a:ln>
            </p:spPr>
          </p:cxnSp>
          <p:cxnSp>
            <p:nvCxnSpPr>
              <p:cNvPr id="24" name="AutoShape 89">
                <a:extLst>
                  <a:ext uri="{FF2B5EF4-FFF2-40B4-BE49-F238E27FC236}">
                    <a16:creationId xmlns="" xmlns:a16="http://schemas.microsoft.com/office/drawing/2014/main" id="{A9ED5D25-E5E0-9249-AD91-A794E55DF73D}"/>
                  </a:ext>
                </a:extLst>
              </p:cNvPr>
              <p:cNvCxnSpPr>
                <a:cxnSpLocks noChangeShapeType="1"/>
                <a:stCxn id="15" idx="5"/>
                <a:endCxn id="16" idx="2"/>
              </p:cNvCxnSpPr>
              <p:nvPr/>
            </p:nvCxnSpPr>
            <p:spPr bwMode="auto">
              <a:xfrm flipV="1">
                <a:off x="1610" y="3120"/>
                <a:ext cx="742" cy="26"/>
              </a:xfrm>
              <a:prstGeom prst="straightConnector1">
                <a:avLst/>
              </a:prstGeom>
              <a:noFill/>
              <a:ln w="9525">
                <a:solidFill>
                  <a:schemeClr val="tx1"/>
                </a:solidFill>
                <a:round/>
                <a:headEnd/>
                <a:tailEnd type="triangle" w="med" len="med"/>
              </a:ln>
            </p:spPr>
          </p:cxnSp>
          <p:cxnSp>
            <p:nvCxnSpPr>
              <p:cNvPr id="25" name="AutoShape 90">
                <a:extLst>
                  <a:ext uri="{FF2B5EF4-FFF2-40B4-BE49-F238E27FC236}">
                    <a16:creationId xmlns="" xmlns:a16="http://schemas.microsoft.com/office/drawing/2014/main" id="{65D31F60-BD74-FB4D-92B5-A625CF835527}"/>
                  </a:ext>
                </a:extLst>
              </p:cNvPr>
              <p:cNvCxnSpPr>
                <a:cxnSpLocks noChangeShapeType="1"/>
                <a:stCxn id="19" idx="3"/>
                <a:endCxn id="16" idx="7"/>
              </p:cNvCxnSpPr>
              <p:nvPr/>
            </p:nvCxnSpPr>
            <p:spPr bwMode="auto">
              <a:xfrm flipH="1">
                <a:off x="2762" y="2666"/>
                <a:ext cx="476" cy="284"/>
              </a:xfrm>
              <a:prstGeom prst="straightConnector1">
                <a:avLst/>
              </a:prstGeom>
              <a:noFill/>
              <a:ln w="9525">
                <a:solidFill>
                  <a:schemeClr val="tx1"/>
                </a:solidFill>
                <a:round/>
                <a:headEnd/>
                <a:tailEnd type="triangle" w="med" len="med"/>
              </a:ln>
            </p:spPr>
          </p:cxnSp>
          <p:cxnSp>
            <p:nvCxnSpPr>
              <p:cNvPr id="26" name="AutoShape 91">
                <a:extLst>
                  <a:ext uri="{FF2B5EF4-FFF2-40B4-BE49-F238E27FC236}">
                    <a16:creationId xmlns="" xmlns:a16="http://schemas.microsoft.com/office/drawing/2014/main" id="{A887D58F-857C-B247-9086-2B0855C1D92B}"/>
                  </a:ext>
                </a:extLst>
              </p:cNvPr>
              <p:cNvCxnSpPr>
                <a:cxnSpLocks noChangeShapeType="1"/>
                <a:stCxn id="19" idx="2"/>
                <a:endCxn id="15" idx="6"/>
              </p:cNvCxnSpPr>
              <p:nvPr/>
            </p:nvCxnSpPr>
            <p:spPr bwMode="auto">
              <a:xfrm flipH="1">
                <a:off x="1680" y="2496"/>
                <a:ext cx="1488" cy="480"/>
              </a:xfrm>
              <a:prstGeom prst="straightConnector1">
                <a:avLst/>
              </a:prstGeom>
              <a:noFill/>
              <a:ln w="9525">
                <a:solidFill>
                  <a:schemeClr val="tx1"/>
                </a:solidFill>
                <a:round/>
                <a:headEnd/>
                <a:tailEnd type="triangle" w="med" len="med"/>
              </a:ln>
            </p:spPr>
          </p:cxnSp>
          <p:cxnSp>
            <p:nvCxnSpPr>
              <p:cNvPr id="27" name="AutoShape 92">
                <a:extLst>
                  <a:ext uri="{FF2B5EF4-FFF2-40B4-BE49-F238E27FC236}">
                    <a16:creationId xmlns="" xmlns:a16="http://schemas.microsoft.com/office/drawing/2014/main" id="{CC507B33-7E11-1F4A-B958-6BFD37794932}"/>
                  </a:ext>
                </a:extLst>
              </p:cNvPr>
              <p:cNvCxnSpPr>
                <a:cxnSpLocks noChangeShapeType="1"/>
                <a:stCxn id="18" idx="4"/>
                <a:endCxn id="19" idx="7"/>
              </p:cNvCxnSpPr>
              <p:nvPr/>
            </p:nvCxnSpPr>
            <p:spPr bwMode="auto">
              <a:xfrm flipH="1">
                <a:off x="3578" y="2064"/>
                <a:ext cx="214" cy="262"/>
              </a:xfrm>
              <a:prstGeom prst="straightConnector1">
                <a:avLst/>
              </a:prstGeom>
              <a:noFill/>
              <a:ln w="9525">
                <a:solidFill>
                  <a:schemeClr val="tx1"/>
                </a:solidFill>
                <a:round/>
                <a:headEnd/>
                <a:tailEnd type="triangle" w="med" len="med"/>
              </a:ln>
            </p:spPr>
          </p:cxnSp>
          <p:cxnSp>
            <p:nvCxnSpPr>
              <p:cNvPr id="28" name="AutoShape 93">
                <a:extLst>
                  <a:ext uri="{FF2B5EF4-FFF2-40B4-BE49-F238E27FC236}">
                    <a16:creationId xmlns="" xmlns:a16="http://schemas.microsoft.com/office/drawing/2014/main" id="{1DEF7D8C-425F-BB48-8E8B-8A1924F66119}"/>
                  </a:ext>
                </a:extLst>
              </p:cNvPr>
              <p:cNvCxnSpPr>
                <a:cxnSpLocks noChangeShapeType="1"/>
                <a:stCxn id="18" idx="5"/>
                <a:endCxn id="22" idx="1"/>
              </p:cNvCxnSpPr>
              <p:nvPr/>
            </p:nvCxnSpPr>
            <p:spPr bwMode="auto">
              <a:xfrm>
                <a:off x="3962" y="1994"/>
                <a:ext cx="476" cy="812"/>
              </a:xfrm>
              <a:prstGeom prst="straightConnector1">
                <a:avLst/>
              </a:prstGeom>
              <a:noFill/>
              <a:ln w="9525">
                <a:solidFill>
                  <a:schemeClr val="tx1"/>
                </a:solidFill>
                <a:round/>
                <a:headEnd/>
                <a:tailEnd type="triangle" w="med" len="med"/>
              </a:ln>
            </p:spPr>
          </p:cxnSp>
          <p:cxnSp>
            <p:nvCxnSpPr>
              <p:cNvPr id="29" name="AutoShape 94">
                <a:extLst>
                  <a:ext uri="{FF2B5EF4-FFF2-40B4-BE49-F238E27FC236}">
                    <a16:creationId xmlns="" xmlns:a16="http://schemas.microsoft.com/office/drawing/2014/main" id="{3ED14553-2152-9A46-B2D5-F6DF450AFA74}"/>
                  </a:ext>
                </a:extLst>
              </p:cNvPr>
              <p:cNvCxnSpPr>
                <a:cxnSpLocks noChangeShapeType="1"/>
                <a:stCxn id="22" idx="0"/>
                <a:endCxn id="21" idx="4"/>
              </p:cNvCxnSpPr>
              <p:nvPr/>
            </p:nvCxnSpPr>
            <p:spPr bwMode="auto">
              <a:xfrm flipV="1">
                <a:off x="4608" y="2352"/>
                <a:ext cx="192" cy="384"/>
              </a:xfrm>
              <a:prstGeom prst="straightConnector1">
                <a:avLst/>
              </a:prstGeom>
              <a:noFill/>
              <a:ln w="9525">
                <a:solidFill>
                  <a:schemeClr val="tx1"/>
                </a:solidFill>
                <a:round/>
                <a:headEnd/>
                <a:tailEnd type="triangle" w="med" len="med"/>
              </a:ln>
            </p:spPr>
          </p:cxnSp>
          <p:cxnSp>
            <p:nvCxnSpPr>
              <p:cNvPr id="30" name="AutoShape 95">
                <a:extLst>
                  <a:ext uri="{FF2B5EF4-FFF2-40B4-BE49-F238E27FC236}">
                    <a16:creationId xmlns="" xmlns:a16="http://schemas.microsoft.com/office/drawing/2014/main" id="{020091E2-3807-524C-AE8C-3D421AFAB46D}"/>
                  </a:ext>
                </a:extLst>
              </p:cNvPr>
              <p:cNvCxnSpPr>
                <a:cxnSpLocks noChangeShapeType="1"/>
                <a:stCxn id="21" idx="0"/>
                <a:endCxn id="12" idx="4"/>
              </p:cNvCxnSpPr>
              <p:nvPr/>
            </p:nvCxnSpPr>
            <p:spPr bwMode="auto">
              <a:xfrm flipV="1">
                <a:off x="4800" y="1056"/>
                <a:ext cx="144" cy="816"/>
              </a:xfrm>
              <a:prstGeom prst="straightConnector1">
                <a:avLst/>
              </a:prstGeom>
              <a:noFill/>
              <a:ln w="9525">
                <a:solidFill>
                  <a:schemeClr val="tx1"/>
                </a:solidFill>
                <a:round/>
                <a:headEnd/>
                <a:tailEnd type="triangle" w="med" len="med"/>
              </a:ln>
            </p:spPr>
          </p:cxnSp>
          <p:cxnSp>
            <p:nvCxnSpPr>
              <p:cNvPr id="31" name="AutoShape 96">
                <a:extLst>
                  <a:ext uri="{FF2B5EF4-FFF2-40B4-BE49-F238E27FC236}">
                    <a16:creationId xmlns="" xmlns:a16="http://schemas.microsoft.com/office/drawing/2014/main" id="{099A5D12-F9FC-4648-BCD7-F462C6A90D1C}"/>
                  </a:ext>
                </a:extLst>
              </p:cNvPr>
              <p:cNvCxnSpPr>
                <a:cxnSpLocks noChangeShapeType="1"/>
                <a:stCxn id="11" idx="7"/>
              </p:cNvCxnSpPr>
              <p:nvPr/>
            </p:nvCxnSpPr>
            <p:spPr bwMode="auto">
              <a:xfrm flipV="1">
                <a:off x="746" y="2016"/>
                <a:ext cx="982" cy="262"/>
              </a:xfrm>
              <a:prstGeom prst="straightConnector1">
                <a:avLst/>
              </a:prstGeom>
              <a:noFill/>
              <a:ln w="9525">
                <a:solidFill>
                  <a:schemeClr val="tx1"/>
                </a:solidFill>
                <a:round/>
                <a:headEnd/>
                <a:tailEnd type="triangle" w="med" len="med"/>
              </a:ln>
            </p:spPr>
          </p:cxnSp>
          <p:cxnSp>
            <p:nvCxnSpPr>
              <p:cNvPr id="32" name="AutoShape 97">
                <a:extLst>
                  <a:ext uri="{FF2B5EF4-FFF2-40B4-BE49-F238E27FC236}">
                    <a16:creationId xmlns="" xmlns:a16="http://schemas.microsoft.com/office/drawing/2014/main" id="{3CF21E22-0420-844F-ACA5-282720AA5EEB}"/>
                  </a:ext>
                </a:extLst>
              </p:cNvPr>
              <p:cNvCxnSpPr>
                <a:cxnSpLocks noChangeShapeType="1"/>
                <a:stCxn id="13" idx="1"/>
                <a:endCxn id="14" idx="5"/>
              </p:cNvCxnSpPr>
              <p:nvPr/>
            </p:nvCxnSpPr>
            <p:spPr bwMode="auto">
              <a:xfrm flipH="1" flipV="1">
                <a:off x="1130" y="1466"/>
                <a:ext cx="668" cy="380"/>
              </a:xfrm>
              <a:prstGeom prst="straightConnector1">
                <a:avLst/>
              </a:prstGeom>
              <a:noFill/>
              <a:ln w="9525">
                <a:solidFill>
                  <a:schemeClr val="tx1"/>
                </a:solidFill>
                <a:round/>
                <a:headEnd/>
                <a:tailEnd type="triangle" w="med" len="med"/>
              </a:ln>
            </p:spPr>
          </p:cxnSp>
          <p:cxnSp>
            <p:nvCxnSpPr>
              <p:cNvPr id="33" name="AutoShape 98">
                <a:extLst>
                  <a:ext uri="{FF2B5EF4-FFF2-40B4-BE49-F238E27FC236}">
                    <a16:creationId xmlns="" xmlns:a16="http://schemas.microsoft.com/office/drawing/2014/main" id="{0027C25B-E428-0446-91E8-B6B627BB292F}"/>
                  </a:ext>
                </a:extLst>
              </p:cNvPr>
              <p:cNvCxnSpPr>
                <a:cxnSpLocks noChangeShapeType="1"/>
                <a:endCxn id="20" idx="2"/>
              </p:cNvCxnSpPr>
              <p:nvPr/>
            </p:nvCxnSpPr>
            <p:spPr bwMode="auto">
              <a:xfrm flipV="1">
                <a:off x="1152" y="864"/>
                <a:ext cx="432" cy="262"/>
              </a:xfrm>
              <a:prstGeom prst="straightConnector1">
                <a:avLst/>
              </a:prstGeom>
              <a:noFill/>
              <a:ln w="9525">
                <a:solidFill>
                  <a:schemeClr val="tx1"/>
                </a:solidFill>
                <a:round/>
                <a:headEnd/>
                <a:tailEnd type="triangle" w="med" len="med"/>
              </a:ln>
            </p:spPr>
          </p:cxnSp>
          <p:cxnSp>
            <p:nvCxnSpPr>
              <p:cNvPr id="34" name="AutoShape 99">
                <a:extLst>
                  <a:ext uri="{FF2B5EF4-FFF2-40B4-BE49-F238E27FC236}">
                    <a16:creationId xmlns="" xmlns:a16="http://schemas.microsoft.com/office/drawing/2014/main" id="{69571293-F4E7-E24B-A5BE-A22314223EC8}"/>
                  </a:ext>
                </a:extLst>
              </p:cNvPr>
              <p:cNvCxnSpPr>
                <a:cxnSpLocks noChangeShapeType="1"/>
                <a:stCxn id="17" idx="2"/>
                <a:endCxn id="20" idx="6"/>
              </p:cNvCxnSpPr>
              <p:nvPr/>
            </p:nvCxnSpPr>
            <p:spPr bwMode="auto">
              <a:xfrm flipH="1" flipV="1">
                <a:off x="2064" y="864"/>
                <a:ext cx="816" cy="384"/>
              </a:xfrm>
              <a:prstGeom prst="straightConnector1">
                <a:avLst/>
              </a:prstGeom>
              <a:noFill/>
              <a:ln w="9525">
                <a:solidFill>
                  <a:schemeClr val="tx1"/>
                </a:solidFill>
                <a:round/>
                <a:headEnd/>
                <a:tailEnd type="triangle" w="med" len="med"/>
              </a:ln>
            </p:spPr>
          </p:cxnSp>
          <p:cxnSp>
            <p:nvCxnSpPr>
              <p:cNvPr id="35" name="AutoShape 100">
                <a:extLst>
                  <a:ext uri="{FF2B5EF4-FFF2-40B4-BE49-F238E27FC236}">
                    <a16:creationId xmlns="" xmlns:a16="http://schemas.microsoft.com/office/drawing/2014/main" id="{A8FE806E-813D-2C4F-958B-05A2CA23F210}"/>
                  </a:ext>
                </a:extLst>
              </p:cNvPr>
              <p:cNvCxnSpPr>
                <a:cxnSpLocks noChangeShapeType="1"/>
                <a:stCxn id="13" idx="7"/>
                <a:endCxn id="17" idx="3"/>
              </p:cNvCxnSpPr>
              <p:nvPr/>
            </p:nvCxnSpPr>
            <p:spPr bwMode="auto">
              <a:xfrm flipV="1">
                <a:off x="2138" y="1418"/>
                <a:ext cx="812" cy="428"/>
              </a:xfrm>
              <a:prstGeom prst="straightConnector1">
                <a:avLst/>
              </a:prstGeom>
              <a:noFill/>
              <a:ln w="9525">
                <a:solidFill>
                  <a:schemeClr val="tx1"/>
                </a:solidFill>
                <a:round/>
                <a:headEnd/>
                <a:tailEnd type="triangle" w="med" len="med"/>
              </a:ln>
            </p:spPr>
          </p:cxnSp>
          <p:cxnSp>
            <p:nvCxnSpPr>
              <p:cNvPr id="36" name="AutoShape 101">
                <a:extLst>
                  <a:ext uri="{FF2B5EF4-FFF2-40B4-BE49-F238E27FC236}">
                    <a16:creationId xmlns="" xmlns:a16="http://schemas.microsoft.com/office/drawing/2014/main" id="{B9CD6610-6356-9649-8326-56B1299615B4}"/>
                  </a:ext>
                </a:extLst>
              </p:cNvPr>
              <p:cNvCxnSpPr>
                <a:cxnSpLocks noChangeShapeType="1"/>
                <a:stCxn id="13" idx="6"/>
                <a:endCxn id="18" idx="2"/>
              </p:cNvCxnSpPr>
              <p:nvPr/>
            </p:nvCxnSpPr>
            <p:spPr bwMode="auto">
              <a:xfrm flipV="1">
                <a:off x="2208" y="1824"/>
                <a:ext cx="1344" cy="192"/>
              </a:xfrm>
              <a:prstGeom prst="straightConnector1">
                <a:avLst/>
              </a:prstGeom>
              <a:noFill/>
              <a:ln w="9525">
                <a:solidFill>
                  <a:schemeClr val="tx1"/>
                </a:solidFill>
                <a:round/>
                <a:headEnd/>
                <a:tailEnd type="triangle" w="med" len="med"/>
              </a:ln>
            </p:spPr>
          </p:cxnSp>
          <p:cxnSp>
            <p:nvCxnSpPr>
              <p:cNvPr id="37" name="AutoShape 102">
                <a:extLst>
                  <a:ext uri="{FF2B5EF4-FFF2-40B4-BE49-F238E27FC236}">
                    <a16:creationId xmlns="" xmlns:a16="http://schemas.microsoft.com/office/drawing/2014/main" id="{9BC1E76A-CCF6-4C41-B491-6043C4C7C3FC}"/>
                  </a:ext>
                </a:extLst>
              </p:cNvPr>
              <p:cNvCxnSpPr>
                <a:cxnSpLocks noChangeShapeType="1"/>
                <a:stCxn id="21" idx="1"/>
                <a:endCxn id="17" idx="6"/>
              </p:cNvCxnSpPr>
              <p:nvPr/>
            </p:nvCxnSpPr>
            <p:spPr bwMode="auto">
              <a:xfrm rot="5400000" flipH="1">
                <a:off x="3648" y="960"/>
                <a:ext cx="694" cy="1270"/>
              </a:xfrm>
              <a:prstGeom prst="curvedConnector2">
                <a:avLst/>
              </a:prstGeom>
              <a:noFill/>
              <a:ln w="9525">
                <a:solidFill>
                  <a:schemeClr val="tx1"/>
                </a:solidFill>
                <a:round/>
                <a:headEnd/>
                <a:tailEnd type="triangle" w="med" len="med"/>
              </a:ln>
            </p:spPr>
          </p:cxnSp>
          <p:cxnSp>
            <p:nvCxnSpPr>
              <p:cNvPr id="38" name="AutoShape 103">
                <a:extLst>
                  <a:ext uri="{FF2B5EF4-FFF2-40B4-BE49-F238E27FC236}">
                    <a16:creationId xmlns="" xmlns:a16="http://schemas.microsoft.com/office/drawing/2014/main" id="{134CA5DB-1D46-B44A-9707-547A8C81B78B}"/>
                  </a:ext>
                </a:extLst>
              </p:cNvPr>
              <p:cNvCxnSpPr>
                <a:cxnSpLocks noChangeShapeType="1"/>
                <a:stCxn id="11" idx="6"/>
                <a:endCxn id="18" idx="3"/>
              </p:cNvCxnSpPr>
              <p:nvPr/>
            </p:nvCxnSpPr>
            <p:spPr bwMode="auto">
              <a:xfrm flipV="1">
                <a:off x="816" y="1994"/>
                <a:ext cx="2806" cy="454"/>
              </a:xfrm>
              <a:prstGeom prst="curvedConnector2">
                <a:avLst/>
              </a:prstGeom>
              <a:noFill/>
              <a:ln w="9525">
                <a:solidFill>
                  <a:schemeClr val="tx1"/>
                </a:solidFill>
                <a:round/>
                <a:headEnd/>
                <a:tailEnd type="triangle" w="med" len="med"/>
              </a:ln>
            </p:spPr>
          </p:cxnSp>
        </p:grpSp>
        <p:cxnSp>
          <p:nvCxnSpPr>
            <p:cNvPr id="10" name="AutoShape 104">
              <a:extLst>
                <a:ext uri="{FF2B5EF4-FFF2-40B4-BE49-F238E27FC236}">
                  <a16:creationId xmlns="" xmlns:a16="http://schemas.microsoft.com/office/drawing/2014/main" id="{CB23229F-185B-E54E-A880-27B32E559306}"/>
                </a:ext>
              </a:extLst>
            </p:cNvPr>
            <p:cNvCxnSpPr>
              <a:cxnSpLocks noChangeShapeType="1"/>
              <a:stCxn id="16" idx="6"/>
              <a:endCxn id="22" idx="2"/>
            </p:cNvCxnSpPr>
            <p:nvPr/>
          </p:nvCxnSpPr>
          <p:spPr bwMode="auto">
            <a:xfrm flipV="1">
              <a:off x="2966" y="3043"/>
              <a:ext cx="1323" cy="119"/>
            </a:xfrm>
            <a:prstGeom prst="straightConnector1">
              <a:avLst/>
            </a:prstGeom>
            <a:noFill/>
            <a:ln w="9525">
              <a:solidFill>
                <a:schemeClr val="bg1"/>
              </a:solidFill>
              <a:round/>
              <a:headEnd/>
              <a:tailEnd type="triangle" w="med" len="med"/>
            </a:ln>
          </p:spPr>
        </p:cxnSp>
      </p:grpSp>
      <p:sp>
        <p:nvSpPr>
          <p:cNvPr id="39" name="Text Box 142">
            <a:extLst>
              <a:ext uri="{FF2B5EF4-FFF2-40B4-BE49-F238E27FC236}">
                <a16:creationId xmlns="" xmlns:a16="http://schemas.microsoft.com/office/drawing/2014/main" id="{A0ABD7C5-2B53-CA4D-844F-D8DBC9B7D6B9}"/>
              </a:ext>
            </a:extLst>
          </p:cNvPr>
          <p:cNvSpPr txBox="1">
            <a:spLocks noChangeArrowheads="1"/>
          </p:cNvSpPr>
          <p:nvPr/>
        </p:nvSpPr>
        <p:spPr bwMode="auto">
          <a:xfrm>
            <a:off x="2767613" y="4627437"/>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3</a:t>
            </a:r>
          </a:p>
        </p:txBody>
      </p:sp>
      <p:sp>
        <p:nvSpPr>
          <p:cNvPr id="40" name="Text Box 143">
            <a:extLst>
              <a:ext uri="{FF2B5EF4-FFF2-40B4-BE49-F238E27FC236}">
                <a16:creationId xmlns="" xmlns:a16="http://schemas.microsoft.com/office/drawing/2014/main" id="{FEA413C7-3E65-5C4F-A1D3-E000550DCF58}"/>
              </a:ext>
            </a:extLst>
          </p:cNvPr>
          <p:cNvSpPr txBox="1">
            <a:spLocks noChangeArrowheads="1"/>
          </p:cNvSpPr>
          <p:nvPr/>
        </p:nvSpPr>
        <p:spPr bwMode="auto">
          <a:xfrm>
            <a:off x="3761389" y="4781422"/>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9</a:t>
            </a:r>
          </a:p>
        </p:txBody>
      </p:sp>
      <p:sp>
        <p:nvSpPr>
          <p:cNvPr id="41" name="Text Box 144">
            <a:extLst>
              <a:ext uri="{FF2B5EF4-FFF2-40B4-BE49-F238E27FC236}">
                <a16:creationId xmlns="" xmlns:a16="http://schemas.microsoft.com/office/drawing/2014/main" id="{5EDD0EB5-271F-8045-85B3-2E5E21C5FD1C}"/>
              </a:ext>
            </a:extLst>
          </p:cNvPr>
          <p:cNvSpPr txBox="1">
            <a:spLocks noChangeArrowheads="1"/>
          </p:cNvSpPr>
          <p:nvPr/>
        </p:nvSpPr>
        <p:spPr bwMode="auto">
          <a:xfrm>
            <a:off x="2618389" y="5275137"/>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1</a:t>
            </a:r>
          </a:p>
        </p:txBody>
      </p:sp>
      <p:sp>
        <p:nvSpPr>
          <p:cNvPr id="42" name="Text Box 145">
            <a:extLst>
              <a:ext uri="{FF2B5EF4-FFF2-40B4-BE49-F238E27FC236}">
                <a16:creationId xmlns="" xmlns:a16="http://schemas.microsoft.com/office/drawing/2014/main" id="{0E574D6C-CB4D-D24A-A91B-062AE4641E89}"/>
              </a:ext>
            </a:extLst>
          </p:cNvPr>
          <p:cNvSpPr txBox="1">
            <a:spLocks noChangeArrowheads="1"/>
          </p:cNvSpPr>
          <p:nvPr/>
        </p:nvSpPr>
        <p:spPr bwMode="auto">
          <a:xfrm>
            <a:off x="3107337" y="4309937"/>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1</a:t>
            </a:r>
          </a:p>
        </p:txBody>
      </p:sp>
      <p:sp>
        <p:nvSpPr>
          <p:cNvPr id="43" name="Text Box 146">
            <a:extLst>
              <a:ext uri="{FF2B5EF4-FFF2-40B4-BE49-F238E27FC236}">
                <a16:creationId xmlns="" xmlns:a16="http://schemas.microsoft.com/office/drawing/2014/main" id="{38C98746-1661-0A46-AB89-8DF5D7F8586A}"/>
              </a:ext>
            </a:extLst>
          </p:cNvPr>
          <p:cNvSpPr txBox="1">
            <a:spLocks noChangeArrowheads="1"/>
          </p:cNvSpPr>
          <p:nvPr/>
        </p:nvSpPr>
        <p:spPr bwMode="auto">
          <a:xfrm>
            <a:off x="2918425" y="3871785"/>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2</a:t>
            </a:r>
          </a:p>
        </p:txBody>
      </p:sp>
      <p:sp>
        <p:nvSpPr>
          <p:cNvPr id="44" name="Text Box 147">
            <a:extLst>
              <a:ext uri="{FF2B5EF4-FFF2-40B4-BE49-F238E27FC236}">
                <a16:creationId xmlns="" xmlns:a16="http://schemas.microsoft.com/office/drawing/2014/main" id="{0E48CE05-6530-9B42-B069-C6EB6F18056C}"/>
              </a:ext>
            </a:extLst>
          </p:cNvPr>
          <p:cNvSpPr txBox="1">
            <a:spLocks noChangeArrowheads="1"/>
          </p:cNvSpPr>
          <p:nvPr/>
        </p:nvSpPr>
        <p:spPr bwMode="auto">
          <a:xfrm>
            <a:off x="3635977" y="4292473"/>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8</a:t>
            </a:r>
          </a:p>
        </p:txBody>
      </p:sp>
      <p:sp>
        <p:nvSpPr>
          <p:cNvPr id="45" name="Text Box 148">
            <a:extLst>
              <a:ext uri="{FF2B5EF4-FFF2-40B4-BE49-F238E27FC236}">
                <a16:creationId xmlns="" xmlns:a16="http://schemas.microsoft.com/office/drawing/2014/main" id="{7E43D7D7-D8B3-204E-BF69-51070A945F04}"/>
              </a:ext>
            </a:extLst>
          </p:cNvPr>
          <p:cNvSpPr txBox="1">
            <a:spLocks noChangeArrowheads="1"/>
          </p:cNvSpPr>
          <p:nvPr/>
        </p:nvSpPr>
        <p:spPr bwMode="auto">
          <a:xfrm>
            <a:off x="4566253" y="4905249"/>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8</a:t>
            </a:r>
          </a:p>
        </p:txBody>
      </p:sp>
      <p:sp>
        <p:nvSpPr>
          <p:cNvPr id="46" name="Text Box 149">
            <a:extLst>
              <a:ext uri="{FF2B5EF4-FFF2-40B4-BE49-F238E27FC236}">
                <a16:creationId xmlns="" xmlns:a16="http://schemas.microsoft.com/office/drawing/2014/main" id="{682637C6-CEF1-5D48-9316-0E2B8694AB09}"/>
              </a:ext>
            </a:extLst>
          </p:cNvPr>
          <p:cNvSpPr txBox="1">
            <a:spLocks noChangeArrowheads="1"/>
          </p:cNvSpPr>
          <p:nvPr/>
        </p:nvSpPr>
        <p:spPr bwMode="auto">
          <a:xfrm>
            <a:off x="4896449" y="4778249"/>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2</a:t>
            </a:r>
          </a:p>
        </p:txBody>
      </p:sp>
      <p:sp>
        <p:nvSpPr>
          <p:cNvPr id="47" name="Text Box 150">
            <a:extLst>
              <a:ext uri="{FF2B5EF4-FFF2-40B4-BE49-F238E27FC236}">
                <a16:creationId xmlns="" xmlns:a16="http://schemas.microsoft.com/office/drawing/2014/main" id="{35C82512-4BED-7449-A72D-D2B0DDBE3FDF}"/>
              </a:ext>
            </a:extLst>
          </p:cNvPr>
          <p:cNvSpPr txBox="1">
            <a:spLocks noChangeArrowheads="1"/>
          </p:cNvSpPr>
          <p:nvPr/>
        </p:nvSpPr>
        <p:spPr bwMode="auto">
          <a:xfrm>
            <a:off x="3350229" y="5503737"/>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15</a:t>
            </a:r>
          </a:p>
        </p:txBody>
      </p:sp>
      <p:sp>
        <p:nvSpPr>
          <p:cNvPr id="48" name="Text Box 151">
            <a:extLst>
              <a:ext uri="{FF2B5EF4-FFF2-40B4-BE49-F238E27FC236}">
                <a16:creationId xmlns="" xmlns:a16="http://schemas.microsoft.com/office/drawing/2014/main" id="{16FC729F-E3AD-6945-85B4-7A87A3A5FBF5}"/>
              </a:ext>
            </a:extLst>
          </p:cNvPr>
          <p:cNvSpPr txBox="1">
            <a:spLocks noChangeArrowheads="1"/>
          </p:cNvSpPr>
          <p:nvPr/>
        </p:nvSpPr>
        <p:spPr bwMode="auto">
          <a:xfrm>
            <a:off x="5423501" y="5024310"/>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1</a:t>
            </a:r>
          </a:p>
        </p:txBody>
      </p:sp>
      <p:sp>
        <p:nvSpPr>
          <p:cNvPr id="49" name="Text Box 152">
            <a:extLst>
              <a:ext uri="{FF2B5EF4-FFF2-40B4-BE49-F238E27FC236}">
                <a16:creationId xmlns="" xmlns:a16="http://schemas.microsoft.com/office/drawing/2014/main" id="{81FD41A2-52CA-D04A-B65C-F9EB43B5F122}"/>
              </a:ext>
            </a:extLst>
          </p:cNvPr>
          <p:cNvSpPr txBox="1">
            <a:spLocks noChangeArrowheads="1"/>
          </p:cNvSpPr>
          <p:nvPr/>
        </p:nvSpPr>
        <p:spPr bwMode="auto">
          <a:xfrm>
            <a:off x="5439377" y="4373437"/>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2</a:t>
            </a:r>
          </a:p>
        </p:txBody>
      </p:sp>
      <p:sp>
        <p:nvSpPr>
          <p:cNvPr id="50" name="Text Box 155">
            <a:extLst>
              <a:ext uri="{FF2B5EF4-FFF2-40B4-BE49-F238E27FC236}">
                <a16:creationId xmlns="" xmlns:a16="http://schemas.microsoft.com/office/drawing/2014/main" id="{757986FB-9C48-EA4A-8D46-89825C977820}"/>
              </a:ext>
            </a:extLst>
          </p:cNvPr>
          <p:cNvSpPr txBox="1">
            <a:spLocks noChangeArrowheads="1"/>
          </p:cNvSpPr>
          <p:nvPr/>
        </p:nvSpPr>
        <p:spPr bwMode="auto">
          <a:xfrm>
            <a:off x="4016977" y="4479798"/>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2</a:t>
            </a:r>
          </a:p>
        </p:txBody>
      </p:sp>
    </p:spTree>
    <p:extLst>
      <p:ext uri="{BB962C8B-B14F-4D97-AF65-F5344CB8AC3E}">
        <p14:creationId xmlns:p14="http://schemas.microsoft.com/office/powerpoint/2010/main" val="136044074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统一代价搜索</a:t>
            </a:r>
          </a:p>
        </p:txBody>
      </p:sp>
      <p:sp>
        <p:nvSpPr>
          <p:cNvPr id="4" name="灯片编号占位符 3"/>
          <p:cNvSpPr>
            <a:spLocks noGrp="1"/>
          </p:cNvSpPr>
          <p:nvPr>
            <p:ph type="sldNum" sz="quarter" idx="11"/>
          </p:nvPr>
        </p:nvSpPr>
        <p:spPr/>
        <p:txBody>
          <a:bodyPr/>
          <a:lstStyle/>
          <a:p>
            <a:fld id="{339A6E09-F5C8-4E88-8A4B-297BF10FE49A}" type="slidenum">
              <a:rPr lang="zh-CN" altLang="en-US" smtClean="0"/>
              <a:pPr/>
              <a:t>53</a:t>
            </a:fld>
            <a:endParaRPr lang="zh-CN" altLang="en-US" dirty="0"/>
          </a:p>
        </p:txBody>
      </p:sp>
      <p:grpSp>
        <p:nvGrpSpPr>
          <p:cNvPr id="8" name="Group 74">
            <a:extLst>
              <a:ext uri="{FF2B5EF4-FFF2-40B4-BE49-F238E27FC236}">
                <a16:creationId xmlns="" xmlns:a16="http://schemas.microsoft.com/office/drawing/2014/main" id="{102D4E2C-C361-7648-9CD2-4F7CE3B5E635}"/>
              </a:ext>
            </a:extLst>
          </p:cNvPr>
          <p:cNvGrpSpPr>
            <a:grpSpLocks/>
          </p:cNvGrpSpPr>
          <p:nvPr/>
        </p:nvGrpSpPr>
        <p:grpSpPr bwMode="auto">
          <a:xfrm>
            <a:off x="4920266" y="875267"/>
            <a:ext cx="3205163" cy="1768475"/>
            <a:chOff x="816" y="1056"/>
            <a:chExt cx="4176" cy="2304"/>
          </a:xfrm>
        </p:grpSpPr>
        <p:grpSp>
          <p:nvGrpSpPr>
            <p:cNvPr id="9" name="Group 75">
              <a:extLst>
                <a:ext uri="{FF2B5EF4-FFF2-40B4-BE49-F238E27FC236}">
                  <a16:creationId xmlns="" xmlns:a16="http://schemas.microsoft.com/office/drawing/2014/main" id="{B9DC2614-A207-8143-8D3C-F9AA523CB668}"/>
                </a:ext>
              </a:extLst>
            </p:cNvPr>
            <p:cNvGrpSpPr>
              <a:grpSpLocks/>
            </p:cNvGrpSpPr>
            <p:nvPr/>
          </p:nvGrpSpPr>
          <p:grpSpPr bwMode="auto">
            <a:xfrm>
              <a:off x="816" y="1056"/>
              <a:ext cx="4176" cy="2304"/>
              <a:chOff x="336" y="576"/>
              <a:chExt cx="4848" cy="2784"/>
            </a:xfrm>
          </p:grpSpPr>
          <p:sp>
            <p:nvSpPr>
              <p:cNvPr id="11" name="AutoShape 76">
                <a:extLst>
                  <a:ext uri="{FF2B5EF4-FFF2-40B4-BE49-F238E27FC236}">
                    <a16:creationId xmlns="" xmlns:a16="http://schemas.microsoft.com/office/drawing/2014/main" id="{45EFD1E4-0733-EF45-9D50-3558CDCB918A}"/>
                  </a:ext>
                </a:extLst>
              </p:cNvPr>
              <p:cNvSpPr>
                <a:spLocks noChangeArrowheads="1"/>
              </p:cNvSpPr>
              <p:nvPr/>
            </p:nvSpPr>
            <p:spPr bwMode="auto">
              <a:xfrm>
                <a:off x="336" y="2208"/>
                <a:ext cx="480" cy="480"/>
              </a:xfrm>
              <a:prstGeom prst="flowChartConnector">
                <a:avLst/>
              </a:prstGeom>
              <a:noFill/>
              <a:ln w="12700">
                <a:solidFill>
                  <a:schemeClr val="tx1"/>
                </a:solidFill>
                <a:round/>
                <a:headEnd/>
                <a:tailEnd/>
              </a:ln>
            </p:spPr>
            <p:txBody>
              <a:bodyPr wrap="none" anchor="ctr"/>
              <a:lstStyle/>
              <a:p>
                <a:pPr algn="ctr"/>
                <a:r>
                  <a:rPr lang="en-US"/>
                  <a:t>S</a:t>
                </a:r>
              </a:p>
            </p:txBody>
          </p:sp>
          <p:sp>
            <p:nvSpPr>
              <p:cNvPr id="12" name="AutoShape 77">
                <a:extLst>
                  <a:ext uri="{FF2B5EF4-FFF2-40B4-BE49-F238E27FC236}">
                    <a16:creationId xmlns="" xmlns:a16="http://schemas.microsoft.com/office/drawing/2014/main" id="{A2300F12-2B8D-1041-A781-C85D54462360}"/>
                  </a:ext>
                </a:extLst>
              </p:cNvPr>
              <p:cNvSpPr>
                <a:spLocks noChangeArrowheads="1"/>
              </p:cNvSpPr>
              <p:nvPr/>
            </p:nvSpPr>
            <p:spPr bwMode="auto">
              <a:xfrm>
                <a:off x="4704" y="576"/>
                <a:ext cx="480" cy="480"/>
              </a:xfrm>
              <a:prstGeom prst="flowChartConnector">
                <a:avLst/>
              </a:prstGeom>
              <a:noFill/>
              <a:ln w="12700">
                <a:solidFill>
                  <a:schemeClr val="tx1"/>
                </a:solidFill>
                <a:round/>
                <a:headEnd/>
                <a:tailEnd/>
              </a:ln>
            </p:spPr>
            <p:txBody>
              <a:bodyPr wrap="none" anchor="ctr"/>
              <a:lstStyle/>
              <a:p>
                <a:pPr algn="ctr"/>
                <a:r>
                  <a:rPr lang="en-US"/>
                  <a:t>G</a:t>
                </a:r>
              </a:p>
            </p:txBody>
          </p:sp>
          <p:sp>
            <p:nvSpPr>
              <p:cNvPr id="13" name="AutoShape 78">
                <a:extLst>
                  <a:ext uri="{FF2B5EF4-FFF2-40B4-BE49-F238E27FC236}">
                    <a16:creationId xmlns="" xmlns:a16="http://schemas.microsoft.com/office/drawing/2014/main" id="{76D03C4B-CDF1-0A47-9559-76359D343144}"/>
                  </a:ext>
                </a:extLst>
              </p:cNvPr>
              <p:cNvSpPr>
                <a:spLocks noChangeArrowheads="1"/>
              </p:cNvSpPr>
              <p:nvPr/>
            </p:nvSpPr>
            <p:spPr bwMode="auto">
              <a:xfrm>
                <a:off x="1728" y="1776"/>
                <a:ext cx="480" cy="480"/>
              </a:xfrm>
              <a:prstGeom prst="flowChartConnector">
                <a:avLst/>
              </a:prstGeom>
              <a:noFill/>
              <a:ln w="12700">
                <a:solidFill>
                  <a:schemeClr val="tx1"/>
                </a:solidFill>
                <a:round/>
                <a:headEnd/>
                <a:tailEnd/>
              </a:ln>
            </p:spPr>
            <p:txBody>
              <a:bodyPr wrap="none" anchor="ctr"/>
              <a:lstStyle/>
              <a:p>
                <a:pPr algn="ctr"/>
                <a:r>
                  <a:rPr lang="en-US" sz="1500" i="1" dirty="0"/>
                  <a:t>d</a:t>
                </a:r>
              </a:p>
            </p:txBody>
          </p:sp>
          <p:sp>
            <p:nvSpPr>
              <p:cNvPr id="14" name="AutoShape 79">
                <a:extLst>
                  <a:ext uri="{FF2B5EF4-FFF2-40B4-BE49-F238E27FC236}">
                    <a16:creationId xmlns="" xmlns:a16="http://schemas.microsoft.com/office/drawing/2014/main" id="{D40CC7F3-A4F2-B248-ABD3-780B9980E6DF}"/>
                  </a:ext>
                </a:extLst>
              </p:cNvPr>
              <p:cNvSpPr>
                <a:spLocks noChangeArrowheads="1"/>
              </p:cNvSpPr>
              <p:nvPr/>
            </p:nvSpPr>
            <p:spPr bwMode="auto">
              <a:xfrm>
                <a:off x="720" y="1056"/>
                <a:ext cx="480" cy="480"/>
              </a:xfrm>
              <a:prstGeom prst="flowChartConnector">
                <a:avLst/>
              </a:prstGeom>
              <a:noFill/>
              <a:ln w="12700">
                <a:solidFill>
                  <a:schemeClr val="tx1"/>
                </a:solidFill>
                <a:round/>
                <a:headEnd/>
                <a:tailEnd/>
              </a:ln>
            </p:spPr>
            <p:txBody>
              <a:bodyPr wrap="none" anchor="ctr"/>
              <a:lstStyle/>
              <a:p>
                <a:pPr algn="ctr"/>
                <a:r>
                  <a:rPr lang="en-US" sz="1500" i="1" dirty="0"/>
                  <a:t>b</a:t>
                </a:r>
              </a:p>
            </p:txBody>
          </p:sp>
          <p:sp>
            <p:nvSpPr>
              <p:cNvPr id="15" name="AutoShape 80">
                <a:extLst>
                  <a:ext uri="{FF2B5EF4-FFF2-40B4-BE49-F238E27FC236}">
                    <a16:creationId xmlns="" xmlns:a16="http://schemas.microsoft.com/office/drawing/2014/main" id="{B9A899ED-6DB3-A643-B949-B6F56835A35E}"/>
                  </a:ext>
                </a:extLst>
              </p:cNvPr>
              <p:cNvSpPr>
                <a:spLocks noChangeArrowheads="1"/>
              </p:cNvSpPr>
              <p:nvPr/>
            </p:nvSpPr>
            <p:spPr bwMode="auto">
              <a:xfrm>
                <a:off x="1200" y="2736"/>
                <a:ext cx="480" cy="480"/>
              </a:xfrm>
              <a:prstGeom prst="flowChartConnector">
                <a:avLst/>
              </a:prstGeom>
              <a:noFill/>
              <a:ln w="12700">
                <a:solidFill>
                  <a:schemeClr val="tx1"/>
                </a:solidFill>
                <a:round/>
                <a:headEnd/>
                <a:tailEnd/>
              </a:ln>
            </p:spPr>
            <p:txBody>
              <a:bodyPr wrap="none" anchor="ctr"/>
              <a:lstStyle/>
              <a:p>
                <a:pPr algn="ctr"/>
                <a:r>
                  <a:rPr lang="en-US" sz="1500" i="1" dirty="0"/>
                  <a:t>p</a:t>
                </a:r>
              </a:p>
            </p:txBody>
          </p:sp>
          <p:sp>
            <p:nvSpPr>
              <p:cNvPr id="16" name="AutoShape 81">
                <a:extLst>
                  <a:ext uri="{FF2B5EF4-FFF2-40B4-BE49-F238E27FC236}">
                    <a16:creationId xmlns="" xmlns:a16="http://schemas.microsoft.com/office/drawing/2014/main" id="{CB052EC6-4F96-1C42-9938-E03443F49FE6}"/>
                  </a:ext>
                </a:extLst>
              </p:cNvPr>
              <p:cNvSpPr>
                <a:spLocks noChangeArrowheads="1"/>
              </p:cNvSpPr>
              <p:nvPr/>
            </p:nvSpPr>
            <p:spPr bwMode="auto">
              <a:xfrm>
                <a:off x="2352" y="2880"/>
                <a:ext cx="480" cy="480"/>
              </a:xfrm>
              <a:prstGeom prst="flowChartConnector">
                <a:avLst/>
              </a:prstGeom>
              <a:noFill/>
              <a:ln w="12700">
                <a:solidFill>
                  <a:schemeClr val="tx1"/>
                </a:solidFill>
                <a:round/>
                <a:headEnd/>
                <a:tailEnd/>
              </a:ln>
            </p:spPr>
            <p:txBody>
              <a:bodyPr wrap="none" anchor="ctr"/>
              <a:lstStyle/>
              <a:p>
                <a:pPr algn="ctr"/>
                <a:r>
                  <a:rPr lang="en-US" sz="1500" i="1" dirty="0"/>
                  <a:t>q</a:t>
                </a:r>
              </a:p>
            </p:txBody>
          </p:sp>
          <p:sp>
            <p:nvSpPr>
              <p:cNvPr id="17" name="AutoShape 82">
                <a:extLst>
                  <a:ext uri="{FF2B5EF4-FFF2-40B4-BE49-F238E27FC236}">
                    <a16:creationId xmlns="" xmlns:a16="http://schemas.microsoft.com/office/drawing/2014/main" id="{48AEDC67-6192-ED48-BC2F-67CD224A5F47}"/>
                  </a:ext>
                </a:extLst>
              </p:cNvPr>
              <p:cNvSpPr>
                <a:spLocks noChangeArrowheads="1"/>
              </p:cNvSpPr>
              <p:nvPr/>
            </p:nvSpPr>
            <p:spPr bwMode="auto">
              <a:xfrm>
                <a:off x="2880" y="1008"/>
                <a:ext cx="480" cy="480"/>
              </a:xfrm>
              <a:prstGeom prst="flowChartConnector">
                <a:avLst/>
              </a:prstGeom>
              <a:noFill/>
              <a:ln w="12700">
                <a:solidFill>
                  <a:schemeClr val="tx1"/>
                </a:solidFill>
                <a:round/>
                <a:headEnd/>
                <a:tailEnd/>
              </a:ln>
            </p:spPr>
            <p:txBody>
              <a:bodyPr wrap="none" anchor="ctr"/>
              <a:lstStyle/>
              <a:p>
                <a:pPr algn="ctr"/>
                <a:r>
                  <a:rPr lang="en-US" sz="1500" i="1" dirty="0"/>
                  <a:t>c</a:t>
                </a:r>
              </a:p>
            </p:txBody>
          </p:sp>
          <p:sp>
            <p:nvSpPr>
              <p:cNvPr id="18" name="AutoShape 83">
                <a:extLst>
                  <a:ext uri="{FF2B5EF4-FFF2-40B4-BE49-F238E27FC236}">
                    <a16:creationId xmlns="" xmlns:a16="http://schemas.microsoft.com/office/drawing/2014/main" id="{693F0865-2E5B-FC4A-B688-9B7B6BD3C97F}"/>
                  </a:ext>
                </a:extLst>
              </p:cNvPr>
              <p:cNvSpPr>
                <a:spLocks noChangeArrowheads="1"/>
              </p:cNvSpPr>
              <p:nvPr/>
            </p:nvSpPr>
            <p:spPr bwMode="auto">
              <a:xfrm>
                <a:off x="3552" y="1584"/>
                <a:ext cx="480" cy="480"/>
              </a:xfrm>
              <a:prstGeom prst="flowChartConnector">
                <a:avLst/>
              </a:prstGeom>
              <a:noFill/>
              <a:ln w="12700">
                <a:solidFill>
                  <a:schemeClr val="tx1"/>
                </a:solidFill>
                <a:round/>
                <a:headEnd/>
                <a:tailEnd/>
              </a:ln>
            </p:spPr>
            <p:txBody>
              <a:bodyPr wrap="none" anchor="ctr"/>
              <a:lstStyle/>
              <a:p>
                <a:pPr algn="ctr"/>
                <a:r>
                  <a:rPr lang="en-US" sz="1500" i="1" dirty="0"/>
                  <a:t>e</a:t>
                </a:r>
              </a:p>
            </p:txBody>
          </p:sp>
          <p:sp>
            <p:nvSpPr>
              <p:cNvPr id="19" name="AutoShape 84">
                <a:extLst>
                  <a:ext uri="{FF2B5EF4-FFF2-40B4-BE49-F238E27FC236}">
                    <a16:creationId xmlns="" xmlns:a16="http://schemas.microsoft.com/office/drawing/2014/main" id="{EA531D9B-7B6A-9847-8B5B-61DA3BBC38E1}"/>
                  </a:ext>
                </a:extLst>
              </p:cNvPr>
              <p:cNvSpPr>
                <a:spLocks noChangeArrowheads="1"/>
              </p:cNvSpPr>
              <p:nvPr/>
            </p:nvSpPr>
            <p:spPr bwMode="auto">
              <a:xfrm>
                <a:off x="3168" y="2256"/>
                <a:ext cx="480" cy="480"/>
              </a:xfrm>
              <a:prstGeom prst="flowChartConnector">
                <a:avLst/>
              </a:prstGeom>
              <a:noFill/>
              <a:ln w="12700">
                <a:solidFill>
                  <a:schemeClr val="tx1"/>
                </a:solidFill>
                <a:round/>
                <a:headEnd/>
                <a:tailEnd/>
              </a:ln>
            </p:spPr>
            <p:txBody>
              <a:bodyPr wrap="none" anchor="ctr"/>
              <a:lstStyle/>
              <a:p>
                <a:pPr algn="ctr"/>
                <a:r>
                  <a:rPr lang="en-US" sz="1500" i="1" dirty="0"/>
                  <a:t>h</a:t>
                </a:r>
              </a:p>
            </p:txBody>
          </p:sp>
          <p:sp>
            <p:nvSpPr>
              <p:cNvPr id="20" name="AutoShape 85">
                <a:extLst>
                  <a:ext uri="{FF2B5EF4-FFF2-40B4-BE49-F238E27FC236}">
                    <a16:creationId xmlns="" xmlns:a16="http://schemas.microsoft.com/office/drawing/2014/main" id="{8E6C8C5D-1FF6-3148-8767-D53ABFC28A8C}"/>
                  </a:ext>
                </a:extLst>
              </p:cNvPr>
              <p:cNvSpPr>
                <a:spLocks noChangeArrowheads="1"/>
              </p:cNvSpPr>
              <p:nvPr/>
            </p:nvSpPr>
            <p:spPr bwMode="auto">
              <a:xfrm>
                <a:off x="1584" y="624"/>
                <a:ext cx="480" cy="480"/>
              </a:xfrm>
              <a:prstGeom prst="flowChartConnector">
                <a:avLst/>
              </a:prstGeom>
              <a:noFill/>
              <a:ln w="12700">
                <a:solidFill>
                  <a:schemeClr val="tx1"/>
                </a:solidFill>
                <a:round/>
                <a:headEnd/>
                <a:tailEnd/>
              </a:ln>
            </p:spPr>
            <p:txBody>
              <a:bodyPr wrap="none" anchor="ctr"/>
              <a:lstStyle/>
              <a:p>
                <a:pPr algn="ctr"/>
                <a:r>
                  <a:rPr lang="en-US" sz="1500" i="1" dirty="0"/>
                  <a:t>a</a:t>
                </a:r>
              </a:p>
            </p:txBody>
          </p:sp>
          <p:sp>
            <p:nvSpPr>
              <p:cNvPr id="21" name="AutoShape 86">
                <a:extLst>
                  <a:ext uri="{FF2B5EF4-FFF2-40B4-BE49-F238E27FC236}">
                    <a16:creationId xmlns="" xmlns:a16="http://schemas.microsoft.com/office/drawing/2014/main" id="{D55DC1CD-24A0-BE47-9A94-780DA599F025}"/>
                  </a:ext>
                </a:extLst>
              </p:cNvPr>
              <p:cNvSpPr>
                <a:spLocks noChangeArrowheads="1"/>
              </p:cNvSpPr>
              <p:nvPr/>
            </p:nvSpPr>
            <p:spPr bwMode="auto">
              <a:xfrm>
                <a:off x="4560" y="1872"/>
                <a:ext cx="480" cy="480"/>
              </a:xfrm>
              <a:prstGeom prst="flowChartConnector">
                <a:avLst/>
              </a:prstGeom>
              <a:noFill/>
              <a:ln w="12700">
                <a:solidFill>
                  <a:schemeClr val="tx1"/>
                </a:solidFill>
                <a:round/>
                <a:headEnd/>
                <a:tailEnd/>
              </a:ln>
            </p:spPr>
            <p:txBody>
              <a:bodyPr wrap="none" anchor="ctr"/>
              <a:lstStyle/>
              <a:p>
                <a:pPr algn="ctr"/>
                <a:r>
                  <a:rPr lang="en-US" sz="1500" i="1" dirty="0"/>
                  <a:t>f</a:t>
                </a:r>
              </a:p>
            </p:txBody>
          </p:sp>
          <p:sp>
            <p:nvSpPr>
              <p:cNvPr id="22" name="AutoShape 87">
                <a:extLst>
                  <a:ext uri="{FF2B5EF4-FFF2-40B4-BE49-F238E27FC236}">
                    <a16:creationId xmlns="" xmlns:a16="http://schemas.microsoft.com/office/drawing/2014/main" id="{8843EBC9-0AEC-A24E-A41D-8BB7C3D36FFE}"/>
                  </a:ext>
                </a:extLst>
              </p:cNvPr>
              <p:cNvSpPr>
                <a:spLocks noChangeArrowheads="1"/>
              </p:cNvSpPr>
              <p:nvPr/>
            </p:nvSpPr>
            <p:spPr bwMode="auto">
              <a:xfrm>
                <a:off x="4368" y="2736"/>
                <a:ext cx="480" cy="480"/>
              </a:xfrm>
              <a:prstGeom prst="flowChartConnector">
                <a:avLst/>
              </a:prstGeom>
              <a:noFill/>
              <a:ln w="12700">
                <a:solidFill>
                  <a:schemeClr val="tx1"/>
                </a:solidFill>
                <a:round/>
                <a:headEnd/>
                <a:tailEnd/>
              </a:ln>
            </p:spPr>
            <p:txBody>
              <a:bodyPr wrap="none" anchor="ctr"/>
              <a:lstStyle/>
              <a:p>
                <a:pPr algn="ctr"/>
                <a:r>
                  <a:rPr lang="en-US" sz="1500" i="1" dirty="0"/>
                  <a:t>r</a:t>
                </a:r>
              </a:p>
            </p:txBody>
          </p:sp>
          <p:cxnSp>
            <p:nvCxnSpPr>
              <p:cNvPr id="23" name="AutoShape 88">
                <a:extLst>
                  <a:ext uri="{FF2B5EF4-FFF2-40B4-BE49-F238E27FC236}">
                    <a16:creationId xmlns="" xmlns:a16="http://schemas.microsoft.com/office/drawing/2014/main" id="{E7DED64A-1D3A-6646-BD1D-7FC8456AB676}"/>
                  </a:ext>
                </a:extLst>
              </p:cNvPr>
              <p:cNvCxnSpPr>
                <a:cxnSpLocks noChangeShapeType="1"/>
                <a:stCxn id="11" idx="5"/>
                <a:endCxn id="15" idx="2"/>
              </p:cNvCxnSpPr>
              <p:nvPr/>
            </p:nvCxnSpPr>
            <p:spPr bwMode="auto">
              <a:xfrm>
                <a:off x="746" y="2618"/>
                <a:ext cx="454" cy="358"/>
              </a:xfrm>
              <a:prstGeom prst="straightConnector1">
                <a:avLst/>
              </a:prstGeom>
              <a:noFill/>
              <a:ln w="9525">
                <a:solidFill>
                  <a:schemeClr val="tx1"/>
                </a:solidFill>
                <a:round/>
                <a:headEnd/>
                <a:tailEnd type="triangle" w="med" len="med"/>
              </a:ln>
            </p:spPr>
          </p:cxnSp>
          <p:cxnSp>
            <p:nvCxnSpPr>
              <p:cNvPr id="24" name="AutoShape 89">
                <a:extLst>
                  <a:ext uri="{FF2B5EF4-FFF2-40B4-BE49-F238E27FC236}">
                    <a16:creationId xmlns="" xmlns:a16="http://schemas.microsoft.com/office/drawing/2014/main" id="{A9ED5D25-E5E0-9249-AD91-A794E55DF73D}"/>
                  </a:ext>
                </a:extLst>
              </p:cNvPr>
              <p:cNvCxnSpPr>
                <a:cxnSpLocks noChangeShapeType="1"/>
                <a:stCxn id="15" idx="5"/>
                <a:endCxn id="16" idx="2"/>
              </p:cNvCxnSpPr>
              <p:nvPr/>
            </p:nvCxnSpPr>
            <p:spPr bwMode="auto">
              <a:xfrm flipV="1">
                <a:off x="1610" y="3120"/>
                <a:ext cx="742" cy="26"/>
              </a:xfrm>
              <a:prstGeom prst="straightConnector1">
                <a:avLst/>
              </a:prstGeom>
              <a:noFill/>
              <a:ln w="9525">
                <a:solidFill>
                  <a:schemeClr val="tx1"/>
                </a:solidFill>
                <a:round/>
                <a:headEnd/>
                <a:tailEnd type="triangle" w="med" len="med"/>
              </a:ln>
            </p:spPr>
          </p:cxnSp>
          <p:cxnSp>
            <p:nvCxnSpPr>
              <p:cNvPr id="25" name="AutoShape 90">
                <a:extLst>
                  <a:ext uri="{FF2B5EF4-FFF2-40B4-BE49-F238E27FC236}">
                    <a16:creationId xmlns="" xmlns:a16="http://schemas.microsoft.com/office/drawing/2014/main" id="{65D31F60-BD74-FB4D-92B5-A625CF835527}"/>
                  </a:ext>
                </a:extLst>
              </p:cNvPr>
              <p:cNvCxnSpPr>
                <a:cxnSpLocks noChangeShapeType="1"/>
                <a:stCxn id="19" idx="3"/>
                <a:endCxn id="16" idx="7"/>
              </p:cNvCxnSpPr>
              <p:nvPr/>
            </p:nvCxnSpPr>
            <p:spPr bwMode="auto">
              <a:xfrm flipH="1">
                <a:off x="2762" y="2666"/>
                <a:ext cx="476" cy="284"/>
              </a:xfrm>
              <a:prstGeom prst="straightConnector1">
                <a:avLst/>
              </a:prstGeom>
              <a:noFill/>
              <a:ln w="9525">
                <a:solidFill>
                  <a:schemeClr val="tx1"/>
                </a:solidFill>
                <a:round/>
                <a:headEnd/>
                <a:tailEnd type="triangle" w="med" len="med"/>
              </a:ln>
            </p:spPr>
          </p:cxnSp>
          <p:cxnSp>
            <p:nvCxnSpPr>
              <p:cNvPr id="26" name="AutoShape 91">
                <a:extLst>
                  <a:ext uri="{FF2B5EF4-FFF2-40B4-BE49-F238E27FC236}">
                    <a16:creationId xmlns="" xmlns:a16="http://schemas.microsoft.com/office/drawing/2014/main" id="{A887D58F-857C-B247-9086-2B0855C1D92B}"/>
                  </a:ext>
                </a:extLst>
              </p:cNvPr>
              <p:cNvCxnSpPr>
                <a:cxnSpLocks noChangeShapeType="1"/>
                <a:stCxn id="19" idx="2"/>
                <a:endCxn id="15" idx="6"/>
              </p:cNvCxnSpPr>
              <p:nvPr/>
            </p:nvCxnSpPr>
            <p:spPr bwMode="auto">
              <a:xfrm flipH="1">
                <a:off x="1680" y="2496"/>
                <a:ext cx="1488" cy="480"/>
              </a:xfrm>
              <a:prstGeom prst="straightConnector1">
                <a:avLst/>
              </a:prstGeom>
              <a:noFill/>
              <a:ln w="9525">
                <a:solidFill>
                  <a:schemeClr val="tx1"/>
                </a:solidFill>
                <a:round/>
                <a:headEnd/>
                <a:tailEnd type="triangle" w="med" len="med"/>
              </a:ln>
            </p:spPr>
          </p:cxnSp>
          <p:cxnSp>
            <p:nvCxnSpPr>
              <p:cNvPr id="27" name="AutoShape 92">
                <a:extLst>
                  <a:ext uri="{FF2B5EF4-FFF2-40B4-BE49-F238E27FC236}">
                    <a16:creationId xmlns="" xmlns:a16="http://schemas.microsoft.com/office/drawing/2014/main" id="{CC507B33-7E11-1F4A-B958-6BFD37794932}"/>
                  </a:ext>
                </a:extLst>
              </p:cNvPr>
              <p:cNvCxnSpPr>
                <a:cxnSpLocks noChangeShapeType="1"/>
                <a:stCxn id="18" idx="4"/>
                <a:endCxn id="19" idx="7"/>
              </p:cNvCxnSpPr>
              <p:nvPr/>
            </p:nvCxnSpPr>
            <p:spPr bwMode="auto">
              <a:xfrm flipH="1">
                <a:off x="3578" y="2064"/>
                <a:ext cx="214" cy="262"/>
              </a:xfrm>
              <a:prstGeom prst="straightConnector1">
                <a:avLst/>
              </a:prstGeom>
              <a:noFill/>
              <a:ln w="9525">
                <a:solidFill>
                  <a:schemeClr val="tx1"/>
                </a:solidFill>
                <a:round/>
                <a:headEnd/>
                <a:tailEnd type="triangle" w="med" len="med"/>
              </a:ln>
            </p:spPr>
          </p:cxnSp>
          <p:cxnSp>
            <p:nvCxnSpPr>
              <p:cNvPr id="28" name="AutoShape 93">
                <a:extLst>
                  <a:ext uri="{FF2B5EF4-FFF2-40B4-BE49-F238E27FC236}">
                    <a16:creationId xmlns="" xmlns:a16="http://schemas.microsoft.com/office/drawing/2014/main" id="{1DEF7D8C-425F-BB48-8E8B-8A1924F66119}"/>
                  </a:ext>
                </a:extLst>
              </p:cNvPr>
              <p:cNvCxnSpPr>
                <a:cxnSpLocks noChangeShapeType="1"/>
                <a:stCxn id="18" idx="5"/>
                <a:endCxn id="22" idx="1"/>
              </p:cNvCxnSpPr>
              <p:nvPr/>
            </p:nvCxnSpPr>
            <p:spPr bwMode="auto">
              <a:xfrm>
                <a:off x="3962" y="1994"/>
                <a:ext cx="476" cy="812"/>
              </a:xfrm>
              <a:prstGeom prst="straightConnector1">
                <a:avLst/>
              </a:prstGeom>
              <a:noFill/>
              <a:ln w="9525">
                <a:solidFill>
                  <a:schemeClr val="tx1"/>
                </a:solidFill>
                <a:round/>
                <a:headEnd/>
                <a:tailEnd type="triangle" w="med" len="med"/>
              </a:ln>
            </p:spPr>
          </p:cxnSp>
          <p:cxnSp>
            <p:nvCxnSpPr>
              <p:cNvPr id="29" name="AutoShape 94">
                <a:extLst>
                  <a:ext uri="{FF2B5EF4-FFF2-40B4-BE49-F238E27FC236}">
                    <a16:creationId xmlns="" xmlns:a16="http://schemas.microsoft.com/office/drawing/2014/main" id="{3ED14553-2152-9A46-B2D5-F6DF450AFA74}"/>
                  </a:ext>
                </a:extLst>
              </p:cNvPr>
              <p:cNvCxnSpPr>
                <a:cxnSpLocks noChangeShapeType="1"/>
                <a:stCxn id="22" idx="0"/>
                <a:endCxn id="21" idx="4"/>
              </p:cNvCxnSpPr>
              <p:nvPr/>
            </p:nvCxnSpPr>
            <p:spPr bwMode="auto">
              <a:xfrm flipV="1">
                <a:off x="4608" y="2352"/>
                <a:ext cx="192" cy="384"/>
              </a:xfrm>
              <a:prstGeom prst="straightConnector1">
                <a:avLst/>
              </a:prstGeom>
              <a:noFill/>
              <a:ln w="9525">
                <a:solidFill>
                  <a:schemeClr val="tx1"/>
                </a:solidFill>
                <a:round/>
                <a:headEnd/>
                <a:tailEnd type="triangle" w="med" len="med"/>
              </a:ln>
            </p:spPr>
          </p:cxnSp>
          <p:cxnSp>
            <p:nvCxnSpPr>
              <p:cNvPr id="30" name="AutoShape 95">
                <a:extLst>
                  <a:ext uri="{FF2B5EF4-FFF2-40B4-BE49-F238E27FC236}">
                    <a16:creationId xmlns="" xmlns:a16="http://schemas.microsoft.com/office/drawing/2014/main" id="{020091E2-3807-524C-AE8C-3D421AFAB46D}"/>
                  </a:ext>
                </a:extLst>
              </p:cNvPr>
              <p:cNvCxnSpPr>
                <a:cxnSpLocks noChangeShapeType="1"/>
                <a:stCxn id="21" idx="0"/>
                <a:endCxn id="12" idx="4"/>
              </p:cNvCxnSpPr>
              <p:nvPr/>
            </p:nvCxnSpPr>
            <p:spPr bwMode="auto">
              <a:xfrm flipV="1">
                <a:off x="4800" y="1056"/>
                <a:ext cx="144" cy="816"/>
              </a:xfrm>
              <a:prstGeom prst="straightConnector1">
                <a:avLst/>
              </a:prstGeom>
              <a:noFill/>
              <a:ln w="9525">
                <a:solidFill>
                  <a:schemeClr val="tx1"/>
                </a:solidFill>
                <a:round/>
                <a:headEnd/>
                <a:tailEnd type="triangle" w="med" len="med"/>
              </a:ln>
            </p:spPr>
          </p:cxnSp>
          <p:cxnSp>
            <p:nvCxnSpPr>
              <p:cNvPr id="31" name="AutoShape 96">
                <a:extLst>
                  <a:ext uri="{FF2B5EF4-FFF2-40B4-BE49-F238E27FC236}">
                    <a16:creationId xmlns="" xmlns:a16="http://schemas.microsoft.com/office/drawing/2014/main" id="{099A5D12-F9FC-4648-BCD7-F462C6A90D1C}"/>
                  </a:ext>
                </a:extLst>
              </p:cNvPr>
              <p:cNvCxnSpPr>
                <a:cxnSpLocks noChangeShapeType="1"/>
                <a:stCxn id="11" idx="7"/>
              </p:cNvCxnSpPr>
              <p:nvPr/>
            </p:nvCxnSpPr>
            <p:spPr bwMode="auto">
              <a:xfrm flipV="1">
                <a:off x="746" y="2016"/>
                <a:ext cx="982" cy="262"/>
              </a:xfrm>
              <a:prstGeom prst="straightConnector1">
                <a:avLst/>
              </a:prstGeom>
              <a:noFill/>
              <a:ln w="9525">
                <a:solidFill>
                  <a:schemeClr val="tx1"/>
                </a:solidFill>
                <a:round/>
                <a:headEnd/>
                <a:tailEnd type="triangle" w="med" len="med"/>
              </a:ln>
            </p:spPr>
          </p:cxnSp>
          <p:cxnSp>
            <p:nvCxnSpPr>
              <p:cNvPr id="32" name="AutoShape 97">
                <a:extLst>
                  <a:ext uri="{FF2B5EF4-FFF2-40B4-BE49-F238E27FC236}">
                    <a16:creationId xmlns="" xmlns:a16="http://schemas.microsoft.com/office/drawing/2014/main" id="{3CF21E22-0420-844F-ACA5-282720AA5EEB}"/>
                  </a:ext>
                </a:extLst>
              </p:cNvPr>
              <p:cNvCxnSpPr>
                <a:cxnSpLocks noChangeShapeType="1"/>
                <a:stCxn id="13" idx="1"/>
                <a:endCxn id="14" idx="5"/>
              </p:cNvCxnSpPr>
              <p:nvPr/>
            </p:nvCxnSpPr>
            <p:spPr bwMode="auto">
              <a:xfrm flipH="1" flipV="1">
                <a:off x="1130" y="1466"/>
                <a:ext cx="668" cy="380"/>
              </a:xfrm>
              <a:prstGeom prst="straightConnector1">
                <a:avLst/>
              </a:prstGeom>
              <a:noFill/>
              <a:ln w="9525">
                <a:solidFill>
                  <a:schemeClr val="tx1"/>
                </a:solidFill>
                <a:round/>
                <a:headEnd/>
                <a:tailEnd type="triangle" w="med" len="med"/>
              </a:ln>
            </p:spPr>
          </p:cxnSp>
          <p:cxnSp>
            <p:nvCxnSpPr>
              <p:cNvPr id="33" name="AutoShape 98">
                <a:extLst>
                  <a:ext uri="{FF2B5EF4-FFF2-40B4-BE49-F238E27FC236}">
                    <a16:creationId xmlns="" xmlns:a16="http://schemas.microsoft.com/office/drawing/2014/main" id="{0027C25B-E428-0446-91E8-B6B627BB292F}"/>
                  </a:ext>
                </a:extLst>
              </p:cNvPr>
              <p:cNvCxnSpPr>
                <a:cxnSpLocks noChangeShapeType="1"/>
                <a:endCxn id="20" idx="2"/>
              </p:cNvCxnSpPr>
              <p:nvPr/>
            </p:nvCxnSpPr>
            <p:spPr bwMode="auto">
              <a:xfrm flipV="1">
                <a:off x="1152" y="864"/>
                <a:ext cx="432" cy="262"/>
              </a:xfrm>
              <a:prstGeom prst="straightConnector1">
                <a:avLst/>
              </a:prstGeom>
              <a:noFill/>
              <a:ln w="9525">
                <a:solidFill>
                  <a:schemeClr val="tx1"/>
                </a:solidFill>
                <a:round/>
                <a:headEnd/>
                <a:tailEnd type="triangle" w="med" len="med"/>
              </a:ln>
            </p:spPr>
          </p:cxnSp>
          <p:cxnSp>
            <p:nvCxnSpPr>
              <p:cNvPr id="34" name="AutoShape 99">
                <a:extLst>
                  <a:ext uri="{FF2B5EF4-FFF2-40B4-BE49-F238E27FC236}">
                    <a16:creationId xmlns="" xmlns:a16="http://schemas.microsoft.com/office/drawing/2014/main" id="{69571293-F4E7-E24B-A5BE-A22314223EC8}"/>
                  </a:ext>
                </a:extLst>
              </p:cNvPr>
              <p:cNvCxnSpPr>
                <a:cxnSpLocks noChangeShapeType="1"/>
                <a:stCxn id="17" idx="2"/>
                <a:endCxn id="20" idx="6"/>
              </p:cNvCxnSpPr>
              <p:nvPr/>
            </p:nvCxnSpPr>
            <p:spPr bwMode="auto">
              <a:xfrm flipH="1" flipV="1">
                <a:off x="2064" y="864"/>
                <a:ext cx="816" cy="384"/>
              </a:xfrm>
              <a:prstGeom prst="straightConnector1">
                <a:avLst/>
              </a:prstGeom>
              <a:noFill/>
              <a:ln w="9525">
                <a:solidFill>
                  <a:schemeClr val="tx1"/>
                </a:solidFill>
                <a:round/>
                <a:headEnd/>
                <a:tailEnd type="triangle" w="med" len="med"/>
              </a:ln>
            </p:spPr>
          </p:cxnSp>
          <p:cxnSp>
            <p:nvCxnSpPr>
              <p:cNvPr id="35" name="AutoShape 100">
                <a:extLst>
                  <a:ext uri="{FF2B5EF4-FFF2-40B4-BE49-F238E27FC236}">
                    <a16:creationId xmlns="" xmlns:a16="http://schemas.microsoft.com/office/drawing/2014/main" id="{A8FE806E-813D-2C4F-958B-05A2CA23F210}"/>
                  </a:ext>
                </a:extLst>
              </p:cNvPr>
              <p:cNvCxnSpPr>
                <a:cxnSpLocks noChangeShapeType="1"/>
                <a:stCxn id="13" idx="7"/>
                <a:endCxn id="17" idx="3"/>
              </p:cNvCxnSpPr>
              <p:nvPr/>
            </p:nvCxnSpPr>
            <p:spPr bwMode="auto">
              <a:xfrm flipV="1">
                <a:off x="2138" y="1418"/>
                <a:ext cx="812" cy="428"/>
              </a:xfrm>
              <a:prstGeom prst="straightConnector1">
                <a:avLst/>
              </a:prstGeom>
              <a:noFill/>
              <a:ln w="9525">
                <a:solidFill>
                  <a:schemeClr val="tx1"/>
                </a:solidFill>
                <a:round/>
                <a:headEnd/>
                <a:tailEnd type="triangle" w="med" len="med"/>
              </a:ln>
            </p:spPr>
          </p:cxnSp>
          <p:cxnSp>
            <p:nvCxnSpPr>
              <p:cNvPr id="36" name="AutoShape 101">
                <a:extLst>
                  <a:ext uri="{FF2B5EF4-FFF2-40B4-BE49-F238E27FC236}">
                    <a16:creationId xmlns="" xmlns:a16="http://schemas.microsoft.com/office/drawing/2014/main" id="{B9CD6610-6356-9649-8326-56B1299615B4}"/>
                  </a:ext>
                </a:extLst>
              </p:cNvPr>
              <p:cNvCxnSpPr>
                <a:cxnSpLocks noChangeShapeType="1"/>
                <a:stCxn id="13" idx="6"/>
                <a:endCxn id="18" idx="2"/>
              </p:cNvCxnSpPr>
              <p:nvPr/>
            </p:nvCxnSpPr>
            <p:spPr bwMode="auto">
              <a:xfrm flipV="1">
                <a:off x="2208" y="1824"/>
                <a:ext cx="1344" cy="192"/>
              </a:xfrm>
              <a:prstGeom prst="straightConnector1">
                <a:avLst/>
              </a:prstGeom>
              <a:noFill/>
              <a:ln w="9525">
                <a:solidFill>
                  <a:schemeClr val="tx1"/>
                </a:solidFill>
                <a:round/>
                <a:headEnd/>
                <a:tailEnd type="triangle" w="med" len="med"/>
              </a:ln>
            </p:spPr>
          </p:cxnSp>
          <p:cxnSp>
            <p:nvCxnSpPr>
              <p:cNvPr id="37" name="AutoShape 102">
                <a:extLst>
                  <a:ext uri="{FF2B5EF4-FFF2-40B4-BE49-F238E27FC236}">
                    <a16:creationId xmlns="" xmlns:a16="http://schemas.microsoft.com/office/drawing/2014/main" id="{9BC1E76A-CCF6-4C41-B491-6043C4C7C3FC}"/>
                  </a:ext>
                </a:extLst>
              </p:cNvPr>
              <p:cNvCxnSpPr>
                <a:cxnSpLocks noChangeShapeType="1"/>
                <a:stCxn id="21" idx="1"/>
                <a:endCxn id="17" idx="6"/>
              </p:cNvCxnSpPr>
              <p:nvPr/>
            </p:nvCxnSpPr>
            <p:spPr bwMode="auto">
              <a:xfrm rot="5400000" flipH="1">
                <a:off x="3648" y="960"/>
                <a:ext cx="694" cy="1270"/>
              </a:xfrm>
              <a:prstGeom prst="curvedConnector2">
                <a:avLst/>
              </a:prstGeom>
              <a:noFill/>
              <a:ln w="9525">
                <a:solidFill>
                  <a:schemeClr val="tx1"/>
                </a:solidFill>
                <a:round/>
                <a:headEnd/>
                <a:tailEnd type="triangle" w="med" len="med"/>
              </a:ln>
            </p:spPr>
          </p:cxnSp>
          <p:cxnSp>
            <p:nvCxnSpPr>
              <p:cNvPr id="38" name="AutoShape 103">
                <a:extLst>
                  <a:ext uri="{FF2B5EF4-FFF2-40B4-BE49-F238E27FC236}">
                    <a16:creationId xmlns="" xmlns:a16="http://schemas.microsoft.com/office/drawing/2014/main" id="{134CA5DB-1D46-B44A-9707-547A8C81B78B}"/>
                  </a:ext>
                </a:extLst>
              </p:cNvPr>
              <p:cNvCxnSpPr>
                <a:cxnSpLocks noChangeShapeType="1"/>
                <a:stCxn id="11" idx="6"/>
                <a:endCxn id="18" idx="3"/>
              </p:cNvCxnSpPr>
              <p:nvPr/>
            </p:nvCxnSpPr>
            <p:spPr bwMode="auto">
              <a:xfrm flipV="1">
                <a:off x="816" y="1994"/>
                <a:ext cx="2806" cy="454"/>
              </a:xfrm>
              <a:prstGeom prst="curvedConnector2">
                <a:avLst/>
              </a:prstGeom>
              <a:noFill/>
              <a:ln w="9525">
                <a:solidFill>
                  <a:schemeClr val="tx1"/>
                </a:solidFill>
                <a:round/>
                <a:headEnd/>
                <a:tailEnd type="triangle" w="med" len="med"/>
              </a:ln>
            </p:spPr>
          </p:cxnSp>
        </p:grpSp>
        <p:cxnSp>
          <p:nvCxnSpPr>
            <p:cNvPr id="10" name="AutoShape 104">
              <a:extLst>
                <a:ext uri="{FF2B5EF4-FFF2-40B4-BE49-F238E27FC236}">
                  <a16:creationId xmlns="" xmlns:a16="http://schemas.microsoft.com/office/drawing/2014/main" id="{CB23229F-185B-E54E-A880-27B32E559306}"/>
                </a:ext>
              </a:extLst>
            </p:cNvPr>
            <p:cNvCxnSpPr>
              <a:cxnSpLocks noChangeShapeType="1"/>
              <a:stCxn id="16" idx="6"/>
              <a:endCxn id="22" idx="2"/>
            </p:cNvCxnSpPr>
            <p:nvPr/>
          </p:nvCxnSpPr>
          <p:spPr bwMode="auto">
            <a:xfrm flipV="1">
              <a:off x="2966" y="3043"/>
              <a:ext cx="1323" cy="119"/>
            </a:xfrm>
            <a:prstGeom prst="straightConnector1">
              <a:avLst/>
            </a:prstGeom>
            <a:noFill/>
            <a:ln w="9525">
              <a:solidFill>
                <a:schemeClr val="bg1"/>
              </a:solidFill>
              <a:round/>
              <a:headEnd/>
              <a:tailEnd type="triangle" w="med" len="med"/>
            </a:ln>
          </p:spPr>
        </p:cxnSp>
      </p:grpSp>
      <p:sp>
        <p:nvSpPr>
          <p:cNvPr id="39" name="Text Box 142">
            <a:extLst>
              <a:ext uri="{FF2B5EF4-FFF2-40B4-BE49-F238E27FC236}">
                <a16:creationId xmlns="" xmlns:a16="http://schemas.microsoft.com/office/drawing/2014/main" id="{A0ABD7C5-2B53-CA4D-844F-D8DBC9B7D6B9}"/>
              </a:ext>
            </a:extLst>
          </p:cNvPr>
          <p:cNvSpPr txBox="1">
            <a:spLocks noChangeArrowheads="1"/>
          </p:cNvSpPr>
          <p:nvPr/>
        </p:nvSpPr>
        <p:spPr bwMode="auto">
          <a:xfrm>
            <a:off x="5233002" y="1580120"/>
            <a:ext cx="538163" cy="369328"/>
          </a:xfrm>
          <a:prstGeom prst="rect">
            <a:avLst/>
          </a:prstGeom>
          <a:noFill/>
          <a:ln w="9525">
            <a:noFill/>
            <a:miter lim="800000"/>
            <a:headEnd/>
            <a:tailEnd/>
          </a:ln>
        </p:spPr>
        <p:txBody>
          <a:bodyPr wrap="square" lIns="91432" tIns="45718" rIns="91432" bIns="45718">
            <a:spAutoFit/>
          </a:bodyPr>
          <a:lstStyle/>
          <a:p>
            <a:pPr>
              <a:spcBef>
                <a:spcPct val="50000"/>
              </a:spcBef>
            </a:pPr>
            <a:r>
              <a:rPr lang="en-US"/>
              <a:t>3</a:t>
            </a:r>
          </a:p>
        </p:txBody>
      </p:sp>
      <p:sp>
        <p:nvSpPr>
          <p:cNvPr id="40" name="Text Box 143">
            <a:extLst>
              <a:ext uri="{FF2B5EF4-FFF2-40B4-BE49-F238E27FC236}">
                <a16:creationId xmlns="" xmlns:a16="http://schemas.microsoft.com/office/drawing/2014/main" id="{FEA413C7-3E65-5C4F-A1D3-E000550DCF58}"/>
              </a:ext>
            </a:extLst>
          </p:cNvPr>
          <p:cNvSpPr txBox="1">
            <a:spLocks noChangeArrowheads="1"/>
          </p:cNvSpPr>
          <p:nvPr/>
        </p:nvSpPr>
        <p:spPr bwMode="auto">
          <a:xfrm>
            <a:off x="6226778" y="1734105"/>
            <a:ext cx="538163" cy="369328"/>
          </a:xfrm>
          <a:prstGeom prst="rect">
            <a:avLst/>
          </a:prstGeom>
          <a:noFill/>
          <a:ln w="9525">
            <a:noFill/>
            <a:miter lim="800000"/>
            <a:headEnd/>
            <a:tailEnd/>
          </a:ln>
        </p:spPr>
        <p:txBody>
          <a:bodyPr wrap="square" lIns="91432" tIns="45718" rIns="91432" bIns="45718">
            <a:spAutoFit/>
          </a:bodyPr>
          <a:lstStyle/>
          <a:p>
            <a:pPr>
              <a:spcBef>
                <a:spcPct val="50000"/>
              </a:spcBef>
            </a:pPr>
            <a:r>
              <a:rPr lang="en-US"/>
              <a:t>9</a:t>
            </a:r>
          </a:p>
        </p:txBody>
      </p:sp>
      <p:sp>
        <p:nvSpPr>
          <p:cNvPr id="41" name="Text Box 144">
            <a:extLst>
              <a:ext uri="{FF2B5EF4-FFF2-40B4-BE49-F238E27FC236}">
                <a16:creationId xmlns="" xmlns:a16="http://schemas.microsoft.com/office/drawing/2014/main" id="{5EDD0EB5-271F-8045-85B3-2E5E21C5FD1C}"/>
              </a:ext>
            </a:extLst>
          </p:cNvPr>
          <p:cNvSpPr txBox="1">
            <a:spLocks noChangeArrowheads="1"/>
          </p:cNvSpPr>
          <p:nvPr/>
        </p:nvSpPr>
        <p:spPr bwMode="auto">
          <a:xfrm>
            <a:off x="5083778" y="2227820"/>
            <a:ext cx="538163" cy="369328"/>
          </a:xfrm>
          <a:prstGeom prst="rect">
            <a:avLst/>
          </a:prstGeom>
          <a:noFill/>
          <a:ln w="9525">
            <a:noFill/>
            <a:miter lim="800000"/>
            <a:headEnd/>
            <a:tailEnd/>
          </a:ln>
        </p:spPr>
        <p:txBody>
          <a:bodyPr wrap="square" lIns="91432" tIns="45718" rIns="91432" bIns="45718">
            <a:spAutoFit/>
          </a:bodyPr>
          <a:lstStyle/>
          <a:p>
            <a:pPr>
              <a:spcBef>
                <a:spcPct val="50000"/>
              </a:spcBef>
            </a:pPr>
            <a:r>
              <a:rPr lang="en-US"/>
              <a:t>1</a:t>
            </a:r>
          </a:p>
        </p:txBody>
      </p:sp>
      <p:sp>
        <p:nvSpPr>
          <p:cNvPr id="42" name="Text Box 145">
            <a:extLst>
              <a:ext uri="{FF2B5EF4-FFF2-40B4-BE49-F238E27FC236}">
                <a16:creationId xmlns="" xmlns:a16="http://schemas.microsoft.com/office/drawing/2014/main" id="{0E574D6C-CB4D-D24A-A91B-062AE4641E89}"/>
              </a:ext>
            </a:extLst>
          </p:cNvPr>
          <p:cNvSpPr txBox="1">
            <a:spLocks noChangeArrowheads="1"/>
          </p:cNvSpPr>
          <p:nvPr/>
        </p:nvSpPr>
        <p:spPr bwMode="auto">
          <a:xfrm>
            <a:off x="5572726" y="1262620"/>
            <a:ext cx="538163" cy="369328"/>
          </a:xfrm>
          <a:prstGeom prst="rect">
            <a:avLst/>
          </a:prstGeom>
          <a:noFill/>
          <a:ln w="9525">
            <a:noFill/>
            <a:miter lim="800000"/>
            <a:headEnd/>
            <a:tailEnd/>
          </a:ln>
        </p:spPr>
        <p:txBody>
          <a:bodyPr wrap="square" lIns="91432" tIns="45718" rIns="91432" bIns="45718">
            <a:spAutoFit/>
          </a:bodyPr>
          <a:lstStyle/>
          <a:p>
            <a:pPr>
              <a:spcBef>
                <a:spcPct val="50000"/>
              </a:spcBef>
            </a:pPr>
            <a:r>
              <a:rPr lang="en-US"/>
              <a:t>1</a:t>
            </a:r>
          </a:p>
        </p:txBody>
      </p:sp>
      <p:sp>
        <p:nvSpPr>
          <p:cNvPr id="43" name="Text Box 146">
            <a:extLst>
              <a:ext uri="{FF2B5EF4-FFF2-40B4-BE49-F238E27FC236}">
                <a16:creationId xmlns="" xmlns:a16="http://schemas.microsoft.com/office/drawing/2014/main" id="{38C98746-1661-0A46-AB89-8DF5D7F8586A}"/>
              </a:ext>
            </a:extLst>
          </p:cNvPr>
          <p:cNvSpPr txBox="1">
            <a:spLocks noChangeArrowheads="1"/>
          </p:cNvSpPr>
          <p:nvPr/>
        </p:nvSpPr>
        <p:spPr bwMode="auto">
          <a:xfrm>
            <a:off x="5383814" y="824468"/>
            <a:ext cx="538163" cy="369328"/>
          </a:xfrm>
          <a:prstGeom prst="rect">
            <a:avLst/>
          </a:prstGeom>
          <a:noFill/>
          <a:ln w="9525">
            <a:noFill/>
            <a:miter lim="800000"/>
            <a:headEnd/>
            <a:tailEnd/>
          </a:ln>
        </p:spPr>
        <p:txBody>
          <a:bodyPr wrap="square" lIns="91432" tIns="45718" rIns="91432" bIns="45718">
            <a:spAutoFit/>
          </a:bodyPr>
          <a:lstStyle/>
          <a:p>
            <a:pPr>
              <a:spcBef>
                <a:spcPct val="50000"/>
              </a:spcBef>
            </a:pPr>
            <a:r>
              <a:rPr lang="en-US"/>
              <a:t>2</a:t>
            </a:r>
          </a:p>
        </p:txBody>
      </p:sp>
      <p:sp>
        <p:nvSpPr>
          <p:cNvPr id="44" name="Text Box 147">
            <a:extLst>
              <a:ext uri="{FF2B5EF4-FFF2-40B4-BE49-F238E27FC236}">
                <a16:creationId xmlns="" xmlns:a16="http://schemas.microsoft.com/office/drawing/2014/main" id="{0E48CE05-6530-9B42-B069-C6EB6F18056C}"/>
              </a:ext>
            </a:extLst>
          </p:cNvPr>
          <p:cNvSpPr txBox="1">
            <a:spLocks noChangeArrowheads="1"/>
          </p:cNvSpPr>
          <p:nvPr/>
        </p:nvSpPr>
        <p:spPr bwMode="auto">
          <a:xfrm>
            <a:off x="6101366" y="1245156"/>
            <a:ext cx="538163" cy="369328"/>
          </a:xfrm>
          <a:prstGeom prst="rect">
            <a:avLst/>
          </a:prstGeom>
          <a:noFill/>
          <a:ln w="9525">
            <a:noFill/>
            <a:miter lim="800000"/>
            <a:headEnd/>
            <a:tailEnd/>
          </a:ln>
        </p:spPr>
        <p:txBody>
          <a:bodyPr wrap="square" lIns="91432" tIns="45718" rIns="91432" bIns="45718">
            <a:spAutoFit/>
          </a:bodyPr>
          <a:lstStyle/>
          <a:p>
            <a:pPr>
              <a:spcBef>
                <a:spcPct val="50000"/>
              </a:spcBef>
            </a:pPr>
            <a:r>
              <a:rPr lang="en-US"/>
              <a:t>8</a:t>
            </a:r>
          </a:p>
        </p:txBody>
      </p:sp>
      <p:sp>
        <p:nvSpPr>
          <p:cNvPr id="45" name="Text Box 148">
            <a:extLst>
              <a:ext uri="{FF2B5EF4-FFF2-40B4-BE49-F238E27FC236}">
                <a16:creationId xmlns="" xmlns:a16="http://schemas.microsoft.com/office/drawing/2014/main" id="{7E43D7D7-D8B3-204E-BF69-51070A945F04}"/>
              </a:ext>
            </a:extLst>
          </p:cNvPr>
          <p:cNvSpPr txBox="1">
            <a:spLocks noChangeArrowheads="1"/>
          </p:cNvSpPr>
          <p:nvPr/>
        </p:nvSpPr>
        <p:spPr bwMode="auto">
          <a:xfrm>
            <a:off x="7031642" y="1857932"/>
            <a:ext cx="538163" cy="369328"/>
          </a:xfrm>
          <a:prstGeom prst="rect">
            <a:avLst/>
          </a:prstGeom>
          <a:noFill/>
          <a:ln w="9525">
            <a:noFill/>
            <a:miter lim="800000"/>
            <a:headEnd/>
            <a:tailEnd/>
          </a:ln>
        </p:spPr>
        <p:txBody>
          <a:bodyPr wrap="square" lIns="91432" tIns="45718" rIns="91432" bIns="45718">
            <a:spAutoFit/>
          </a:bodyPr>
          <a:lstStyle/>
          <a:p>
            <a:pPr>
              <a:spcBef>
                <a:spcPct val="50000"/>
              </a:spcBef>
            </a:pPr>
            <a:r>
              <a:rPr lang="en-US"/>
              <a:t>8</a:t>
            </a:r>
          </a:p>
        </p:txBody>
      </p:sp>
      <p:sp>
        <p:nvSpPr>
          <p:cNvPr id="46" name="Text Box 149">
            <a:extLst>
              <a:ext uri="{FF2B5EF4-FFF2-40B4-BE49-F238E27FC236}">
                <a16:creationId xmlns="" xmlns:a16="http://schemas.microsoft.com/office/drawing/2014/main" id="{682637C6-CEF1-5D48-9316-0E2B8694AB09}"/>
              </a:ext>
            </a:extLst>
          </p:cNvPr>
          <p:cNvSpPr txBox="1">
            <a:spLocks noChangeArrowheads="1"/>
          </p:cNvSpPr>
          <p:nvPr/>
        </p:nvSpPr>
        <p:spPr bwMode="auto">
          <a:xfrm>
            <a:off x="7361838" y="1730932"/>
            <a:ext cx="538163" cy="369328"/>
          </a:xfrm>
          <a:prstGeom prst="rect">
            <a:avLst/>
          </a:prstGeom>
          <a:noFill/>
          <a:ln w="9525">
            <a:noFill/>
            <a:miter lim="800000"/>
            <a:headEnd/>
            <a:tailEnd/>
          </a:ln>
        </p:spPr>
        <p:txBody>
          <a:bodyPr wrap="square" lIns="91432" tIns="45718" rIns="91432" bIns="45718">
            <a:spAutoFit/>
          </a:bodyPr>
          <a:lstStyle/>
          <a:p>
            <a:pPr>
              <a:spcBef>
                <a:spcPct val="50000"/>
              </a:spcBef>
            </a:pPr>
            <a:r>
              <a:rPr lang="en-US"/>
              <a:t>2</a:t>
            </a:r>
          </a:p>
        </p:txBody>
      </p:sp>
      <p:sp>
        <p:nvSpPr>
          <p:cNvPr id="47" name="Text Box 150">
            <a:extLst>
              <a:ext uri="{FF2B5EF4-FFF2-40B4-BE49-F238E27FC236}">
                <a16:creationId xmlns="" xmlns:a16="http://schemas.microsoft.com/office/drawing/2014/main" id="{35C82512-4BED-7449-A72D-D2B0DDBE3FDF}"/>
              </a:ext>
            </a:extLst>
          </p:cNvPr>
          <p:cNvSpPr txBox="1">
            <a:spLocks noChangeArrowheads="1"/>
          </p:cNvSpPr>
          <p:nvPr/>
        </p:nvSpPr>
        <p:spPr bwMode="auto">
          <a:xfrm>
            <a:off x="5815618" y="2456420"/>
            <a:ext cx="538163" cy="369328"/>
          </a:xfrm>
          <a:prstGeom prst="rect">
            <a:avLst/>
          </a:prstGeom>
          <a:noFill/>
          <a:ln w="9525">
            <a:noFill/>
            <a:miter lim="800000"/>
            <a:headEnd/>
            <a:tailEnd/>
          </a:ln>
        </p:spPr>
        <p:txBody>
          <a:bodyPr wrap="square" lIns="91432" tIns="45718" rIns="91432" bIns="45718">
            <a:spAutoFit/>
          </a:bodyPr>
          <a:lstStyle/>
          <a:p>
            <a:pPr>
              <a:spcBef>
                <a:spcPct val="50000"/>
              </a:spcBef>
            </a:pPr>
            <a:r>
              <a:rPr lang="en-US"/>
              <a:t>15</a:t>
            </a:r>
          </a:p>
        </p:txBody>
      </p:sp>
      <p:sp>
        <p:nvSpPr>
          <p:cNvPr id="48" name="Text Box 151">
            <a:extLst>
              <a:ext uri="{FF2B5EF4-FFF2-40B4-BE49-F238E27FC236}">
                <a16:creationId xmlns="" xmlns:a16="http://schemas.microsoft.com/office/drawing/2014/main" id="{16FC729F-E3AD-6945-85B4-7A87A3A5FBF5}"/>
              </a:ext>
            </a:extLst>
          </p:cNvPr>
          <p:cNvSpPr txBox="1">
            <a:spLocks noChangeArrowheads="1"/>
          </p:cNvSpPr>
          <p:nvPr/>
        </p:nvSpPr>
        <p:spPr bwMode="auto">
          <a:xfrm>
            <a:off x="7888890" y="1976993"/>
            <a:ext cx="538163" cy="369328"/>
          </a:xfrm>
          <a:prstGeom prst="rect">
            <a:avLst/>
          </a:prstGeom>
          <a:noFill/>
          <a:ln w="9525">
            <a:noFill/>
            <a:miter lim="800000"/>
            <a:headEnd/>
            <a:tailEnd/>
          </a:ln>
        </p:spPr>
        <p:txBody>
          <a:bodyPr wrap="square" lIns="91432" tIns="45718" rIns="91432" bIns="45718">
            <a:spAutoFit/>
          </a:bodyPr>
          <a:lstStyle/>
          <a:p>
            <a:pPr>
              <a:spcBef>
                <a:spcPct val="50000"/>
              </a:spcBef>
            </a:pPr>
            <a:r>
              <a:rPr lang="en-US"/>
              <a:t>1</a:t>
            </a:r>
          </a:p>
        </p:txBody>
      </p:sp>
      <p:sp>
        <p:nvSpPr>
          <p:cNvPr id="49" name="Text Box 152">
            <a:extLst>
              <a:ext uri="{FF2B5EF4-FFF2-40B4-BE49-F238E27FC236}">
                <a16:creationId xmlns="" xmlns:a16="http://schemas.microsoft.com/office/drawing/2014/main" id="{81FD41A2-52CA-D04A-B65C-F9EB43B5F122}"/>
              </a:ext>
            </a:extLst>
          </p:cNvPr>
          <p:cNvSpPr txBox="1">
            <a:spLocks noChangeArrowheads="1"/>
          </p:cNvSpPr>
          <p:nvPr/>
        </p:nvSpPr>
        <p:spPr bwMode="auto">
          <a:xfrm>
            <a:off x="7904766" y="1326120"/>
            <a:ext cx="538163" cy="369328"/>
          </a:xfrm>
          <a:prstGeom prst="rect">
            <a:avLst/>
          </a:prstGeom>
          <a:noFill/>
          <a:ln w="9525">
            <a:noFill/>
            <a:miter lim="800000"/>
            <a:headEnd/>
            <a:tailEnd/>
          </a:ln>
        </p:spPr>
        <p:txBody>
          <a:bodyPr wrap="square" lIns="91432" tIns="45718" rIns="91432" bIns="45718">
            <a:spAutoFit/>
          </a:bodyPr>
          <a:lstStyle/>
          <a:p>
            <a:pPr>
              <a:spcBef>
                <a:spcPct val="50000"/>
              </a:spcBef>
            </a:pPr>
            <a:r>
              <a:rPr lang="en-US"/>
              <a:t>2</a:t>
            </a:r>
          </a:p>
        </p:txBody>
      </p:sp>
      <p:sp>
        <p:nvSpPr>
          <p:cNvPr id="50" name="Text Box 155">
            <a:extLst>
              <a:ext uri="{FF2B5EF4-FFF2-40B4-BE49-F238E27FC236}">
                <a16:creationId xmlns="" xmlns:a16="http://schemas.microsoft.com/office/drawing/2014/main" id="{757986FB-9C48-EA4A-8D46-89825C977820}"/>
              </a:ext>
            </a:extLst>
          </p:cNvPr>
          <p:cNvSpPr txBox="1">
            <a:spLocks noChangeArrowheads="1"/>
          </p:cNvSpPr>
          <p:nvPr/>
        </p:nvSpPr>
        <p:spPr bwMode="auto">
          <a:xfrm>
            <a:off x="6482366" y="1432481"/>
            <a:ext cx="538163" cy="369328"/>
          </a:xfrm>
          <a:prstGeom prst="rect">
            <a:avLst/>
          </a:prstGeom>
          <a:noFill/>
          <a:ln w="9525">
            <a:noFill/>
            <a:miter lim="800000"/>
            <a:headEnd/>
            <a:tailEnd/>
          </a:ln>
        </p:spPr>
        <p:txBody>
          <a:bodyPr wrap="square" lIns="91432" tIns="45718" rIns="91432" bIns="45718">
            <a:spAutoFit/>
          </a:bodyPr>
          <a:lstStyle/>
          <a:p>
            <a:pPr>
              <a:spcBef>
                <a:spcPct val="50000"/>
              </a:spcBef>
            </a:pPr>
            <a:r>
              <a:rPr lang="en-US"/>
              <a:t>2</a:t>
            </a:r>
          </a:p>
        </p:txBody>
      </p:sp>
      <p:grpSp>
        <p:nvGrpSpPr>
          <p:cNvPr id="51" name="Group 2">
            <a:extLst>
              <a:ext uri="{FF2B5EF4-FFF2-40B4-BE49-F238E27FC236}">
                <a16:creationId xmlns="" xmlns:a16="http://schemas.microsoft.com/office/drawing/2014/main" id="{2B7521AF-30C6-6A4E-96C0-697676DB1577}"/>
              </a:ext>
            </a:extLst>
          </p:cNvPr>
          <p:cNvGrpSpPr>
            <a:grpSpLocks/>
          </p:cNvGrpSpPr>
          <p:nvPr/>
        </p:nvGrpSpPr>
        <p:grpSpPr bwMode="auto">
          <a:xfrm>
            <a:off x="1661478" y="2854079"/>
            <a:ext cx="6716713" cy="3349625"/>
            <a:chOff x="657" y="2180"/>
            <a:chExt cx="4231" cy="2110"/>
          </a:xfrm>
        </p:grpSpPr>
        <p:sp>
          <p:nvSpPr>
            <p:cNvPr id="52" name="Freeform 3">
              <a:extLst>
                <a:ext uri="{FF2B5EF4-FFF2-40B4-BE49-F238E27FC236}">
                  <a16:creationId xmlns="" xmlns:a16="http://schemas.microsoft.com/office/drawing/2014/main" id="{1AD62CA3-FAD5-274D-9A82-DD038EBC970C}"/>
                </a:ext>
              </a:extLst>
            </p:cNvPr>
            <p:cNvSpPr>
              <a:spLocks/>
            </p:cNvSpPr>
            <p:nvPr/>
          </p:nvSpPr>
          <p:spPr bwMode="auto">
            <a:xfrm>
              <a:off x="2261" y="2180"/>
              <a:ext cx="1938" cy="221"/>
            </a:xfrm>
            <a:custGeom>
              <a:avLst/>
              <a:gdLst>
                <a:gd name="T0" fmla="*/ 1938 w 1938"/>
                <a:gd name="T1" fmla="*/ 0 h 221"/>
                <a:gd name="T2" fmla="*/ 1066 w 1938"/>
                <a:gd name="T3" fmla="*/ 210 h 221"/>
                <a:gd name="T4" fmla="*/ 662 w 1938"/>
                <a:gd name="T5" fmla="*/ 221 h 221"/>
                <a:gd name="T6" fmla="*/ 0 w 1938"/>
                <a:gd name="T7" fmla="*/ 32 h 221"/>
                <a:gd name="T8" fmla="*/ 0 60000 65536"/>
                <a:gd name="T9" fmla="*/ 0 60000 65536"/>
                <a:gd name="T10" fmla="*/ 0 60000 65536"/>
                <a:gd name="T11" fmla="*/ 0 60000 65536"/>
                <a:gd name="T12" fmla="*/ 0 w 1938"/>
                <a:gd name="T13" fmla="*/ 0 h 221"/>
                <a:gd name="T14" fmla="*/ 1938 w 1938"/>
                <a:gd name="T15" fmla="*/ 221 h 221"/>
              </a:gdLst>
              <a:ahLst/>
              <a:cxnLst>
                <a:cxn ang="T8">
                  <a:pos x="T0" y="T1"/>
                </a:cxn>
                <a:cxn ang="T9">
                  <a:pos x="T2" y="T3"/>
                </a:cxn>
                <a:cxn ang="T10">
                  <a:pos x="T4" y="T5"/>
                </a:cxn>
                <a:cxn ang="T11">
                  <a:pos x="T6" y="T7"/>
                </a:cxn>
              </a:cxnLst>
              <a:rect l="T12" t="T13" r="T14" b="T15"/>
              <a:pathLst>
                <a:path w="1938" h="221">
                  <a:moveTo>
                    <a:pt x="1938" y="0"/>
                  </a:moveTo>
                  <a:lnTo>
                    <a:pt x="1066" y="210"/>
                  </a:lnTo>
                  <a:lnTo>
                    <a:pt x="662" y="221"/>
                  </a:lnTo>
                  <a:lnTo>
                    <a:pt x="0" y="32"/>
                  </a:lnTo>
                </a:path>
              </a:pathLst>
            </a:custGeom>
            <a:solidFill>
              <a:srgbClr val="FF3300">
                <a:alpha val="20000"/>
              </a:srgbClr>
            </a:solidFill>
            <a:ln w="9525">
              <a:noFill/>
              <a:round/>
              <a:headEnd/>
              <a:tailEnd/>
            </a:ln>
          </p:spPr>
          <p:txBody>
            <a:bodyPr/>
            <a:lstStyle/>
            <a:p>
              <a:endParaRPr lang="en-US"/>
            </a:p>
          </p:txBody>
        </p:sp>
        <p:sp>
          <p:nvSpPr>
            <p:cNvPr id="53" name="Freeform 4">
              <a:extLst>
                <a:ext uri="{FF2B5EF4-FFF2-40B4-BE49-F238E27FC236}">
                  <a16:creationId xmlns="" xmlns:a16="http://schemas.microsoft.com/office/drawing/2014/main" id="{C84019AE-B093-FC4A-B5D0-CE7317270850}"/>
                </a:ext>
              </a:extLst>
            </p:cNvPr>
            <p:cNvSpPr>
              <a:spLocks/>
            </p:cNvSpPr>
            <p:nvPr/>
          </p:nvSpPr>
          <p:spPr bwMode="auto">
            <a:xfrm>
              <a:off x="657" y="2180"/>
              <a:ext cx="4231" cy="1271"/>
            </a:xfrm>
            <a:custGeom>
              <a:avLst/>
              <a:gdLst>
                <a:gd name="T0" fmla="*/ 4231 w 4231"/>
                <a:gd name="T1" fmla="*/ 32 h 1271"/>
                <a:gd name="T2" fmla="*/ 4150 w 4231"/>
                <a:gd name="T3" fmla="*/ 479 h 1271"/>
                <a:gd name="T4" fmla="*/ 3510 w 4231"/>
                <a:gd name="T5" fmla="*/ 544 h 1271"/>
                <a:gd name="T6" fmla="*/ 2853 w 4231"/>
                <a:gd name="T7" fmla="*/ 232 h 1271"/>
                <a:gd name="T8" fmla="*/ 2212 w 4231"/>
                <a:gd name="T9" fmla="*/ 285 h 1271"/>
                <a:gd name="T10" fmla="*/ 1846 w 4231"/>
                <a:gd name="T11" fmla="*/ 818 h 1271"/>
                <a:gd name="T12" fmla="*/ 1405 w 4231"/>
                <a:gd name="T13" fmla="*/ 824 h 1271"/>
                <a:gd name="T14" fmla="*/ 1259 w 4231"/>
                <a:gd name="T15" fmla="*/ 608 h 1271"/>
                <a:gd name="T16" fmla="*/ 942 w 4231"/>
                <a:gd name="T17" fmla="*/ 598 h 1271"/>
                <a:gd name="T18" fmla="*/ 845 w 4231"/>
                <a:gd name="T19" fmla="*/ 1179 h 1271"/>
                <a:gd name="T20" fmla="*/ 350 w 4231"/>
                <a:gd name="T21" fmla="*/ 1271 h 1271"/>
                <a:gd name="T22" fmla="*/ 0 w 4231"/>
                <a:gd name="T23" fmla="*/ 189 h 1271"/>
                <a:gd name="T24" fmla="*/ 1604 w 4231"/>
                <a:gd name="T25" fmla="*/ 27 h 1271"/>
                <a:gd name="T26" fmla="*/ 2234 w 4231"/>
                <a:gd name="T27" fmla="*/ 210 h 1271"/>
                <a:gd name="T28" fmla="*/ 2654 w 4231"/>
                <a:gd name="T29" fmla="*/ 216 h 1271"/>
                <a:gd name="T30" fmla="*/ 3526 w 4231"/>
                <a:gd name="T31" fmla="*/ 0 h 1271"/>
                <a:gd name="T32" fmla="*/ 4226 w 4231"/>
                <a:gd name="T33" fmla="*/ 27 h 127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231"/>
                <a:gd name="T52" fmla="*/ 0 h 1271"/>
                <a:gd name="T53" fmla="*/ 4231 w 4231"/>
                <a:gd name="T54" fmla="*/ 1271 h 127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231" h="1271">
                  <a:moveTo>
                    <a:pt x="4231" y="32"/>
                  </a:moveTo>
                  <a:lnTo>
                    <a:pt x="4150" y="479"/>
                  </a:lnTo>
                  <a:lnTo>
                    <a:pt x="3510" y="544"/>
                  </a:lnTo>
                  <a:lnTo>
                    <a:pt x="2853" y="232"/>
                  </a:lnTo>
                  <a:lnTo>
                    <a:pt x="2212" y="285"/>
                  </a:lnTo>
                  <a:lnTo>
                    <a:pt x="1846" y="818"/>
                  </a:lnTo>
                  <a:lnTo>
                    <a:pt x="1405" y="824"/>
                  </a:lnTo>
                  <a:lnTo>
                    <a:pt x="1259" y="608"/>
                  </a:lnTo>
                  <a:lnTo>
                    <a:pt x="942" y="598"/>
                  </a:lnTo>
                  <a:lnTo>
                    <a:pt x="845" y="1179"/>
                  </a:lnTo>
                  <a:lnTo>
                    <a:pt x="350" y="1271"/>
                  </a:lnTo>
                  <a:lnTo>
                    <a:pt x="0" y="189"/>
                  </a:lnTo>
                  <a:lnTo>
                    <a:pt x="1604" y="27"/>
                  </a:lnTo>
                  <a:lnTo>
                    <a:pt x="2234" y="210"/>
                  </a:lnTo>
                  <a:lnTo>
                    <a:pt x="2654" y="216"/>
                  </a:lnTo>
                  <a:lnTo>
                    <a:pt x="3526" y="0"/>
                  </a:lnTo>
                  <a:lnTo>
                    <a:pt x="4226" y="27"/>
                  </a:lnTo>
                </a:path>
              </a:pathLst>
            </a:custGeom>
            <a:solidFill>
              <a:srgbClr val="FF9900">
                <a:alpha val="20000"/>
              </a:srgbClr>
            </a:solidFill>
            <a:ln w="9525">
              <a:noFill/>
              <a:round/>
              <a:headEnd/>
              <a:tailEnd/>
            </a:ln>
          </p:spPr>
          <p:txBody>
            <a:bodyPr/>
            <a:lstStyle/>
            <a:p>
              <a:endParaRPr lang="en-US"/>
            </a:p>
          </p:txBody>
        </p:sp>
        <p:sp>
          <p:nvSpPr>
            <p:cNvPr id="54" name="Freeform 5">
              <a:extLst>
                <a:ext uri="{FF2B5EF4-FFF2-40B4-BE49-F238E27FC236}">
                  <a16:creationId xmlns="" xmlns:a16="http://schemas.microsoft.com/office/drawing/2014/main" id="{9D48A491-22FC-CA4E-8BF0-C9A81E3A5512}"/>
                </a:ext>
              </a:extLst>
            </p:cNvPr>
            <p:cNvSpPr>
              <a:spLocks/>
            </p:cNvSpPr>
            <p:nvPr/>
          </p:nvSpPr>
          <p:spPr bwMode="auto">
            <a:xfrm>
              <a:off x="1007" y="2396"/>
              <a:ext cx="3789" cy="1313"/>
            </a:xfrm>
            <a:custGeom>
              <a:avLst/>
              <a:gdLst>
                <a:gd name="T0" fmla="*/ 3789 w 3789"/>
                <a:gd name="T1" fmla="*/ 269 h 1313"/>
                <a:gd name="T2" fmla="*/ 3784 w 3789"/>
                <a:gd name="T3" fmla="*/ 323 h 1313"/>
                <a:gd name="T4" fmla="*/ 3160 w 3789"/>
                <a:gd name="T5" fmla="*/ 387 h 1313"/>
                <a:gd name="T6" fmla="*/ 2072 w 3789"/>
                <a:gd name="T7" fmla="*/ 312 h 1313"/>
                <a:gd name="T8" fmla="*/ 1733 w 3789"/>
                <a:gd name="T9" fmla="*/ 635 h 1313"/>
                <a:gd name="T10" fmla="*/ 1668 w 3789"/>
                <a:gd name="T11" fmla="*/ 1302 h 1313"/>
                <a:gd name="T12" fmla="*/ 1270 w 3789"/>
                <a:gd name="T13" fmla="*/ 1313 h 1313"/>
                <a:gd name="T14" fmla="*/ 1152 w 3789"/>
                <a:gd name="T15" fmla="*/ 683 h 1313"/>
                <a:gd name="T16" fmla="*/ 920 w 3789"/>
                <a:gd name="T17" fmla="*/ 602 h 1313"/>
                <a:gd name="T18" fmla="*/ 818 w 3789"/>
                <a:gd name="T19" fmla="*/ 403 h 1313"/>
                <a:gd name="T20" fmla="*/ 608 w 3789"/>
                <a:gd name="T21" fmla="*/ 398 h 1313"/>
                <a:gd name="T22" fmla="*/ 516 w 3789"/>
                <a:gd name="T23" fmla="*/ 1012 h 1313"/>
                <a:gd name="T24" fmla="*/ 0 w 3789"/>
                <a:gd name="T25" fmla="*/ 1125 h 1313"/>
                <a:gd name="T26" fmla="*/ 0 w 3789"/>
                <a:gd name="T27" fmla="*/ 1049 h 1313"/>
                <a:gd name="T28" fmla="*/ 490 w 3789"/>
                <a:gd name="T29" fmla="*/ 958 h 1313"/>
                <a:gd name="T30" fmla="*/ 592 w 3789"/>
                <a:gd name="T31" fmla="*/ 376 h 1313"/>
                <a:gd name="T32" fmla="*/ 920 w 3789"/>
                <a:gd name="T33" fmla="*/ 387 h 1313"/>
                <a:gd name="T34" fmla="*/ 1049 w 3789"/>
                <a:gd name="T35" fmla="*/ 608 h 1313"/>
                <a:gd name="T36" fmla="*/ 1496 w 3789"/>
                <a:gd name="T37" fmla="*/ 597 h 1313"/>
                <a:gd name="T38" fmla="*/ 1857 w 3789"/>
                <a:gd name="T39" fmla="*/ 69 h 1313"/>
                <a:gd name="T40" fmla="*/ 2497 w 3789"/>
                <a:gd name="T41" fmla="*/ 0 h 1313"/>
                <a:gd name="T42" fmla="*/ 3170 w 3789"/>
                <a:gd name="T43" fmla="*/ 328 h 1313"/>
                <a:gd name="T44" fmla="*/ 3789 w 3789"/>
                <a:gd name="T45" fmla="*/ 269 h 131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789"/>
                <a:gd name="T70" fmla="*/ 0 h 1313"/>
                <a:gd name="T71" fmla="*/ 3789 w 3789"/>
                <a:gd name="T72" fmla="*/ 1313 h 131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789" h="1313">
                  <a:moveTo>
                    <a:pt x="3789" y="269"/>
                  </a:moveTo>
                  <a:lnTo>
                    <a:pt x="3784" y="323"/>
                  </a:lnTo>
                  <a:lnTo>
                    <a:pt x="3160" y="387"/>
                  </a:lnTo>
                  <a:lnTo>
                    <a:pt x="2072" y="312"/>
                  </a:lnTo>
                  <a:lnTo>
                    <a:pt x="1733" y="635"/>
                  </a:lnTo>
                  <a:lnTo>
                    <a:pt x="1668" y="1302"/>
                  </a:lnTo>
                  <a:lnTo>
                    <a:pt x="1270" y="1313"/>
                  </a:lnTo>
                  <a:lnTo>
                    <a:pt x="1152" y="683"/>
                  </a:lnTo>
                  <a:lnTo>
                    <a:pt x="920" y="602"/>
                  </a:lnTo>
                  <a:lnTo>
                    <a:pt x="818" y="403"/>
                  </a:lnTo>
                  <a:lnTo>
                    <a:pt x="608" y="398"/>
                  </a:lnTo>
                  <a:lnTo>
                    <a:pt x="516" y="1012"/>
                  </a:lnTo>
                  <a:lnTo>
                    <a:pt x="0" y="1125"/>
                  </a:lnTo>
                  <a:lnTo>
                    <a:pt x="0" y="1049"/>
                  </a:lnTo>
                  <a:lnTo>
                    <a:pt x="490" y="958"/>
                  </a:lnTo>
                  <a:lnTo>
                    <a:pt x="592" y="376"/>
                  </a:lnTo>
                  <a:lnTo>
                    <a:pt x="920" y="387"/>
                  </a:lnTo>
                  <a:lnTo>
                    <a:pt x="1049" y="608"/>
                  </a:lnTo>
                  <a:lnTo>
                    <a:pt x="1496" y="597"/>
                  </a:lnTo>
                  <a:lnTo>
                    <a:pt x="1857" y="69"/>
                  </a:lnTo>
                  <a:lnTo>
                    <a:pt x="2497" y="0"/>
                  </a:lnTo>
                  <a:lnTo>
                    <a:pt x="3170" y="328"/>
                  </a:lnTo>
                  <a:lnTo>
                    <a:pt x="3789" y="269"/>
                  </a:lnTo>
                  <a:close/>
                </a:path>
              </a:pathLst>
            </a:custGeom>
            <a:solidFill>
              <a:srgbClr val="008000">
                <a:alpha val="20000"/>
              </a:srgbClr>
            </a:solidFill>
            <a:ln w="9525">
              <a:noFill/>
              <a:round/>
              <a:headEnd/>
              <a:tailEnd/>
            </a:ln>
          </p:spPr>
          <p:txBody>
            <a:bodyPr/>
            <a:lstStyle/>
            <a:p>
              <a:endParaRPr lang="en-US"/>
            </a:p>
          </p:txBody>
        </p:sp>
        <p:sp>
          <p:nvSpPr>
            <p:cNvPr id="55" name="Freeform 6">
              <a:extLst>
                <a:ext uri="{FF2B5EF4-FFF2-40B4-BE49-F238E27FC236}">
                  <a16:creationId xmlns="" xmlns:a16="http://schemas.microsoft.com/office/drawing/2014/main" id="{F73FA47D-042B-EA48-8131-F9442325BDC5}"/>
                </a:ext>
              </a:extLst>
            </p:cNvPr>
            <p:cNvSpPr>
              <a:spLocks/>
            </p:cNvSpPr>
            <p:nvPr/>
          </p:nvSpPr>
          <p:spPr bwMode="auto">
            <a:xfrm>
              <a:off x="996" y="2697"/>
              <a:ext cx="3784" cy="1330"/>
            </a:xfrm>
            <a:custGeom>
              <a:avLst/>
              <a:gdLst>
                <a:gd name="T0" fmla="*/ 3784 w 3784"/>
                <a:gd name="T1" fmla="*/ 27 h 1330"/>
                <a:gd name="T2" fmla="*/ 3768 w 3784"/>
                <a:gd name="T3" fmla="*/ 75 h 1330"/>
                <a:gd name="T4" fmla="*/ 3208 w 3784"/>
                <a:gd name="T5" fmla="*/ 113 h 1330"/>
                <a:gd name="T6" fmla="*/ 2094 w 3784"/>
                <a:gd name="T7" fmla="*/ 43 h 1330"/>
                <a:gd name="T8" fmla="*/ 1787 w 3784"/>
                <a:gd name="T9" fmla="*/ 350 h 1330"/>
                <a:gd name="T10" fmla="*/ 1723 w 3784"/>
                <a:gd name="T11" fmla="*/ 1287 h 1330"/>
                <a:gd name="T12" fmla="*/ 1400 w 3784"/>
                <a:gd name="T13" fmla="*/ 1330 h 1330"/>
                <a:gd name="T14" fmla="*/ 1378 w 3784"/>
                <a:gd name="T15" fmla="*/ 1055 h 1330"/>
                <a:gd name="T16" fmla="*/ 1216 w 3784"/>
                <a:gd name="T17" fmla="*/ 1039 h 1330"/>
                <a:gd name="T18" fmla="*/ 1120 w 3784"/>
                <a:gd name="T19" fmla="*/ 393 h 1330"/>
                <a:gd name="T20" fmla="*/ 899 w 3784"/>
                <a:gd name="T21" fmla="*/ 323 h 1330"/>
                <a:gd name="T22" fmla="*/ 791 w 3784"/>
                <a:gd name="T23" fmla="*/ 102 h 1330"/>
                <a:gd name="T24" fmla="*/ 630 w 3784"/>
                <a:gd name="T25" fmla="*/ 118 h 1330"/>
                <a:gd name="T26" fmla="*/ 549 w 3784"/>
                <a:gd name="T27" fmla="*/ 770 h 1330"/>
                <a:gd name="T28" fmla="*/ 21 w 3784"/>
                <a:gd name="T29" fmla="*/ 883 h 1330"/>
                <a:gd name="T30" fmla="*/ 0 w 3784"/>
                <a:gd name="T31" fmla="*/ 813 h 1330"/>
                <a:gd name="T32" fmla="*/ 517 w 3784"/>
                <a:gd name="T33" fmla="*/ 711 h 1330"/>
                <a:gd name="T34" fmla="*/ 619 w 3784"/>
                <a:gd name="T35" fmla="*/ 75 h 1330"/>
                <a:gd name="T36" fmla="*/ 840 w 3784"/>
                <a:gd name="T37" fmla="*/ 102 h 1330"/>
                <a:gd name="T38" fmla="*/ 931 w 3784"/>
                <a:gd name="T39" fmla="*/ 307 h 1330"/>
                <a:gd name="T40" fmla="*/ 1157 w 3784"/>
                <a:gd name="T41" fmla="*/ 377 h 1330"/>
                <a:gd name="T42" fmla="*/ 1276 w 3784"/>
                <a:gd name="T43" fmla="*/ 1001 h 1330"/>
                <a:gd name="T44" fmla="*/ 1674 w 3784"/>
                <a:gd name="T45" fmla="*/ 996 h 1330"/>
                <a:gd name="T46" fmla="*/ 1749 w 3784"/>
                <a:gd name="T47" fmla="*/ 328 h 1330"/>
                <a:gd name="T48" fmla="*/ 2089 w 3784"/>
                <a:gd name="T49" fmla="*/ 0 h 1330"/>
                <a:gd name="T50" fmla="*/ 3181 w 3784"/>
                <a:gd name="T51" fmla="*/ 81 h 1330"/>
                <a:gd name="T52" fmla="*/ 3784 w 3784"/>
                <a:gd name="T53" fmla="*/ 27 h 133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784"/>
                <a:gd name="T82" fmla="*/ 0 h 1330"/>
                <a:gd name="T83" fmla="*/ 3784 w 3784"/>
                <a:gd name="T84" fmla="*/ 1330 h 133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784" h="1330">
                  <a:moveTo>
                    <a:pt x="3784" y="27"/>
                  </a:moveTo>
                  <a:lnTo>
                    <a:pt x="3768" y="75"/>
                  </a:lnTo>
                  <a:lnTo>
                    <a:pt x="3208" y="113"/>
                  </a:lnTo>
                  <a:lnTo>
                    <a:pt x="2094" y="43"/>
                  </a:lnTo>
                  <a:lnTo>
                    <a:pt x="1787" y="350"/>
                  </a:lnTo>
                  <a:lnTo>
                    <a:pt x="1723" y="1287"/>
                  </a:lnTo>
                  <a:lnTo>
                    <a:pt x="1400" y="1330"/>
                  </a:lnTo>
                  <a:lnTo>
                    <a:pt x="1378" y="1055"/>
                  </a:lnTo>
                  <a:lnTo>
                    <a:pt x="1216" y="1039"/>
                  </a:lnTo>
                  <a:lnTo>
                    <a:pt x="1120" y="393"/>
                  </a:lnTo>
                  <a:lnTo>
                    <a:pt x="899" y="323"/>
                  </a:lnTo>
                  <a:lnTo>
                    <a:pt x="791" y="102"/>
                  </a:lnTo>
                  <a:lnTo>
                    <a:pt x="630" y="118"/>
                  </a:lnTo>
                  <a:lnTo>
                    <a:pt x="549" y="770"/>
                  </a:lnTo>
                  <a:lnTo>
                    <a:pt x="21" y="883"/>
                  </a:lnTo>
                  <a:lnTo>
                    <a:pt x="0" y="813"/>
                  </a:lnTo>
                  <a:lnTo>
                    <a:pt x="517" y="711"/>
                  </a:lnTo>
                  <a:lnTo>
                    <a:pt x="619" y="75"/>
                  </a:lnTo>
                  <a:lnTo>
                    <a:pt x="840" y="102"/>
                  </a:lnTo>
                  <a:lnTo>
                    <a:pt x="931" y="307"/>
                  </a:lnTo>
                  <a:lnTo>
                    <a:pt x="1157" y="377"/>
                  </a:lnTo>
                  <a:lnTo>
                    <a:pt x="1276" y="1001"/>
                  </a:lnTo>
                  <a:lnTo>
                    <a:pt x="1674" y="996"/>
                  </a:lnTo>
                  <a:lnTo>
                    <a:pt x="1749" y="328"/>
                  </a:lnTo>
                  <a:lnTo>
                    <a:pt x="2089" y="0"/>
                  </a:lnTo>
                  <a:lnTo>
                    <a:pt x="3181" y="81"/>
                  </a:lnTo>
                  <a:lnTo>
                    <a:pt x="3784" y="27"/>
                  </a:lnTo>
                  <a:close/>
                </a:path>
              </a:pathLst>
            </a:custGeom>
            <a:solidFill>
              <a:srgbClr val="0000FF">
                <a:alpha val="20000"/>
              </a:srgbClr>
            </a:solidFill>
            <a:ln w="9525">
              <a:noFill/>
              <a:round/>
              <a:headEnd/>
              <a:tailEnd/>
            </a:ln>
          </p:spPr>
          <p:txBody>
            <a:bodyPr/>
            <a:lstStyle/>
            <a:p>
              <a:endParaRPr lang="en-US"/>
            </a:p>
          </p:txBody>
        </p:sp>
        <p:sp>
          <p:nvSpPr>
            <p:cNvPr id="56" name="Freeform 7">
              <a:extLst>
                <a:ext uri="{FF2B5EF4-FFF2-40B4-BE49-F238E27FC236}">
                  <a16:creationId xmlns="" xmlns:a16="http://schemas.microsoft.com/office/drawing/2014/main" id="{CD085AA2-0D27-144D-AB24-BA31D314AC6B}"/>
                </a:ext>
              </a:extLst>
            </p:cNvPr>
            <p:cNvSpPr>
              <a:spLocks/>
            </p:cNvSpPr>
            <p:nvPr/>
          </p:nvSpPr>
          <p:spPr bwMode="auto">
            <a:xfrm>
              <a:off x="1012" y="2735"/>
              <a:ext cx="3736" cy="1555"/>
            </a:xfrm>
            <a:custGeom>
              <a:avLst/>
              <a:gdLst>
                <a:gd name="T0" fmla="*/ 3736 w 3736"/>
                <a:gd name="T1" fmla="*/ 43 h 1555"/>
                <a:gd name="T2" fmla="*/ 3709 w 3736"/>
                <a:gd name="T3" fmla="*/ 350 h 1555"/>
                <a:gd name="T4" fmla="*/ 2460 w 3736"/>
                <a:gd name="T5" fmla="*/ 1410 h 1555"/>
                <a:gd name="T6" fmla="*/ 942 w 3736"/>
                <a:gd name="T7" fmla="*/ 1555 h 1555"/>
                <a:gd name="T8" fmla="*/ 70 w 3736"/>
                <a:gd name="T9" fmla="*/ 1405 h 1555"/>
                <a:gd name="T10" fmla="*/ 0 w 3736"/>
                <a:gd name="T11" fmla="*/ 845 h 1555"/>
                <a:gd name="T12" fmla="*/ 538 w 3736"/>
                <a:gd name="T13" fmla="*/ 732 h 1555"/>
                <a:gd name="T14" fmla="*/ 619 w 3736"/>
                <a:gd name="T15" fmla="*/ 59 h 1555"/>
                <a:gd name="T16" fmla="*/ 791 w 3736"/>
                <a:gd name="T17" fmla="*/ 70 h 1555"/>
                <a:gd name="T18" fmla="*/ 872 w 3736"/>
                <a:gd name="T19" fmla="*/ 290 h 1555"/>
                <a:gd name="T20" fmla="*/ 1109 w 3736"/>
                <a:gd name="T21" fmla="*/ 360 h 1555"/>
                <a:gd name="T22" fmla="*/ 1195 w 3736"/>
                <a:gd name="T23" fmla="*/ 990 h 1555"/>
                <a:gd name="T24" fmla="*/ 1362 w 3736"/>
                <a:gd name="T25" fmla="*/ 1017 h 1555"/>
                <a:gd name="T26" fmla="*/ 1389 w 3736"/>
                <a:gd name="T27" fmla="*/ 1275 h 1555"/>
                <a:gd name="T28" fmla="*/ 1696 w 3736"/>
                <a:gd name="T29" fmla="*/ 1259 h 1555"/>
                <a:gd name="T30" fmla="*/ 1776 w 3736"/>
                <a:gd name="T31" fmla="*/ 306 h 1555"/>
                <a:gd name="T32" fmla="*/ 2089 w 3736"/>
                <a:gd name="T33" fmla="*/ 0 h 1555"/>
                <a:gd name="T34" fmla="*/ 3208 w 3736"/>
                <a:gd name="T35" fmla="*/ 75 h 1555"/>
                <a:gd name="T36" fmla="*/ 3736 w 3736"/>
                <a:gd name="T37" fmla="*/ 43 h 15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736"/>
                <a:gd name="T58" fmla="*/ 0 h 1555"/>
                <a:gd name="T59" fmla="*/ 3736 w 3736"/>
                <a:gd name="T60" fmla="*/ 1555 h 15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736" h="1555">
                  <a:moveTo>
                    <a:pt x="3736" y="43"/>
                  </a:moveTo>
                  <a:lnTo>
                    <a:pt x="3709" y="350"/>
                  </a:lnTo>
                  <a:lnTo>
                    <a:pt x="2460" y="1410"/>
                  </a:lnTo>
                  <a:lnTo>
                    <a:pt x="942" y="1555"/>
                  </a:lnTo>
                  <a:lnTo>
                    <a:pt x="70" y="1405"/>
                  </a:lnTo>
                  <a:lnTo>
                    <a:pt x="0" y="845"/>
                  </a:lnTo>
                  <a:lnTo>
                    <a:pt x="538" y="732"/>
                  </a:lnTo>
                  <a:lnTo>
                    <a:pt x="619" y="59"/>
                  </a:lnTo>
                  <a:lnTo>
                    <a:pt x="791" y="70"/>
                  </a:lnTo>
                  <a:lnTo>
                    <a:pt x="872" y="290"/>
                  </a:lnTo>
                  <a:lnTo>
                    <a:pt x="1109" y="360"/>
                  </a:lnTo>
                  <a:lnTo>
                    <a:pt x="1195" y="990"/>
                  </a:lnTo>
                  <a:lnTo>
                    <a:pt x="1362" y="1017"/>
                  </a:lnTo>
                  <a:lnTo>
                    <a:pt x="1389" y="1275"/>
                  </a:lnTo>
                  <a:lnTo>
                    <a:pt x="1696" y="1259"/>
                  </a:lnTo>
                  <a:lnTo>
                    <a:pt x="1776" y="306"/>
                  </a:lnTo>
                  <a:lnTo>
                    <a:pt x="2089" y="0"/>
                  </a:lnTo>
                  <a:lnTo>
                    <a:pt x="3208" y="75"/>
                  </a:lnTo>
                  <a:lnTo>
                    <a:pt x="3736" y="43"/>
                  </a:lnTo>
                  <a:close/>
                </a:path>
              </a:pathLst>
            </a:custGeom>
            <a:solidFill>
              <a:schemeClr val="bg2">
                <a:alpha val="20000"/>
              </a:schemeClr>
            </a:solidFill>
            <a:ln w="9525">
              <a:noFill/>
              <a:round/>
              <a:headEnd/>
              <a:tailEnd/>
            </a:ln>
          </p:spPr>
          <p:txBody>
            <a:bodyPr/>
            <a:lstStyle/>
            <a:p>
              <a:endParaRPr lang="en-US"/>
            </a:p>
          </p:txBody>
        </p:sp>
      </p:grpSp>
      <p:grpSp>
        <p:nvGrpSpPr>
          <p:cNvPr id="57" name="Group 9">
            <a:extLst>
              <a:ext uri="{FF2B5EF4-FFF2-40B4-BE49-F238E27FC236}">
                <a16:creationId xmlns="" xmlns:a16="http://schemas.microsoft.com/office/drawing/2014/main" id="{B04357AF-7286-B045-8257-F1549413DB4E}"/>
              </a:ext>
            </a:extLst>
          </p:cNvPr>
          <p:cNvGrpSpPr>
            <a:grpSpLocks/>
          </p:cNvGrpSpPr>
          <p:nvPr/>
        </p:nvGrpSpPr>
        <p:grpSpPr bwMode="auto">
          <a:xfrm>
            <a:off x="2447286" y="2827086"/>
            <a:ext cx="5486400" cy="3322119"/>
            <a:chOff x="48" y="2332"/>
            <a:chExt cx="3456" cy="2382"/>
          </a:xfrm>
        </p:grpSpPr>
        <p:sp>
          <p:nvSpPr>
            <p:cNvPr id="58" name="Text Box 10">
              <a:extLst>
                <a:ext uri="{FF2B5EF4-FFF2-40B4-BE49-F238E27FC236}">
                  <a16:creationId xmlns="" xmlns:a16="http://schemas.microsoft.com/office/drawing/2014/main" id="{AD194986-1B86-6E43-B47B-64A63DE563A7}"/>
                </a:ext>
              </a:extLst>
            </p:cNvPr>
            <p:cNvSpPr txBox="1">
              <a:spLocks noChangeArrowheads="1"/>
            </p:cNvSpPr>
            <p:nvPr/>
          </p:nvSpPr>
          <p:spPr bwMode="auto">
            <a:xfrm>
              <a:off x="1728" y="2332"/>
              <a:ext cx="624" cy="243"/>
            </a:xfrm>
            <a:prstGeom prst="rect">
              <a:avLst/>
            </a:prstGeom>
            <a:noFill/>
            <a:ln w="9525">
              <a:noFill/>
              <a:miter lim="800000"/>
              <a:headEnd/>
              <a:tailEnd/>
            </a:ln>
          </p:spPr>
          <p:txBody>
            <a:bodyPr>
              <a:spAutoFit/>
            </a:bodyPr>
            <a:lstStyle/>
            <a:p>
              <a:pPr algn="ctr">
                <a:spcBef>
                  <a:spcPct val="50000"/>
                </a:spcBef>
              </a:pPr>
              <a:r>
                <a:rPr lang="en-US" sz="1600" dirty="0"/>
                <a:t>S</a:t>
              </a:r>
            </a:p>
          </p:txBody>
        </p:sp>
        <p:sp>
          <p:nvSpPr>
            <p:cNvPr id="59" name="Text Box 11">
              <a:extLst>
                <a:ext uri="{FF2B5EF4-FFF2-40B4-BE49-F238E27FC236}">
                  <a16:creationId xmlns="" xmlns:a16="http://schemas.microsoft.com/office/drawing/2014/main" id="{ED4E605C-B02E-D44C-A96E-CCD1D6B29726}"/>
                </a:ext>
              </a:extLst>
            </p:cNvPr>
            <p:cNvSpPr txBox="1">
              <a:spLocks noChangeArrowheads="1"/>
            </p:cNvSpPr>
            <p:nvPr/>
          </p:nvSpPr>
          <p:spPr bwMode="auto">
            <a:xfrm>
              <a:off x="48" y="3417"/>
              <a:ext cx="240" cy="265"/>
            </a:xfrm>
            <a:prstGeom prst="rect">
              <a:avLst/>
            </a:prstGeom>
            <a:noFill/>
            <a:ln w="9525">
              <a:noFill/>
              <a:miter lim="800000"/>
              <a:headEnd/>
              <a:tailEnd/>
            </a:ln>
          </p:spPr>
          <p:txBody>
            <a:bodyPr>
              <a:spAutoFit/>
            </a:bodyPr>
            <a:lstStyle/>
            <a:p>
              <a:pPr algn="ctr">
                <a:spcBef>
                  <a:spcPct val="50000"/>
                </a:spcBef>
              </a:pPr>
              <a:r>
                <a:rPr lang="en-US" i="1"/>
                <a:t>a</a:t>
              </a:r>
            </a:p>
          </p:txBody>
        </p:sp>
        <p:sp>
          <p:nvSpPr>
            <p:cNvPr id="60" name="Text Box 12">
              <a:extLst>
                <a:ext uri="{FF2B5EF4-FFF2-40B4-BE49-F238E27FC236}">
                  <a16:creationId xmlns="" xmlns:a16="http://schemas.microsoft.com/office/drawing/2014/main" id="{EF9E12EF-0125-C34E-A9D0-F2092F65E9D2}"/>
                </a:ext>
              </a:extLst>
            </p:cNvPr>
            <p:cNvSpPr txBox="1">
              <a:spLocks noChangeArrowheads="1"/>
            </p:cNvSpPr>
            <p:nvPr/>
          </p:nvSpPr>
          <p:spPr bwMode="auto">
            <a:xfrm>
              <a:off x="48" y="3033"/>
              <a:ext cx="240" cy="265"/>
            </a:xfrm>
            <a:prstGeom prst="rect">
              <a:avLst/>
            </a:prstGeom>
            <a:noFill/>
            <a:ln w="9525">
              <a:noFill/>
              <a:miter lim="800000"/>
              <a:headEnd/>
              <a:tailEnd/>
            </a:ln>
          </p:spPr>
          <p:txBody>
            <a:bodyPr>
              <a:spAutoFit/>
            </a:bodyPr>
            <a:lstStyle/>
            <a:p>
              <a:pPr algn="ctr">
                <a:spcBef>
                  <a:spcPct val="50000"/>
                </a:spcBef>
              </a:pPr>
              <a:r>
                <a:rPr lang="en-US" i="1"/>
                <a:t>b</a:t>
              </a:r>
            </a:p>
          </p:txBody>
        </p:sp>
        <p:sp>
          <p:nvSpPr>
            <p:cNvPr id="61" name="Text Box 13">
              <a:extLst>
                <a:ext uri="{FF2B5EF4-FFF2-40B4-BE49-F238E27FC236}">
                  <a16:creationId xmlns="" xmlns:a16="http://schemas.microsoft.com/office/drawing/2014/main" id="{13121B60-3BFB-694B-A0A9-8AFF8BE28409}"/>
                </a:ext>
              </a:extLst>
            </p:cNvPr>
            <p:cNvSpPr txBox="1">
              <a:spLocks noChangeArrowheads="1"/>
            </p:cNvSpPr>
            <p:nvPr/>
          </p:nvSpPr>
          <p:spPr bwMode="auto">
            <a:xfrm>
              <a:off x="384" y="2688"/>
              <a:ext cx="240" cy="265"/>
            </a:xfrm>
            <a:prstGeom prst="rect">
              <a:avLst/>
            </a:prstGeom>
            <a:noFill/>
            <a:ln w="9525">
              <a:noFill/>
              <a:miter lim="800000"/>
              <a:headEnd/>
              <a:tailEnd/>
            </a:ln>
          </p:spPr>
          <p:txBody>
            <a:bodyPr>
              <a:spAutoFit/>
            </a:bodyPr>
            <a:lstStyle/>
            <a:p>
              <a:pPr algn="ctr">
                <a:spcBef>
                  <a:spcPct val="50000"/>
                </a:spcBef>
              </a:pPr>
              <a:r>
                <a:rPr lang="en-US" i="1"/>
                <a:t>d</a:t>
              </a:r>
            </a:p>
          </p:txBody>
        </p:sp>
        <p:sp>
          <p:nvSpPr>
            <p:cNvPr id="62" name="Text Box 14">
              <a:extLst>
                <a:ext uri="{FF2B5EF4-FFF2-40B4-BE49-F238E27FC236}">
                  <a16:creationId xmlns="" xmlns:a16="http://schemas.microsoft.com/office/drawing/2014/main" id="{6ABF5008-682C-5843-8725-05E79B004675}"/>
                </a:ext>
              </a:extLst>
            </p:cNvPr>
            <p:cNvSpPr txBox="1">
              <a:spLocks noChangeArrowheads="1"/>
            </p:cNvSpPr>
            <p:nvPr/>
          </p:nvSpPr>
          <p:spPr bwMode="auto">
            <a:xfrm>
              <a:off x="3264" y="2640"/>
              <a:ext cx="240" cy="265"/>
            </a:xfrm>
            <a:prstGeom prst="rect">
              <a:avLst/>
            </a:prstGeom>
            <a:noFill/>
            <a:ln w="9525">
              <a:noFill/>
              <a:miter lim="800000"/>
              <a:headEnd/>
              <a:tailEnd/>
            </a:ln>
          </p:spPr>
          <p:txBody>
            <a:bodyPr>
              <a:spAutoFit/>
            </a:bodyPr>
            <a:lstStyle/>
            <a:p>
              <a:pPr algn="ctr">
                <a:spcBef>
                  <a:spcPct val="50000"/>
                </a:spcBef>
              </a:pPr>
              <a:r>
                <a:rPr lang="en-US" i="1"/>
                <a:t>p</a:t>
              </a:r>
            </a:p>
          </p:txBody>
        </p:sp>
        <p:sp>
          <p:nvSpPr>
            <p:cNvPr id="63" name="Text Box 15">
              <a:extLst>
                <a:ext uri="{FF2B5EF4-FFF2-40B4-BE49-F238E27FC236}">
                  <a16:creationId xmlns="" xmlns:a16="http://schemas.microsoft.com/office/drawing/2014/main" id="{D68BB724-E642-5348-8C12-998FE5D3E492}"/>
                </a:ext>
              </a:extLst>
            </p:cNvPr>
            <p:cNvSpPr txBox="1">
              <a:spLocks noChangeArrowheads="1"/>
            </p:cNvSpPr>
            <p:nvPr/>
          </p:nvSpPr>
          <p:spPr bwMode="auto">
            <a:xfrm>
              <a:off x="480" y="3417"/>
              <a:ext cx="240" cy="265"/>
            </a:xfrm>
            <a:prstGeom prst="rect">
              <a:avLst/>
            </a:prstGeom>
            <a:noFill/>
            <a:ln w="9525">
              <a:noFill/>
              <a:miter lim="800000"/>
              <a:headEnd/>
              <a:tailEnd/>
            </a:ln>
          </p:spPr>
          <p:txBody>
            <a:bodyPr>
              <a:spAutoFit/>
            </a:bodyPr>
            <a:lstStyle/>
            <a:p>
              <a:pPr algn="ctr">
                <a:spcBef>
                  <a:spcPct val="50000"/>
                </a:spcBef>
              </a:pPr>
              <a:r>
                <a:rPr lang="en-US" i="1"/>
                <a:t>a</a:t>
              </a:r>
            </a:p>
          </p:txBody>
        </p:sp>
        <p:sp>
          <p:nvSpPr>
            <p:cNvPr id="64" name="Text Box 16">
              <a:extLst>
                <a:ext uri="{FF2B5EF4-FFF2-40B4-BE49-F238E27FC236}">
                  <a16:creationId xmlns="" xmlns:a16="http://schemas.microsoft.com/office/drawing/2014/main" id="{DB2B6A95-3293-D042-8843-56DDE0F98A72}"/>
                </a:ext>
              </a:extLst>
            </p:cNvPr>
            <p:cNvSpPr txBox="1">
              <a:spLocks noChangeArrowheads="1"/>
            </p:cNvSpPr>
            <p:nvPr/>
          </p:nvSpPr>
          <p:spPr bwMode="auto">
            <a:xfrm>
              <a:off x="480" y="3033"/>
              <a:ext cx="240" cy="265"/>
            </a:xfrm>
            <a:prstGeom prst="rect">
              <a:avLst/>
            </a:prstGeom>
            <a:noFill/>
            <a:ln w="9525">
              <a:noFill/>
              <a:miter lim="800000"/>
              <a:headEnd/>
              <a:tailEnd/>
            </a:ln>
          </p:spPr>
          <p:txBody>
            <a:bodyPr>
              <a:spAutoFit/>
            </a:bodyPr>
            <a:lstStyle/>
            <a:p>
              <a:pPr algn="ctr">
                <a:spcBef>
                  <a:spcPct val="50000"/>
                </a:spcBef>
              </a:pPr>
              <a:r>
                <a:rPr lang="en-US" i="1"/>
                <a:t>c</a:t>
              </a:r>
            </a:p>
          </p:txBody>
        </p:sp>
        <p:cxnSp>
          <p:nvCxnSpPr>
            <p:cNvPr id="65" name="AutoShape 17">
              <a:extLst>
                <a:ext uri="{FF2B5EF4-FFF2-40B4-BE49-F238E27FC236}">
                  <a16:creationId xmlns="" xmlns:a16="http://schemas.microsoft.com/office/drawing/2014/main" id="{8956AD56-B93C-644F-8E4D-11C79AB76FE9}"/>
                </a:ext>
              </a:extLst>
            </p:cNvPr>
            <p:cNvCxnSpPr>
              <a:cxnSpLocks noChangeShapeType="1"/>
              <a:stCxn id="61" idx="2"/>
              <a:endCxn id="60" idx="0"/>
            </p:cNvCxnSpPr>
            <p:nvPr/>
          </p:nvCxnSpPr>
          <p:spPr bwMode="auto">
            <a:xfrm flipH="1">
              <a:off x="168" y="2953"/>
              <a:ext cx="336" cy="80"/>
            </a:xfrm>
            <a:prstGeom prst="straightConnector1">
              <a:avLst/>
            </a:prstGeom>
            <a:noFill/>
            <a:ln w="9525">
              <a:solidFill>
                <a:schemeClr val="tx1"/>
              </a:solidFill>
              <a:round/>
              <a:headEnd/>
              <a:tailEnd/>
            </a:ln>
          </p:spPr>
        </p:cxnSp>
        <p:cxnSp>
          <p:nvCxnSpPr>
            <p:cNvPr id="66" name="AutoShape 18">
              <a:extLst>
                <a:ext uri="{FF2B5EF4-FFF2-40B4-BE49-F238E27FC236}">
                  <a16:creationId xmlns="" xmlns:a16="http://schemas.microsoft.com/office/drawing/2014/main" id="{B1BE6807-2E0E-EC4F-8D25-BBF2F82CAE11}"/>
                </a:ext>
              </a:extLst>
            </p:cNvPr>
            <p:cNvCxnSpPr>
              <a:cxnSpLocks noChangeShapeType="1"/>
              <a:stCxn id="61" idx="2"/>
              <a:endCxn id="64" idx="0"/>
            </p:cNvCxnSpPr>
            <p:nvPr/>
          </p:nvCxnSpPr>
          <p:spPr bwMode="auto">
            <a:xfrm>
              <a:off x="504" y="2953"/>
              <a:ext cx="96" cy="80"/>
            </a:xfrm>
            <a:prstGeom prst="straightConnector1">
              <a:avLst/>
            </a:prstGeom>
            <a:noFill/>
            <a:ln w="9525">
              <a:solidFill>
                <a:schemeClr val="tx1"/>
              </a:solidFill>
              <a:round/>
              <a:headEnd/>
              <a:tailEnd/>
            </a:ln>
          </p:spPr>
        </p:cxnSp>
        <p:cxnSp>
          <p:nvCxnSpPr>
            <p:cNvPr id="67" name="AutoShape 19">
              <a:extLst>
                <a:ext uri="{FF2B5EF4-FFF2-40B4-BE49-F238E27FC236}">
                  <a16:creationId xmlns="" xmlns:a16="http://schemas.microsoft.com/office/drawing/2014/main" id="{9FA16B5F-FE49-4343-897C-8FAD68257836}"/>
                </a:ext>
              </a:extLst>
            </p:cNvPr>
            <p:cNvCxnSpPr>
              <a:cxnSpLocks noChangeShapeType="1"/>
              <a:stCxn id="60" idx="2"/>
              <a:endCxn id="59" idx="0"/>
            </p:cNvCxnSpPr>
            <p:nvPr/>
          </p:nvCxnSpPr>
          <p:spPr bwMode="auto">
            <a:xfrm>
              <a:off x="168" y="3298"/>
              <a:ext cx="0" cy="119"/>
            </a:xfrm>
            <a:prstGeom prst="straightConnector1">
              <a:avLst/>
            </a:prstGeom>
            <a:noFill/>
            <a:ln w="9525">
              <a:solidFill>
                <a:schemeClr val="tx1"/>
              </a:solidFill>
              <a:round/>
              <a:headEnd/>
              <a:tailEnd/>
            </a:ln>
          </p:spPr>
        </p:cxnSp>
        <p:cxnSp>
          <p:nvCxnSpPr>
            <p:cNvPr id="68" name="AutoShape 20">
              <a:extLst>
                <a:ext uri="{FF2B5EF4-FFF2-40B4-BE49-F238E27FC236}">
                  <a16:creationId xmlns="" xmlns:a16="http://schemas.microsoft.com/office/drawing/2014/main" id="{5B75B406-013F-8B4A-8F64-44D5E2F28B4A}"/>
                </a:ext>
              </a:extLst>
            </p:cNvPr>
            <p:cNvCxnSpPr>
              <a:cxnSpLocks noChangeShapeType="1"/>
              <a:stCxn id="64" idx="2"/>
              <a:endCxn id="63" idx="0"/>
            </p:cNvCxnSpPr>
            <p:nvPr/>
          </p:nvCxnSpPr>
          <p:spPr bwMode="auto">
            <a:xfrm>
              <a:off x="600" y="3298"/>
              <a:ext cx="0" cy="119"/>
            </a:xfrm>
            <a:prstGeom prst="straightConnector1">
              <a:avLst/>
            </a:prstGeom>
            <a:noFill/>
            <a:ln w="9525">
              <a:solidFill>
                <a:schemeClr val="tx1"/>
              </a:solidFill>
              <a:round/>
              <a:headEnd/>
              <a:tailEnd/>
            </a:ln>
          </p:spPr>
        </p:cxnSp>
        <p:grpSp>
          <p:nvGrpSpPr>
            <p:cNvPr id="69" name="Group 21">
              <a:extLst>
                <a:ext uri="{FF2B5EF4-FFF2-40B4-BE49-F238E27FC236}">
                  <a16:creationId xmlns="" xmlns:a16="http://schemas.microsoft.com/office/drawing/2014/main" id="{8C164435-3216-CD43-9383-9253EABDF3AC}"/>
                </a:ext>
              </a:extLst>
            </p:cNvPr>
            <p:cNvGrpSpPr>
              <a:grpSpLocks/>
            </p:cNvGrpSpPr>
            <p:nvPr/>
          </p:nvGrpSpPr>
          <p:grpSpPr bwMode="auto">
            <a:xfrm>
              <a:off x="1776" y="2640"/>
              <a:ext cx="1104" cy="1714"/>
              <a:chOff x="1152" y="2640"/>
              <a:chExt cx="1104" cy="1714"/>
            </a:xfrm>
          </p:grpSpPr>
          <p:sp>
            <p:nvSpPr>
              <p:cNvPr id="96" name="Text Box 22">
                <a:extLst>
                  <a:ext uri="{FF2B5EF4-FFF2-40B4-BE49-F238E27FC236}">
                    <a16:creationId xmlns="" xmlns:a16="http://schemas.microsoft.com/office/drawing/2014/main" id="{5E6B1756-9D0B-DC41-8EDE-EB6CB757FC01}"/>
                  </a:ext>
                </a:extLst>
              </p:cNvPr>
              <p:cNvSpPr txBox="1">
                <a:spLocks noChangeArrowheads="1"/>
              </p:cNvSpPr>
              <p:nvPr/>
            </p:nvSpPr>
            <p:spPr bwMode="auto">
              <a:xfrm>
                <a:off x="1536" y="2640"/>
                <a:ext cx="240" cy="265"/>
              </a:xfrm>
              <a:prstGeom prst="rect">
                <a:avLst/>
              </a:prstGeom>
              <a:noFill/>
              <a:ln w="9525">
                <a:noFill/>
                <a:miter lim="800000"/>
                <a:headEnd/>
                <a:tailEnd/>
              </a:ln>
            </p:spPr>
            <p:txBody>
              <a:bodyPr>
                <a:spAutoFit/>
              </a:bodyPr>
              <a:lstStyle/>
              <a:p>
                <a:pPr algn="ctr">
                  <a:spcBef>
                    <a:spcPct val="50000"/>
                  </a:spcBef>
                </a:pPr>
                <a:r>
                  <a:rPr lang="en-US" i="1"/>
                  <a:t>e</a:t>
                </a:r>
              </a:p>
            </p:txBody>
          </p:sp>
          <p:sp>
            <p:nvSpPr>
              <p:cNvPr id="97" name="Text Box 23">
                <a:extLst>
                  <a:ext uri="{FF2B5EF4-FFF2-40B4-BE49-F238E27FC236}">
                    <a16:creationId xmlns="" xmlns:a16="http://schemas.microsoft.com/office/drawing/2014/main" id="{C8172BC7-1524-944C-991B-9605A1447863}"/>
                  </a:ext>
                </a:extLst>
              </p:cNvPr>
              <p:cNvSpPr txBox="1">
                <a:spLocks noChangeArrowheads="1"/>
              </p:cNvSpPr>
              <p:nvPr/>
            </p:nvSpPr>
            <p:spPr bwMode="auto">
              <a:xfrm>
                <a:off x="1152" y="3408"/>
                <a:ext cx="240" cy="265"/>
              </a:xfrm>
              <a:prstGeom prst="rect">
                <a:avLst/>
              </a:prstGeom>
              <a:noFill/>
              <a:ln w="9525">
                <a:noFill/>
                <a:miter lim="800000"/>
                <a:headEnd/>
                <a:tailEnd/>
              </a:ln>
            </p:spPr>
            <p:txBody>
              <a:bodyPr>
                <a:spAutoFit/>
              </a:bodyPr>
              <a:lstStyle/>
              <a:p>
                <a:pPr algn="ctr">
                  <a:spcBef>
                    <a:spcPct val="50000"/>
                  </a:spcBef>
                </a:pPr>
                <a:r>
                  <a:rPr lang="en-US" i="1"/>
                  <a:t>p</a:t>
                </a:r>
              </a:p>
            </p:txBody>
          </p:sp>
          <p:sp>
            <p:nvSpPr>
              <p:cNvPr id="98" name="Text Box 24">
                <a:extLst>
                  <a:ext uri="{FF2B5EF4-FFF2-40B4-BE49-F238E27FC236}">
                    <a16:creationId xmlns="" xmlns:a16="http://schemas.microsoft.com/office/drawing/2014/main" id="{472AE1B1-9EE4-A242-81AA-4F4BD59D841C}"/>
                  </a:ext>
                </a:extLst>
              </p:cNvPr>
              <p:cNvSpPr txBox="1">
                <a:spLocks noChangeArrowheads="1"/>
              </p:cNvSpPr>
              <p:nvPr/>
            </p:nvSpPr>
            <p:spPr bwMode="auto">
              <a:xfrm>
                <a:off x="1296" y="3024"/>
                <a:ext cx="240" cy="265"/>
              </a:xfrm>
              <a:prstGeom prst="rect">
                <a:avLst/>
              </a:prstGeom>
              <a:noFill/>
              <a:ln w="9525">
                <a:noFill/>
                <a:miter lim="800000"/>
                <a:headEnd/>
                <a:tailEnd/>
              </a:ln>
            </p:spPr>
            <p:txBody>
              <a:bodyPr>
                <a:spAutoFit/>
              </a:bodyPr>
              <a:lstStyle/>
              <a:p>
                <a:pPr algn="ctr">
                  <a:spcBef>
                    <a:spcPct val="50000"/>
                  </a:spcBef>
                </a:pPr>
                <a:r>
                  <a:rPr lang="en-US" i="1"/>
                  <a:t>h</a:t>
                </a:r>
              </a:p>
            </p:txBody>
          </p:sp>
          <p:sp>
            <p:nvSpPr>
              <p:cNvPr id="99" name="Text Box 25">
                <a:extLst>
                  <a:ext uri="{FF2B5EF4-FFF2-40B4-BE49-F238E27FC236}">
                    <a16:creationId xmlns="" xmlns:a16="http://schemas.microsoft.com/office/drawing/2014/main" id="{E9D3017D-A46A-264A-A55F-8CF7F0ED36E9}"/>
                  </a:ext>
                </a:extLst>
              </p:cNvPr>
              <p:cNvSpPr txBox="1">
                <a:spLocks noChangeArrowheads="1"/>
              </p:cNvSpPr>
              <p:nvPr/>
            </p:nvSpPr>
            <p:spPr bwMode="auto">
              <a:xfrm>
                <a:off x="1728" y="3408"/>
                <a:ext cx="240" cy="265"/>
              </a:xfrm>
              <a:prstGeom prst="rect">
                <a:avLst/>
              </a:prstGeom>
              <a:noFill/>
              <a:ln w="9525">
                <a:noFill/>
                <a:miter lim="800000"/>
                <a:headEnd/>
                <a:tailEnd/>
              </a:ln>
            </p:spPr>
            <p:txBody>
              <a:bodyPr>
                <a:spAutoFit/>
              </a:bodyPr>
              <a:lstStyle/>
              <a:p>
                <a:pPr algn="ctr">
                  <a:spcBef>
                    <a:spcPct val="50000"/>
                  </a:spcBef>
                </a:pPr>
                <a:r>
                  <a:rPr lang="en-US" i="1"/>
                  <a:t>f</a:t>
                </a:r>
              </a:p>
            </p:txBody>
          </p:sp>
          <p:sp>
            <p:nvSpPr>
              <p:cNvPr id="100" name="Text Box 26">
                <a:extLst>
                  <a:ext uri="{FF2B5EF4-FFF2-40B4-BE49-F238E27FC236}">
                    <a16:creationId xmlns="" xmlns:a16="http://schemas.microsoft.com/office/drawing/2014/main" id="{148D4E8C-554C-6A47-B003-E4524C9BBFF2}"/>
                  </a:ext>
                </a:extLst>
              </p:cNvPr>
              <p:cNvSpPr txBox="1">
                <a:spLocks noChangeArrowheads="1"/>
              </p:cNvSpPr>
              <p:nvPr/>
            </p:nvSpPr>
            <p:spPr bwMode="auto">
              <a:xfrm>
                <a:off x="1728" y="3024"/>
                <a:ext cx="240" cy="265"/>
              </a:xfrm>
              <a:prstGeom prst="rect">
                <a:avLst/>
              </a:prstGeom>
              <a:noFill/>
              <a:ln w="9525">
                <a:noFill/>
                <a:miter lim="800000"/>
                <a:headEnd/>
                <a:tailEnd/>
              </a:ln>
            </p:spPr>
            <p:txBody>
              <a:bodyPr>
                <a:spAutoFit/>
              </a:bodyPr>
              <a:lstStyle/>
              <a:p>
                <a:pPr algn="ctr">
                  <a:spcBef>
                    <a:spcPct val="50000"/>
                  </a:spcBef>
                </a:pPr>
                <a:r>
                  <a:rPr lang="en-US" i="1"/>
                  <a:t>r</a:t>
                </a:r>
              </a:p>
            </p:txBody>
          </p:sp>
          <p:sp>
            <p:nvSpPr>
              <p:cNvPr id="101" name="Text Box 27">
                <a:extLst>
                  <a:ext uri="{FF2B5EF4-FFF2-40B4-BE49-F238E27FC236}">
                    <a16:creationId xmlns="" xmlns:a16="http://schemas.microsoft.com/office/drawing/2014/main" id="{1CB259B5-3F40-5747-A0AE-7BEB4BBDD466}"/>
                  </a:ext>
                </a:extLst>
              </p:cNvPr>
              <p:cNvSpPr txBox="1">
                <a:spLocks noChangeArrowheads="1"/>
              </p:cNvSpPr>
              <p:nvPr/>
            </p:nvSpPr>
            <p:spPr bwMode="auto">
              <a:xfrm>
                <a:off x="1440" y="3408"/>
                <a:ext cx="240" cy="265"/>
              </a:xfrm>
              <a:prstGeom prst="rect">
                <a:avLst/>
              </a:prstGeom>
              <a:noFill/>
              <a:ln w="9525">
                <a:noFill/>
                <a:miter lim="800000"/>
                <a:headEnd/>
                <a:tailEnd/>
              </a:ln>
            </p:spPr>
            <p:txBody>
              <a:bodyPr>
                <a:spAutoFit/>
              </a:bodyPr>
              <a:lstStyle/>
              <a:p>
                <a:pPr algn="ctr">
                  <a:spcBef>
                    <a:spcPct val="50000"/>
                  </a:spcBef>
                </a:pPr>
                <a:r>
                  <a:rPr lang="en-US" i="1"/>
                  <a:t>q</a:t>
                </a:r>
              </a:p>
            </p:txBody>
          </p:sp>
          <p:sp>
            <p:nvSpPr>
              <p:cNvPr id="102" name="Text Box 28">
                <a:extLst>
                  <a:ext uri="{FF2B5EF4-FFF2-40B4-BE49-F238E27FC236}">
                    <a16:creationId xmlns="" xmlns:a16="http://schemas.microsoft.com/office/drawing/2014/main" id="{BAE03B6A-F8FF-B240-B7CE-341E23338012}"/>
                  </a:ext>
                </a:extLst>
              </p:cNvPr>
              <p:cNvSpPr txBox="1">
                <a:spLocks noChangeArrowheads="1"/>
              </p:cNvSpPr>
              <p:nvPr/>
            </p:nvSpPr>
            <p:spPr bwMode="auto">
              <a:xfrm>
                <a:off x="1152" y="3753"/>
                <a:ext cx="240" cy="265"/>
              </a:xfrm>
              <a:prstGeom prst="rect">
                <a:avLst/>
              </a:prstGeom>
              <a:noFill/>
              <a:ln w="9525">
                <a:noFill/>
                <a:miter lim="800000"/>
                <a:headEnd/>
                <a:tailEnd/>
              </a:ln>
            </p:spPr>
            <p:txBody>
              <a:bodyPr>
                <a:spAutoFit/>
              </a:bodyPr>
              <a:lstStyle/>
              <a:p>
                <a:pPr algn="ctr">
                  <a:spcBef>
                    <a:spcPct val="50000"/>
                  </a:spcBef>
                </a:pPr>
                <a:r>
                  <a:rPr lang="en-US" i="1"/>
                  <a:t>q</a:t>
                </a:r>
              </a:p>
            </p:txBody>
          </p:sp>
          <p:sp>
            <p:nvSpPr>
              <p:cNvPr id="103" name="Text Box 29">
                <a:extLst>
                  <a:ext uri="{FF2B5EF4-FFF2-40B4-BE49-F238E27FC236}">
                    <a16:creationId xmlns="" xmlns:a16="http://schemas.microsoft.com/office/drawing/2014/main" id="{532D9E0E-DED2-464F-B0FA-FDC039F95A3B}"/>
                  </a:ext>
                </a:extLst>
              </p:cNvPr>
              <p:cNvSpPr txBox="1">
                <a:spLocks noChangeArrowheads="1"/>
              </p:cNvSpPr>
              <p:nvPr/>
            </p:nvSpPr>
            <p:spPr bwMode="auto">
              <a:xfrm>
                <a:off x="1584" y="3753"/>
                <a:ext cx="240" cy="265"/>
              </a:xfrm>
              <a:prstGeom prst="rect">
                <a:avLst/>
              </a:prstGeom>
              <a:noFill/>
              <a:ln w="9525">
                <a:noFill/>
                <a:miter lim="800000"/>
                <a:headEnd/>
                <a:tailEnd/>
              </a:ln>
            </p:spPr>
            <p:txBody>
              <a:bodyPr>
                <a:spAutoFit/>
              </a:bodyPr>
              <a:lstStyle/>
              <a:p>
                <a:pPr algn="ctr">
                  <a:spcBef>
                    <a:spcPct val="50000"/>
                  </a:spcBef>
                </a:pPr>
                <a:r>
                  <a:rPr lang="en-US" i="1"/>
                  <a:t>c</a:t>
                </a:r>
              </a:p>
            </p:txBody>
          </p:sp>
          <p:sp>
            <p:nvSpPr>
              <p:cNvPr id="104" name="Text Box 30">
                <a:extLst>
                  <a:ext uri="{FF2B5EF4-FFF2-40B4-BE49-F238E27FC236}">
                    <a16:creationId xmlns="" xmlns:a16="http://schemas.microsoft.com/office/drawing/2014/main" id="{F1C0B89E-F16B-AB44-9AB2-85A4DE3B7739}"/>
                  </a:ext>
                </a:extLst>
              </p:cNvPr>
              <p:cNvSpPr txBox="1">
                <a:spLocks noChangeArrowheads="1"/>
              </p:cNvSpPr>
              <p:nvPr/>
            </p:nvSpPr>
            <p:spPr bwMode="auto">
              <a:xfrm>
                <a:off x="1776" y="3792"/>
                <a:ext cx="480" cy="243"/>
              </a:xfrm>
              <a:prstGeom prst="rect">
                <a:avLst/>
              </a:prstGeom>
              <a:noFill/>
              <a:ln w="9525">
                <a:noFill/>
                <a:miter lim="800000"/>
                <a:headEnd/>
                <a:tailEnd/>
              </a:ln>
            </p:spPr>
            <p:txBody>
              <a:bodyPr>
                <a:spAutoFit/>
              </a:bodyPr>
              <a:lstStyle/>
              <a:p>
                <a:pPr algn="ctr">
                  <a:spcBef>
                    <a:spcPct val="50000"/>
                  </a:spcBef>
                </a:pPr>
                <a:r>
                  <a:rPr lang="en-US" sz="1600" dirty="0"/>
                  <a:t>G</a:t>
                </a:r>
              </a:p>
            </p:txBody>
          </p:sp>
          <p:sp>
            <p:nvSpPr>
              <p:cNvPr id="105" name="Text Box 31">
                <a:extLst>
                  <a:ext uri="{FF2B5EF4-FFF2-40B4-BE49-F238E27FC236}">
                    <a16:creationId xmlns="" xmlns:a16="http://schemas.microsoft.com/office/drawing/2014/main" id="{57FDF35C-9539-C74A-9D23-50AA6DA9404D}"/>
                  </a:ext>
                </a:extLst>
              </p:cNvPr>
              <p:cNvSpPr txBox="1">
                <a:spLocks noChangeArrowheads="1"/>
              </p:cNvSpPr>
              <p:nvPr/>
            </p:nvSpPr>
            <p:spPr bwMode="auto">
              <a:xfrm>
                <a:off x="1584" y="4089"/>
                <a:ext cx="240" cy="265"/>
              </a:xfrm>
              <a:prstGeom prst="rect">
                <a:avLst/>
              </a:prstGeom>
              <a:noFill/>
              <a:ln w="9525">
                <a:noFill/>
                <a:miter lim="800000"/>
                <a:headEnd/>
                <a:tailEnd/>
              </a:ln>
            </p:spPr>
            <p:txBody>
              <a:bodyPr>
                <a:spAutoFit/>
              </a:bodyPr>
              <a:lstStyle/>
              <a:p>
                <a:pPr algn="ctr">
                  <a:spcBef>
                    <a:spcPct val="50000"/>
                  </a:spcBef>
                </a:pPr>
                <a:r>
                  <a:rPr lang="en-US" i="1"/>
                  <a:t>a</a:t>
                </a:r>
              </a:p>
            </p:txBody>
          </p:sp>
          <p:cxnSp>
            <p:nvCxnSpPr>
              <p:cNvPr id="106" name="AutoShape 32">
                <a:extLst>
                  <a:ext uri="{FF2B5EF4-FFF2-40B4-BE49-F238E27FC236}">
                    <a16:creationId xmlns="" xmlns:a16="http://schemas.microsoft.com/office/drawing/2014/main" id="{674D66CF-10C9-EC48-9E3F-BCE380EB6B7B}"/>
                  </a:ext>
                </a:extLst>
              </p:cNvPr>
              <p:cNvCxnSpPr>
                <a:cxnSpLocks noChangeShapeType="1"/>
                <a:stCxn id="96" idx="2"/>
                <a:endCxn id="98" idx="0"/>
              </p:cNvCxnSpPr>
              <p:nvPr/>
            </p:nvCxnSpPr>
            <p:spPr bwMode="auto">
              <a:xfrm flipH="1">
                <a:off x="1416" y="2905"/>
                <a:ext cx="240" cy="119"/>
              </a:xfrm>
              <a:prstGeom prst="straightConnector1">
                <a:avLst/>
              </a:prstGeom>
              <a:noFill/>
              <a:ln w="9525">
                <a:solidFill>
                  <a:schemeClr val="tx1"/>
                </a:solidFill>
                <a:round/>
                <a:headEnd/>
                <a:tailEnd/>
              </a:ln>
            </p:spPr>
          </p:cxnSp>
          <p:cxnSp>
            <p:nvCxnSpPr>
              <p:cNvPr id="107" name="AutoShape 33">
                <a:extLst>
                  <a:ext uri="{FF2B5EF4-FFF2-40B4-BE49-F238E27FC236}">
                    <a16:creationId xmlns="" xmlns:a16="http://schemas.microsoft.com/office/drawing/2014/main" id="{F01C6173-3B83-F841-A41A-C66A348026D9}"/>
                  </a:ext>
                </a:extLst>
              </p:cNvPr>
              <p:cNvCxnSpPr>
                <a:cxnSpLocks noChangeShapeType="1"/>
                <a:stCxn id="96" idx="2"/>
                <a:endCxn id="100" idx="0"/>
              </p:cNvCxnSpPr>
              <p:nvPr/>
            </p:nvCxnSpPr>
            <p:spPr bwMode="auto">
              <a:xfrm>
                <a:off x="1656" y="2905"/>
                <a:ext cx="192" cy="119"/>
              </a:xfrm>
              <a:prstGeom prst="straightConnector1">
                <a:avLst/>
              </a:prstGeom>
              <a:noFill/>
              <a:ln w="9525">
                <a:solidFill>
                  <a:schemeClr val="tx1"/>
                </a:solidFill>
                <a:round/>
                <a:headEnd/>
                <a:tailEnd/>
              </a:ln>
            </p:spPr>
          </p:cxnSp>
          <p:cxnSp>
            <p:nvCxnSpPr>
              <p:cNvPr id="108" name="AutoShape 34">
                <a:extLst>
                  <a:ext uri="{FF2B5EF4-FFF2-40B4-BE49-F238E27FC236}">
                    <a16:creationId xmlns="" xmlns:a16="http://schemas.microsoft.com/office/drawing/2014/main" id="{388CAB51-B819-2945-924B-43CD10752369}"/>
                  </a:ext>
                </a:extLst>
              </p:cNvPr>
              <p:cNvCxnSpPr>
                <a:cxnSpLocks noChangeShapeType="1"/>
                <a:stCxn id="98" idx="2"/>
                <a:endCxn id="97" idx="0"/>
              </p:cNvCxnSpPr>
              <p:nvPr/>
            </p:nvCxnSpPr>
            <p:spPr bwMode="auto">
              <a:xfrm flipH="1">
                <a:off x="1272" y="3289"/>
                <a:ext cx="144" cy="119"/>
              </a:xfrm>
              <a:prstGeom prst="straightConnector1">
                <a:avLst/>
              </a:prstGeom>
              <a:noFill/>
              <a:ln w="9525">
                <a:solidFill>
                  <a:schemeClr val="tx1"/>
                </a:solidFill>
                <a:round/>
                <a:headEnd/>
                <a:tailEnd/>
              </a:ln>
            </p:spPr>
          </p:cxnSp>
          <p:cxnSp>
            <p:nvCxnSpPr>
              <p:cNvPr id="109" name="AutoShape 35">
                <a:extLst>
                  <a:ext uri="{FF2B5EF4-FFF2-40B4-BE49-F238E27FC236}">
                    <a16:creationId xmlns="" xmlns:a16="http://schemas.microsoft.com/office/drawing/2014/main" id="{D1F59C3A-C79F-DA40-BFF7-B87BD98C7557}"/>
                  </a:ext>
                </a:extLst>
              </p:cNvPr>
              <p:cNvCxnSpPr>
                <a:cxnSpLocks noChangeShapeType="1"/>
                <a:stCxn id="98" idx="2"/>
                <a:endCxn id="101" idx="0"/>
              </p:cNvCxnSpPr>
              <p:nvPr/>
            </p:nvCxnSpPr>
            <p:spPr bwMode="auto">
              <a:xfrm>
                <a:off x="1416" y="3289"/>
                <a:ext cx="144" cy="119"/>
              </a:xfrm>
              <a:prstGeom prst="straightConnector1">
                <a:avLst/>
              </a:prstGeom>
              <a:noFill/>
              <a:ln w="9525">
                <a:solidFill>
                  <a:schemeClr val="tx1"/>
                </a:solidFill>
                <a:round/>
                <a:headEnd/>
                <a:tailEnd/>
              </a:ln>
            </p:spPr>
          </p:cxnSp>
          <p:cxnSp>
            <p:nvCxnSpPr>
              <p:cNvPr id="110" name="AutoShape 36">
                <a:extLst>
                  <a:ext uri="{FF2B5EF4-FFF2-40B4-BE49-F238E27FC236}">
                    <a16:creationId xmlns="" xmlns:a16="http://schemas.microsoft.com/office/drawing/2014/main" id="{E11FB6E7-96E8-7647-BE0B-56ED2AA226CA}"/>
                  </a:ext>
                </a:extLst>
              </p:cNvPr>
              <p:cNvCxnSpPr>
                <a:cxnSpLocks noChangeShapeType="1"/>
                <a:stCxn id="100" idx="2"/>
                <a:endCxn id="99" idx="0"/>
              </p:cNvCxnSpPr>
              <p:nvPr/>
            </p:nvCxnSpPr>
            <p:spPr bwMode="auto">
              <a:xfrm>
                <a:off x="1848" y="3289"/>
                <a:ext cx="0" cy="119"/>
              </a:xfrm>
              <a:prstGeom prst="straightConnector1">
                <a:avLst/>
              </a:prstGeom>
              <a:noFill/>
              <a:ln w="9525">
                <a:solidFill>
                  <a:schemeClr val="tx1"/>
                </a:solidFill>
                <a:round/>
                <a:headEnd/>
                <a:tailEnd/>
              </a:ln>
            </p:spPr>
          </p:cxnSp>
          <p:cxnSp>
            <p:nvCxnSpPr>
              <p:cNvPr id="111" name="AutoShape 37">
                <a:extLst>
                  <a:ext uri="{FF2B5EF4-FFF2-40B4-BE49-F238E27FC236}">
                    <a16:creationId xmlns="" xmlns:a16="http://schemas.microsoft.com/office/drawing/2014/main" id="{F16E559E-B272-5C44-8E0F-BD35BE8941DB}"/>
                  </a:ext>
                </a:extLst>
              </p:cNvPr>
              <p:cNvCxnSpPr>
                <a:cxnSpLocks noChangeShapeType="1"/>
                <a:stCxn id="97" idx="2"/>
                <a:endCxn id="102" idx="0"/>
              </p:cNvCxnSpPr>
              <p:nvPr/>
            </p:nvCxnSpPr>
            <p:spPr bwMode="auto">
              <a:xfrm>
                <a:off x="1272" y="3673"/>
                <a:ext cx="0" cy="80"/>
              </a:xfrm>
              <a:prstGeom prst="straightConnector1">
                <a:avLst/>
              </a:prstGeom>
              <a:noFill/>
              <a:ln w="9525">
                <a:solidFill>
                  <a:schemeClr val="tx1"/>
                </a:solidFill>
                <a:round/>
                <a:headEnd/>
                <a:tailEnd/>
              </a:ln>
            </p:spPr>
          </p:cxnSp>
          <p:cxnSp>
            <p:nvCxnSpPr>
              <p:cNvPr id="112" name="AutoShape 38">
                <a:extLst>
                  <a:ext uri="{FF2B5EF4-FFF2-40B4-BE49-F238E27FC236}">
                    <a16:creationId xmlns="" xmlns:a16="http://schemas.microsoft.com/office/drawing/2014/main" id="{7A41CE4C-B85C-0D4D-BC5D-AD06DA6E430E}"/>
                  </a:ext>
                </a:extLst>
              </p:cNvPr>
              <p:cNvCxnSpPr>
                <a:cxnSpLocks noChangeShapeType="1"/>
                <a:stCxn id="99" idx="2"/>
                <a:endCxn id="103" idx="0"/>
              </p:cNvCxnSpPr>
              <p:nvPr/>
            </p:nvCxnSpPr>
            <p:spPr bwMode="auto">
              <a:xfrm flipH="1">
                <a:off x="1704" y="3673"/>
                <a:ext cx="144" cy="80"/>
              </a:xfrm>
              <a:prstGeom prst="straightConnector1">
                <a:avLst/>
              </a:prstGeom>
              <a:noFill/>
              <a:ln w="9525">
                <a:solidFill>
                  <a:schemeClr val="tx1"/>
                </a:solidFill>
                <a:round/>
                <a:headEnd/>
                <a:tailEnd/>
              </a:ln>
            </p:spPr>
          </p:cxnSp>
          <p:cxnSp>
            <p:nvCxnSpPr>
              <p:cNvPr id="113" name="AutoShape 39">
                <a:extLst>
                  <a:ext uri="{FF2B5EF4-FFF2-40B4-BE49-F238E27FC236}">
                    <a16:creationId xmlns="" xmlns:a16="http://schemas.microsoft.com/office/drawing/2014/main" id="{F29D60F4-5DB6-424F-B7D6-41FFC6E1D4C7}"/>
                  </a:ext>
                </a:extLst>
              </p:cNvPr>
              <p:cNvCxnSpPr>
                <a:cxnSpLocks noChangeShapeType="1"/>
                <a:stCxn id="99" idx="2"/>
                <a:endCxn id="104" idx="0"/>
              </p:cNvCxnSpPr>
              <p:nvPr/>
            </p:nvCxnSpPr>
            <p:spPr bwMode="auto">
              <a:xfrm>
                <a:off x="1848" y="3673"/>
                <a:ext cx="168" cy="119"/>
              </a:xfrm>
              <a:prstGeom prst="straightConnector1">
                <a:avLst/>
              </a:prstGeom>
              <a:noFill/>
              <a:ln w="9525">
                <a:solidFill>
                  <a:schemeClr val="tx1"/>
                </a:solidFill>
                <a:round/>
                <a:headEnd/>
                <a:tailEnd/>
              </a:ln>
            </p:spPr>
          </p:cxnSp>
          <p:cxnSp>
            <p:nvCxnSpPr>
              <p:cNvPr id="114" name="AutoShape 40">
                <a:extLst>
                  <a:ext uri="{FF2B5EF4-FFF2-40B4-BE49-F238E27FC236}">
                    <a16:creationId xmlns="" xmlns:a16="http://schemas.microsoft.com/office/drawing/2014/main" id="{D7CA29CA-DD87-9845-84E2-4348F41D4903}"/>
                  </a:ext>
                </a:extLst>
              </p:cNvPr>
              <p:cNvCxnSpPr>
                <a:cxnSpLocks noChangeShapeType="1"/>
                <a:stCxn id="103" idx="2"/>
                <a:endCxn id="105" idx="0"/>
              </p:cNvCxnSpPr>
              <p:nvPr/>
            </p:nvCxnSpPr>
            <p:spPr bwMode="auto">
              <a:xfrm>
                <a:off x="1704" y="4018"/>
                <a:ext cx="0" cy="71"/>
              </a:xfrm>
              <a:prstGeom prst="straightConnector1">
                <a:avLst/>
              </a:prstGeom>
              <a:noFill/>
              <a:ln w="9525">
                <a:solidFill>
                  <a:schemeClr val="tx1"/>
                </a:solidFill>
                <a:round/>
                <a:headEnd/>
                <a:tailEnd/>
              </a:ln>
            </p:spPr>
          </p:cxnSp>
        </p:grpSp>
        <p:sp>
          <p:nvSpPr>
            <p:cNvPr id="70" name="Text Box 41">
              <a:extLst>
                <a:ext uri="{FF2B5EF4-FFF2-40B4-BE49-F238E27FC236}">
                  <a16:creationId xmlns="" xmlns:a16="http://schemas.microsoft.com/office/drawing/2014/main" id="{F0D2047E-1419-3A46-BDC6-F21F43F51EC6}"/>
                </a:ext>
              </a:extLst>
            </p:cNvPr>
            <p:cNvSpPr txBox="1">
              <a:spLocks noChangeArrowheads="1"/>
            </p:cNvSpPr>
            <p:nvPr/>
          </p:nvSpPr>
          <p:spPr bwMode="auto">
            <a:xfrm>
              <a:off x="3264" y="2994"/>
              <a:ext cx="240" cy="265"/>
            </a:xfrm>
            <a:prstGeom prst="rect">
              <a:avLst/>
            </a:prstGeom>
            <a:noFill/>
            <a:ln w="9525">
              <a:noFill/>
              <a:miter lim="800000"/>
              <a:headEnd/>
              <a:tailEnd/>
            </a:ln>
          </p:spPr>
          <p:txBody>
            <a:bodyPr>
              <a:spAutoFit/>
            </a:bodyPr>
            <a:lstStyle/>
            <a:p>
              <a:pPr algn="ctr">
                <a:spcBef>
                  <a:spcPct val="50000"/>
                </a:spcBef>
              </a:pPr>
              <a:r>
                <a:rPr lang="en-US" i="1"/>
                <a:t>q</a:t>
              </a:r>
            </a:p>
          </p:txBody>
        </p:sp>
        <p:cxnSp>
          <p:nvCxnSpPr>
            <p:cNvPr id="71" name="AutoShape 42">
              <a:extLst>
                <a:ext uri="{FF2B5EF4-FFF2-40B4-BE49-F238E27FC236}">
                  <a16:creationId xmlns="" xmlns:a16="http://schemas.microsoft.com/office/drawing/2014/main" id="{1ADC3EBD-22D0-AF42-9051-2794B9518337}"/>
                </a:ext>
              </a:extLst>
            </p:cNvPr>
            <p:cNvCxnSpPr>
              <a:cxnSpLocks noChangeShapeType="1"/>
              <a:stCxn id="62" idx="2"/>
              <a:endCxn id="70" idx="0"/>
            </p:cNvCxnSpPr>
            <p:nvPr/>
          </p:nvCxnSpPr>
          <p:spPr bwMode="auto">
            <a:xfrm>
              <a:off x="3384" y="2905"/>
              <a:ext cx="0" cy="89"/>
            </a:xfrm>
            <a:prstGeom prst="straightConnector1">
              <a:avLst/>
            </a:prstGeom>
            <a:noFill/>
            <a:ln w="9525">
              <a:solidFill>
                <a:schemeClr val="tx1"/>
              </a:solidFill>
              <a:round/>
              <a:headEnd/>
              <a:tailEnd/>
            </a:ln>
          </p:spPr>
        </p:cxnSp>
        <p:grpSp>
          <p:nvGrpSpPr>
            <p:cNvPr id="72" name="Group 43">
              <a:extLst>
                <a:ext uri="{FF2B5EF4-FFF2-40B4-BE49-F238E27FC236}">
                  <a16:creationId xmlns="" xmlns:a16="http://schemas.microsoft.com/office/drawing/2014/main" id="{E81A1C46-D0CD-D54B-B8A7-467F12F5B617}"/>
                </a:ext>
              </a:extLst>
            </p:cNvPr>
            <p:cNvGrpSpPr>
              <a:grpSpLocks/>
            </p:cNvGrpSpPr>
            <p:nvPr/>
          </p:nvGrpSpPr>
          <p:grpSpPr bwMode="auto">
            <a:xfrm>
              <a:off x="624" y="3024"/>
              <a:ext cx="1104" cy="1690"/>
              <a:chOff x="1152" y="2640"/>
              <a:chExt cx="1104" cy="1690"/>
            </a:xfrm>
          </p:grpSpPr>
          <p:sp>
            <p:nvSpPr>
              <p:cNvPr id="77" name="Text Box 44">
                <a:extLst>
                  <a:ext uri="{FF2B5EF4-FFF2-40B4-BE49-F238E27FC236}">
                    <a16:creationId xmlns="" xmlns:a16="http://schemas.microsoft.com/office/drawing/2014/main" id="{E66695D1-B9E2-4E43-87F5-13E5AE78E7F6}"/>
                  </a:ext>
                </a:extLst>
              </p:cNvPr>
              <p:cNvSpPr txBox="1">
                <a:spLocks noChangeArrowheads="1"/>
              </p:cNvSpPr>
              <p:nvPr/>
            </p:nvSpPr>
            <p:spPr bwMode="auto">
              <a:xfrm>
                <a:off x="1536" y="2640"/>
                <a:ext cx="240" cy="265"/>
              </a:xfrm>
              <a:prstGeom prst="rect">
                <a:avLst/>
              </a:prstGeom>
              <a:noFill/>
              <a:ln w="9525">
                <a:noFill/>
                <a:miter lim="800000"/>
                <a:headEnd/>
                <a:tailEnd/>
              </a:ln>
            </p:spPr>
            <p:txBody>
              <a:bodyPr>
                <a:spAutoFit/>
              </a:bodyPr>
              <a:lstStyle/>
              <a:p>
                <a:pPr algn="ctr">
                  <a:spcBef>
                    <a:spcPct val="50000"/>
                  </a:spcBef>
                </a:pPr>
                <a:r>
                  <a:rPr lang="en-US" i="1"/>
                  <a:t>e</a:t>
                </a:r>
              </a:p>
            </p:txBody>
          </p:sp>
          <p:sp>
            <p:nvSpPr>
              <p:cNvPr id="78" name="Text Box 45">
                <a:extLst>
                  <a:ext uri="{FF2B5EF4-FFF2-40B4-BE49-F238E27FC236}">
                    <a16:creationId xmlns="" xmlns:a16="http://schemas.microsoft.com/office/drawing/2014/main" id="{B2CCC0AA-0FAF-F74F-9742-170E5B7CD91A}"/>
                  </a:ext>
                </a:extLst>
              </p:cNvPr>
              <p:cNvSpPr txBox="1">
                <a:spLocks noChangeArrowheads="1"/>
              </p:cNvSpPr>
              <p:nvPr/>
            </p:nvSpPr>
            <p:spPr bwMode="auto">
              <a:xfrm>
                <a:off x="1152" y="3408"/>
                <a:ext cx="240" cy="265"/>
              </a:xfrm>
              <a:prstGeom prst="rect">
                <a:avLst/>
              </a:prstGeom>
              <a:noFill/>
              <a:ln w="9525">
                <a:noFill/>
                <a:miter lim="800000"/>
                <a:headEnd/>
                <a:tailEnd/>
              </a:ln>
            </p:spPr>
            <p:txBody>
              <a:bodyPr>
                <a:spAutoFit/>
              </a:bodyPr>
              <a:lstStyle/>
              <a:p>
                <a:pPr algn="ctr">
                  <a:spcBef>
                    <a:spcPct val="50000"/>
                  </a:spcBef>
                </a:pPr>
                <a:r>
                  <a:rPr lang="en-US" i="1"/>
                  <a:t>p</a:t>
                </a:r>
              </a:p>
            </p:txBody>
          </p:sp>
          <p:sp>
            <p:nvSpPr>
              <p:cNvPr id="79" name="Text Box 46">
                <a:extLst>
                  <a:ext uri="{FF2B5EF4-FFF2-40B4-BE49-F238E27FC236}">
                    <a16:creationId xmlns="" xmlns:a16="http://schemas.microsoft.com/office/drawing/2014/main" id="{F4E6D885-839C-C149-AAB2-3073EA974B47}"/>
                  </a:ext>
                </a:extLst>
              </p:cNvPr>
              <p:cNvSpPr txBox="1">
                <a:spLocks noChangeArrowheads="1"/>
              </p:cNvSpPr>
              <p:nvPr/>
            </p:nvSpPr>
            <p:spPr bwMode="auto">
              <a:xfrm>
                <a:off x="1296" y="3024"/>
                <a:ext cx="240" cy="265"/>
              </a:xfrm>
              <a:prstGeom prst="rect">
                <a:avLst/>
              </a:prstGeom>
              <a:noFill/>
              <a:ln w="9525">
                <a:noFill/>
                <a:miter lim="800000"/>
                <a:headEnd/>
                <a:tailEnd/>
              </a:ln>
            </p:spPr>
            <p:txBody>
              <a:bodyPr>
                <a:spAutoFit/>
              </a:bodyPr>
              <a:lstStyle/>
              <a:p>
                <a:pPr algn="ctr">
                  <a:spcBef>
                    <a:spcPct val="50000"/>
                  </a:spcBef>
                </a:pPr>
                <a:r>
                  <a:rPr lang="en-US" i="1"/>
                  <a:t>h</a:t>
                </a:r>
              </a:p>
            </p:txBody>
          </p:sp>
          <p:sp>
            <p:nvSpPr>
              <p:cNvPr id="80" name="Text Box 47">
                <a:extLst>
                  <a:ext uri="{FF2B5EF4-FFF2-40B4-BE49-F238E27FC236}">
                    <a16:creationId xmlns="" xmlns:a16="http://schemas.microsoft.com/office/drawing/2014/main" id="{B716CB6E-D636-D94B-835B-CDD07D021838}"/>
                  </a:ext>
                </a:extLst>
              </p:cNvPr>
              <p:cNvSpPr txBox="1">
                <a:spLocks noChangeArrowheads="1"/>
              </p:cNvSpPr>
              <p:nvPr/>
            </p:nvSpPr>
            <p:spPr bwMode="auto">
              <a:xfrm>
                <a:off x="1728" y="3408"/>
                <a:ext cx="240" cy="265"/>
              </a:xfrm>
              <a:prstGeom prst="rect">
                <a:avLst/>
              </a:prstGeom>
              <a:noFill/>
              <a:ln w="9525">
                <a:noFill/>
                <a:miter lim="800000"/>
                <a:headEnd/>
                <a:tailEnd/>
              </a:ln>
            </p:spPr>
            <p:txBody>
              <a:bodyPr>
                <a:spAutoFit/>
              </a:bodyPr>
              <a:lstStyle/>
              <a:p>
                <a:pPr algn="ctr">
                  <a:spcBef>
                    <a:spcPct val="50000"/>
                  </a:spcBef>
                </a:pPr>
                <a:r>
                  <a:rPr lang="en-US" i="1"/>
                  <a:t>f</a:t>
                </a:r>
              </a:p>
            </p:txBody>
          </p:sp>
          <p:sp>
            <p:nvSpPr>
              <p:cNvPr id="81" name="Text Box 48">
                <a:extLst>
                  <a:ext uri="{FF2B5EF4-FFF2-40B4-BE49-F238E27FC236}">
                    <a16:creationId xmlns="" xmlns:a16="http://schemas.microsoft.com/office/drawing/2014/main" id="{BBFF7F36-EF72-894B-8A42-0F678707EB2F}"/>
                  </a:ext>
                </a:extLst>
              </p:cNvPr>
              <p:cNvSpPr txBox="1">
                <a:spLocks noChangeArrowheads="1"/>
              </p:cNvSpPr>
              <p:nvPr/>
            </p:nvSpPr>
            <p:spPr bwMode="auto">
              <a:xfrm>
                <a:off x="1728" y="3024"/>
                <a:ext cx="240" cy="265"/>
              </a:xfrm>
              <a:prstGeom prst="rect">
                <a:avLst/>
              </a:prstGeom>
              <a:noFill/>
              <a:ln w="9525">
                <a:noFill/>
                <a:miter lim="800000"/>
                <a:headEnd/>
                <a:tailEnd/>
              </a:ln>
            </p:spPr>
            <p:txBody>
              <a:bodyPr>
                <a:spAutoFit/>
              </a:bodyPr>
              <a:lstStyle/>
              <a:p>
                <a:pPr algn="ctr">
                  <a:spcBef>
                    <a:spcPct val="50000"/>
                  </a:spcBef>
                </a:pPr>
                <a:r>
                  <a:rPr lang="en-US" i="1"/>
                  <a:t>r</a:t>
                </a:r>
              </a:p>
            </p:txBody>
          </p:sp>
          <p:sp>
            <p:nvSpPr>
              <p:cNvPr id="82" name="Text Box 49">
                <a:extLst>
                  <a:ext uri="{FF2B5EF4-FFF2-40B4-BE49-F238E27FC236}">
                    <a16:creationId xmlns="" xmlns:a16="http://schemas.microsoft.com/office/drawing/2014/main" id="{F204CBF6-68F5-8641-ABC5-5D6C12A015A7}"/>
                  </a:ext>
                </a:extLst>
              </p:cNvPr>
              <p:cNvSpPr txBox="1">
                <a:spLocks noChangeArrowheads="1"/>
              </p:cNvSpPr>
              <p:nvPr/>
            </p:nvSpPr>
            <p:spPr bwMode="auto">
              <a:xfrm>
                <a:off x="1440" y="3408"/>
                <a:ext cx="240" cy="265"/>
              </a:xfrm>
              <a:prstGeom prst="rect">
                <a:avLst/>
              </a:prstGeom>
              <a:noFill/>
              <a:ln w="9525">
                <a:noFill/>
                <a:miter lim="800000"/>
                <a:headEnd/>
                <a:tailEnd/>
              </a:ln>
            </p:spPr>
            <p:txBody>
              <a:bodyPr>
                <a:spAutoFit/>
              </a:bodyPr>
              <a:lstStyle/>
              <a:p>
                <a:pPr algn="ctr">
                  <a:spcBef>
                    <a:spcPct val="50000"/>
                  </a:spcBef>
                </a:pPr>
                <a:r>
                  <a:rPr lang="en-US" i="1"/>
                  <a:t>q</a:t>
                </a:r>
              </a:p>
            </p:txBody>
          </p:sp>
          <p:sp>
            <p:nvSpPr>
              <p:cNvPr id="83" name="Text Box 50">
                <a:extLst>
                  <a:ext uri="{FF2B5EF4-FFF2-40B4-BE49-F238E27FC236}">
                    <a16:creationId xmlns="" xmlns:a16="http://schemas.microsoft.com/office/drawing/2014/main" id="{0893E8FA-F9AD-0E45-81CC-496A7FE70B0F}"/>
                  </a:ext>
                </a:extLst>
              </p:cNvPr>
              <p:cNvSpPr txBox="1">
                <a:spLocks noChangeArrowheads="1"/>
              </p:cNvSpPr>
              <p:nvPr/>
            </p:nvSpPr>
            <p:spPr bwMode="auto">
              <a:xfrm>
                <a:off x="1152" y="3753"/>
                <a:ext cx="240" cy="265"/>
              </a:xfrm>
              <a:prstGeom prst="rect">
                <a:avLst/>
              </a:prstGeom>
              <a:noFill/>
              <a:ln w="9525">
                <a:noFill/>
                <a:miter lim="800000"/>
                <a:headEnd/>
                <a:tailEnd/>
              </a:ln>
            </p:spPr>
            <p:txBody>
              <a:bodyPr>
                <a:spAutoFit/>
              </a:bodyPr>
              <a:lstStyle/>
              <a:p>
                <a:pPr algn="ctr">
                  <a:spcBef>
                    <a:spcPct val="50000"/>
                  </a:spcBef>
                </a:pPr>
                <a:r>
                  <a:rPr lang="en-US" i="1"/>
                  <a:t>q</a:t>
                </a:r>
              </a:p>
            </p:txBody>
          </p:sp>
          <p:sp>
            <p:nvSpPr>
              <p:cNvPr id="84" name="Text Box 51">
                <a:extLst>
                  <a:ext uri="{FF2B5EF4-FFF2-40B4-BE49-F238E27FC236}">
                    <a16:creationId xmlns="" xmlns:a16="http://schemas.microsoft.com/office/drawing/2014/main" id="{005F5145-F3E0-FF4F-A0AB-6E04A209B1CB}"/>
                  </a:ext>
                </a:extLst>
              </p:cNvPr>
              <p:cNvSpPr txBox="1">
                <a:spLocks noChangeArrowheads="1"/>
              </p:cNvSpPr>
              <p:nvPr/>
            </p:nvSpPr>
            <p:spPr bwMode="auto">
              <a:xfrm>
                <a:off x="1584" y="3753"/>
                <a:ext cx="240" cy="265"/>
              </a:xfrm>
              <a:prstGeom prst="rect">
                <a:avLst/>
              </a:prstGeom>
              <a:noFill/>
              <a:ln w="9525">
                <a:noFill/>
                <a:miter lim="800000"/>
                <a:headEnd/>
                <a:tailEnd/>
              </a:ln>
            </p:spPr>
            <p:txBody>
              <a:bodyPr>
                <a:spAutoFit/>
              </a:bodyPr>
              <a:lstStyle/>
              <a:p>
                <a:pPr algn="ctr">
                  <a:spcBef>
                    <a:spcPct val="50000"/>
                  </a:spcBef>
                </a:pPr>
                <a:r>
                  <a:rPr lang="en-US" i="1"/>
                  <a:t>c</a:t>
                </a:r>
              </a:p>
            </p:txBody>
          </p:sp>
          <p:sp>
            <p:nvSpPr>
              <p:cNvPr id="85" name="Text Box 52">
                <a:extLst>
                  <a:ext uri="{FF2B5EF4-FFF2-40B4-BE49-F238E27FC236}">
                    <a16:creationId xmlns="" xmlns:a16="http://schemas.microsoft.com/office/drawing/2014/main" id="{79451701-0AF5-8548-9619-AC68EED901E9}"/>
                  </a:ext>
                </a:extLst>
              </p:cNvPr>
              <p:cNvSpPr txBox="1">
                <a:spLocks noChangeArrowheads="1"/>
              </p:cNvSpPr>
              <p:nvPr/>
            </p:nvSpPr>
            <p:spPr bwMode="auto">
              <a:xfrm>
                <a:off x="1776" y="3792"/>
                <a:ext cx="480" cy="243"/>
              </a:xfrm>
              <a:prstGeom prst="rect">
                <a:avLst/>
              </a:prstGeom>
              <a:noFill/>
              <a:ln w="9525">
                <a:noFill/>
                <a:miter lim="800000"/>
                <a:headEnd/>
                <a:tailEnd/>
              </a:ln>
            </p:spPr>
            <p:txBody>
              <a:bodyPr>
                <a:spAutoFit/>
              </a:bodyPr>
              <a:lstStyle/>
              <a:p>
                <a:pPr algn="ctr">
                  <a:spcBef>
                    <a:spcPct val="50000"/>
                  </a:spcBef>
                </a:pPr>
                <a:r>
                  <a:rPr lang="en-US" sz="1600" dirty="0"/>
                  <a:t>G</a:t>
                </a:r>
              </a:p>
            </p:txBody>
          </p:sp>
          <p:sp>
            <p:nvSpPr>
              <p:cNvPr id="86" name="Text Box 53">
                <a:extLst>
                  <a:ext uri="{FF2B5EF4-FFF2-40B4-BE49-F238E27FC236}">
                    <a16:creationId xmlns="" xmlns:a16="http://schemas.microsoft.com/office/drawing/2014/main" id="{2D2EB7C7-1A49-5147-A2CC-73FC216EB56F}"/>
                  </a:ext>
                </a:extLst>
              </p:cNvPr>
              <p:cNvSpPr txBox="1">
                <a:spLocks noChangeArrowheads="1"/>
              </p:cNvSpPr>
              <p:nvPr/>
            </p:nvSpPr>
            <p:spPr bwMode="auto">
              <a:xfrm>
                <a:off x="1585" y="4065"/>
                <a:ext cx="240" cy="265"/>
              </a:xfrm>
              <a:prstGeom prst="rect">
                <a:avLst/>
              </a:prstGeom>
              <a:noFill/>
              <a:ln w="9525">
                <a:noFill/>
                <a:miter lim="800000"/>
                <a:headEnd/>
                <a:tailEnd/>
              </a:ln>
            </p:spPr>
            <p:txBody>
              <a:bodyPr>
                <a:spAutoFit/>
              </a:bodyPr>
              <a:lstStyle/>
              <a:p>
                <a:pPr algn="ctr">
                  <a:spcBef>
                    <a:spcPct val="50000"/>
                  </a:spcBef>
                </a:pPr>
                <a:r>
                  <a:rPr lang="en-US" i="1" dirty="0"/>
                  <a:t>a</a:t>
                </a:r>
              </a:p>
            </p:txBody>
          </p:sp>
          <p:cxnSp>
            <p:nvCxnSpPr>
              <p:cNvPr id="87" name="AutoShape 54">
                <a:extLst>
                  <a:ext uri="{FF2B5EF4-FFF2-40B4-BE49-F238E27FC236}">
                    <a16:creationId xmlns="" xmlns:a16="http://schemas.microsoft.com/office/drawing/2014/main" id="{DD4BBF08-3165-EE4D-9621-A2C5520E6011}"/>
                  </a:ext>
                </a:extLst>
              </p:cNvPr>
              <p:cNvCxnSpPr>
                <a:cxnSpLocks noChangeShapeType="1"/>
                <a:stCxn id="77" idx="2"/>
                <a:endCxn id="79" idx="0"/>
              </p:cNvCxnSpPr>
              <p:nvPr/>
            </p:nvCxnSpPr>
            <p:spPr bwMode="auto">
              <a:xfrm flipH="1">
                <a:off x="1416" y="2905"/>
                <a:ext cx="240" cy="119"/>
              </a:xfrm>
              <a:prstGeom prst="straightConnector1">
                <a:avLst/>
              </a:prstGeom>
              <a:noFill/>
              <a:ln w="9525">
                <a:solidFill>
                  <a:schemeClr val="tx1"/>
                </a:solidFill>
                <a:round/>
                <a:headEnd/>
                <a:tailEnd/>
              </a:ln>
            </p:spPr>
          </p:cxnSp>
          <p:cxnSp>
            <p:nvCxnSpPr>
              <p:cNvPr id="88" name="AutoShape 55">
                <a:extLst>
                  <a:ext uri="{FF2B5EF4-FFF2-40B4-BE49-F238E27FC236}">
                    <a16:creationId xmlns="" xmlns:a16="http://schemas.microsoft.com/office/drawing/2014/main" id="{48A249A1-2E97-EF41-A6F4-0E2869976180}"/>
                  </a:ext>
                </a:extLst>
              </p:cNvPr>
              <p:cNvCxnSpPr>
                <a:cxnSpLocks noChangeShapeType="1"/>
                <a:stCxn id="77" idx="2"/>
                <a:endCxn id="81" idx="0"/>
              </p:cNvCxnSpPr>
              <p:nvPr/>
            </p:nvCxnSpPr>
            <p:spPr bwMode="auto">
              <a:xfrm>
                <a:off x="1656" y="2905"/>
                <a:ext cx="192" cy="119"/>
              </a:xfrm>
              <a:prstGeom prst="straightConnector1">
                <a:avLst/>
              </a:prstGeom>
              <a:noFill/>
              <a:ln w="9525">
                <a:solidFill>
                  <a:schemeClr val="tx1"/>
                </a:solidFill>
                <a:round/>
                <a:headEnd/>
                <a:tailEnd/>
              </a:ln>
            </p:spPr>
          </p:cxnSp>
          <p:cxnSp>
            <p:nvCxnSpPr>
              <p:cNvPr id="89" name="AutoShape 56">
                <a:extLst>
                  <a:ext uri="{FF2B5EF4-FFF2-40B4-BE49-F238E27FC236}">
                    <a16:creationId xmlns="" xmlns:a16="http://schemas.microsoft.com/office/drawing/2014/main" id="{A5467125-9364-8249-BDEA-519EFDEE6EDC}"/>
                  </a:ext>
                </a:extLst>
              </p:cNvPr>
              <p:cNvCxnSpPr>
                <a:cxnSpLocks noChangeShapeType="1"/>
                <a:stCxn id="79" idx="2"/>
                <a:endCxn id="78" idx="0"/>
              </p:cNvCxnSpPr>
              <p:nvPr/>
            </p:nvCxnSpPr>
            <p:spPr bwMode="auto">
              <a:xfrm flipH="1">
                <a:off x="1272" y="3289"/>
                <a:ext cx="144" cy="119"/>
              </a:xfrm>
              <a:prstGeom prst="straightConnector1">
                <a:avLst/>
              </a:prstGeom>
              <a:noFill/>
              <a:ln w="9525">
                <a:solidFill>
                  <a:schemeClr val="tx1"/>
                </a:solidFill>
                <a:round/>
                <a:headEnd/>
                <a:tailEnd/>
              </a:ln>
            </p:spPr>
          </p:cxnSp>
          <p:cxnSp>
            <p:nvCxnSpPr>
              <p:cNvPr id="90" name="AutoShape 57">
                <a:extLst>
                  <a:ext uri="{FF2B5EF4-FFF2-40B4-BE49-F238E27FC236}">
                    <a16:creationId xmlns="" xmlns:a16="http://schemas.microsoft.com/office/drawing/2014/main" id="{10453B0E-8E3F-E047-BCCE-8E2703A7FFD0}"/>
                  </a:ext>
                </a:extLst>
              </p:cNvPr>
              <p:cNvCxnSpPr>
                <a:cxnSpLocks noChangeShapeType="1"/>
                <a:stCxn id="79" idx="2"/>
                <a:endCxn id="82" idx="0"/>
              </p:cNvCxnSpPr>
              <p:nvPr/>
            </p:nvCxnSpPr>
            <p:spPr bwMode="auto">
              <a:xfrm>
                <a:off x="1416" y="3289"/>
                <a:ext cx="144" cy="119"/>
              </a:xfrm>
              <a:prstGeom prst="straightConnector1">
                <a:avLst/>
              </a:prstGeom>
              <a:noFill/>
              <a:ln w="9525">
                <a:solidFill>
                  <a:schemeClr val="tx1"/>
                </a:solidFill>
                <a:round/>
                <a:headEnd/>
                <a:tailEnd/>
              </a:ln>
            </p:spPr>
          </p:cxnSp>
          <p:cxnSp>
            <p:nvCxnSpPr>
              <p:cNvPr id="91" name="AutoShape 58">
                <a:extLst>
                  <a:ext uri="{FF2B5EF4-FFF2-40B4-BE49-F238E27FC236}">
                    <a16:creationId xmlns="" xmlns:a16="http://schemas.microsoft.com/office/drawing/2014/main" id="{1FEF6849-0D99-7A4E-A1AB-645729C4ACD9}"/>
                  </a:ext>
                </a:extLst>
              </p:cNvPr>
              <p:cNvCxnSpPr>
                <a:cxnSpLocks noChangeShapeType="1"/>
                <a:stCxn id="81" idx="2"/>
                <a:endCxn id="80" idx="0"/>
              </p:cNvCxnSpPr>
              <p:nvPr/>
            </p:nvCxnSpPr>
            <p:spPr bwMode="auto">
              <a:xfrm>
                <a:off x="1848" y="3289"/>
                <a:ext cx="0" cy="119"/>
              </a:xfrm>
              <a:prstGeom prst="straightConnector1">
                <a:avLst/>
              </a:prstGeom>
              <a:noFill/>
              <a:ln w="9525">
                <a:solidFill>
                  <a:schemeClr val="tx1"/>
                </a:solidFill>
                <a:round/>
                <a:headEnd/>
                <a:tailEnd/>
              </a:ln>
            </p:spPr>
          </p:cxnSp>
          <p:cxnSp>
            <p:nvCxnSpPr>
              <p:cNvPr id="92" name="AutoShape 59">
                <a:extLst>
                  <a:ext uri="{FF2B5EF4-FFF2-40B4-BE49-F238E27FC236}">
                    <a16:creationId xmlns="" xmlns:a16="http://schemas.microsoft.com/office/drawing/2014/main" id="{9DFE2D2F-266E-9343-9DC8-E80819C3FF2D}"/>
                  </a:ext>
                </a:extLst>
              </p:cNvPr>
              <p:cNvCxnSpPr>
                <a:cxnSpLocks noChangeShapeType="1"/>
                <a:stCxn id="78" idx="2"/>
                <a:endCxn id="83" idx="0"/>
              </p:cNvCxnSpPr>
              <p:nvPr/>
            </p:nvCxnSpPr>
            <p:spPr bwMode="auto">
              <a:xfrm>
                <a:off x="1272" y="3673"/>
                <a:ext cx="0" cy="80"/>
              </a:xfrm>
              <a:prstGeom prst="straightConnector1">
                <a:avLst/>
              </a:prstGeom>
              <a:noFill/>
              <a:ln w="9525">
                <a:solidFill>
                  <a:schemeClr val="tx1"/>
                </a:solidFill>
                <a:round/>
                <a:headEnd/>
                <a:tailEnd/>
              </a:ln>
            </p:spPr>
          </p:cxnSp>
          <p:cxnSp>
            <p:nvCxnSpPr>
              <p:cNvPr id="93" name="AutoShape 60">
                <a:extLst>
                  <a:ext uri="{FF2B5EF4-FFF2-40B4-BE49-F238E27FC236}">
                    <a16:creationId xmlns="" xmlns:a16="http://schemas.microsoft.com/office/drawing/2014/main" id="{50FBA925-9ACD-3B49-91A4-E8B457303F0B}"/>
                  </a:ext>
                </a:extLst>
              </p:cNvPr>
              <p:cNvCxnSpPr>
                <a:cxnSpLocks noChangeShapeType="1"/>
                <a:stCxn id="80" idx="2"/>
                <a:endCxn id="84" idx="0"/>
              </p:cNvCxnSpPr>
              <p:nvPr/>
            </p:nvCxnSpPr>
            <p:spPr bwMode="auto">
              <a:xfrm flipH="1">
                <a:off x="1704" y="3673"/>
                <a:ext cx="144" cy="80"/>
              </a:xfrm>
              <a:prstGeom prst="straightConnector1">
                <a:avLst/>
              </a:prstGeom>
              <a:noFill/>
              <a:ln w="9525">
                <a:solidFill>
                  <a:schemeClr val="tx1"/>
                </a:solidFill>
                <a:round/>
                <a:headEnd/>
                <a:tailEnd/>
              </a:ln>
            </p:spPr>
          </p:cxnSp>
          <p:cxnSp>
            <p:nvCxnSpPr>
              <p:cNvPr id="94" name="AutoShape 61">
                <a:extLst>
                  <a:ext uri="{FF2B5EF4-FFF2-40B4-BE49-F238E27FC236}">
                    <a16:creationId xmlns="" xmlns:a16="http://schemas.microsoft.com/office/drawing/2014/main" id="{3D6DBF4A-1346-1B47-B540-B69AE65A6401}"/>
                  </a:ext>
                </a:extLst>
              </p:cNvPr>
              <p:cNvCxnSpPr>
                <a:cxnSpLocks noChangeShapeType="1"/>
                <a:stCxn id="80" idx="2"/>
                <a:endCxn id="85" idx="0"/>
              </p:cNvCxnSpPr>
              <p:nvPr/>
            </p:nvCxnSpPr>
            <p:spPr bwMode="auto">
              <a:xfrm>
                <a:off x="1848" y="3673"/>
                <a:ext cx="168" cy="119"/>
              </a:xfrm>
              <a:prstGeom prst="straightConnector1">
                <a:avLst/>
              </a:prstGeom>
              <a:noFill/>
              <a:ln w="9525">
                <a:solidFill>
                  <a:schemeClr val="tx1"/>
                </a:solidFill>
                <a:round/>
                <a:headEnd/>
                <a:tailEnd/>
              </a:ln>
            </p:spPr>
          </p:cxnSp>
          <p:cxnSp>
            <p:nvCxnSpPr>
              <p:cNvPr id="95" name="AutoShape 62">
                <a:extLst>
                  <a:ext uri="{FF2B5EF4-FFF2-40B4-BE49-F238E27FC236}">
                    <a16:creationId xmlns="" xmlns:a16="http://schemas.microsoft.com/office/drawing/2014/main" id="{5CDEB174-7C81-9C47-92AE-3951C0A85048}"/>
                  </a:ext>
                </a:extLst>
              </p:cNvPr>
              <p:cNvCxnSpPr>
                <a:cxnSpLocks noChangeShapeType="1"/>
                <a:stCxn id="84" idx="2"/>
                <a:endCxn id="86" idx="0"/>
              </p:cNvCxnSpPr>
              <p:nvPr/>
            </p:nvCxnSpPr>
            <p:spPr bwMode="auto">
              <a:xfrm>
                <a:off x="1704" y="4018"/>
                <a:ext cx="1" cy="47"/>
              </a:xfrm>
              <a:prstGeom prst="straightConnector1">
                <a:avLst/>
              </a:prstGeom>
              <a:noFill/>
              <a:ln w="9525">
                <a:solidFill>
                  <a:schemeClr val="tx1"/>
                </a:solidFill>
                <a:round/>
                <a:headEnd/>
                <a:tailEnd/>
              </a:ln>
            </p:spPr>
          </p:cxnSp>
        </p:grpSp>
        <p:cxnSp>
          <p:nvCxnSpPr>
            <p:cNvPr id="73" name="AutoShape 63">
              <a:extLst>
                <a:ext uri="{FF2B5EF4-FFF2-40B4-BE49-F238E27FC236}">
                  <a16:creationId xmlns="" xmlns:a16="http://schemas.microsoft.com/office/drawing/2014/main" id="{FD642E0A-08C1-194B-8ACD-ABC90FA41793}"/>
                </a:ext>
              </a:extLst>
            </p:cNvPr>
            <p:cNvCxnSpPr>
              <a:cxnSpLocks noChangeShapeType="1"/>
              <a:stCxn id="61" idx="2"/>
              <a:endCxn id="77" idx="0"/>
            </p:cNvCxnSpPr>
            <p:nvPr/>
          </p:nvCxnSpPr>
          <p:spPr bwMode="auto">
            <a:xfrm>
              <a:off x="504" y="2953"/>
              <a:ext cx="624" cy="71"/>
            </a:xfrm>
            <a:prstGeom prst="straightConnector1">
              <a:avLst/>
            </a:prstGeom>
            <a:noFill/>
            <a:ln w="9525">
              <a:solidFill>
                <a:schemeClr val="tx1"/>
              </a:solidFill>
              <a:round/>
              <a:headEnd/>
              <a:tailEnd/>
            </a:ln>
          </p:spPr>
        </p:cxnSp>
        <p:cxnSp>
          <p:nvCxnSpPr>
            <p:cNvPr id="74" name="AutoShape 64">
              <a:extLst>
                <a:ext uri="{FF2B5EF4-FFF2-40B4-BE49-F238E27FC236}">
                  <a16:creationId xmlns="" xmlns:a16="http://schemas.microsoft.com/office/drawing/2014/main" id="{18C9E2A8-2BAE-2242-9D62-7A2A4F0AA4E7}"/>
                </a:ext>
              </a:extLst>
            </p:cNvPr>
            <p:cNvCxnSpPr>
              <a:cxnSpLocks noChangeShapeType="1"/>
              <a:stCxn id="58" idx="2"/>
              <a:endCxn id="61" idx="0"/>
            </p:cNvCxnSpPr>
            <p:nvPr/>
          </p:nvCxnSpPr>
          <p:spPr bwMode="auto">
            <a:xfrm flipH="1">
              <a:off x="504" y="2575"/>
              <a:ext cx="1536" cy="113"/>
            </a:xfrm>
            <a:prstGeom prst="straightConnector1">
              <a:avLst/>
            </a:prstGeom>
            <a:noFill/>
            <a:ln w="9525">
              <a:solidFill>
                <a:schemeClr val="tx1"/>
              </a:solidFill>
              <a:round/>
              <a:headEnd/>
              <a:tailEnd/>
            </a:ln>
          </p:spPr>
        </p:cxnSp>
        <p:cxnSp>
          <p:nvCxnSpPr>
            <p:cNvPr id="75" name="AutoShape 65">
              <a:extLst>
                <a:ext uri="{FF2B5EF4-FFF2-40B4-BE49-F238E27FC236}">
                  <a16:creationId xmlns="" xmlns:a16="http://schemas.microsoft.com/office/drawing/2014/main" id="{78BAB3A4-F2CB-6147-8D0A-2322AFFB5EBB}"/>
                </a:ext>
              </a:extLst>
            </p:cNvPr>
            <p:cNvCxnSpPr>
              <a:cxnSpLocks noChangeShapeType="1"/>
              <a:stCxn id="58" idx="2"/>
              <a:endCxn id="96" idx="0"/>
            </p:cNvCxnSpPr>
            <p:nvPr/>
          </p:nvCxnSpPr>
          <p:spPr bwMode="auto">
            <a:xfrm>
              <a:off x="2040" y="2575"/>
              <a:ext cx="240" cy="65"/>
            </a:xfrm>
            <a:prstGeom prst="straightConnector1">
              <a:avLst/>
            </a:prstGeom>
            <a:noFill/>
            <a:ln w="9525">
              <a:solidFill>
                <a:schemeClr val="tx1"/>
              </a:solidFill>
              <a:round/>
              <a:headEnd/>
              <a:tailEnd/>
            </a:ln>
          </p:spPr>
        </p:cxnSp>
        <p:cxnSp>
          <p:nvCxnSpPr>
            <p:cNvPr id="76" name="AutoShape 66">
              <a:extLst>
                <a:ext uri="{FF2B5EF4-FFF2-40B4-BE49-F238E27FC236}">
                  <a16:creationId xmlns="" xmlns:a16="http://schemas.microsoft.com/office/drawing/2014/main" id="{CFF00094-327C-B24F-B0AC-E505F9CB2420}"/>
                </a:ext>
              </a:extLst>
            </p:cNvPr>
            <p:cNvCxnSpPr>
              <a:cxnSpLocks noChangeShapeType="1"/>
              <a:stCxn id="58" idx="2"/>
              <a:endCxn id="62" idx="0"/>
            </p:cNvCxnSpPr>
            <p:nvPr/>
          </p:nvCxnSpPr>
          <p:spPr bwMode="auto">
            <a:xfrm>
              <a:off x="2040" y="2575"/>
              <a:ext cx="1344" cy="65"/>
            </a:xfrm>
            <a:prstGeom prst="straightConnector1">
              <a:avLst/>
            </a:prstGeom>
            <a:noFill/>
            <a:ln w="9525">
              <a:solidFill>
                <a:schemeClr val="tx1"/>
              </a:solidFill>
              <a:round/>
              <a:headEnd/>
              <a:tailEnd/>
            </a:ln>
          </p:spPr>
        </p:cxnSp>
      </p:grpSp>
      <p:sp>
        <p:nvSpPr>
          <p:cNvPr id="115" name="Line 67">
            <a:extLst>
              <a:ext uri="{FF2B5EF4-FFF2-40B4-BE49-F238E27FC236}">
                <a16:creationId xmlns="" xmlns:a16="http://schemas.microsoft.com/office/drawing/2014/main" id="{E9E797B8-3AD5-0C40-A99E-C39F8CDF6713}"/>
              </a:ext>
            </a:extLst>
          </p:cNvPr>
          <p:cNvSpPr>
            <a:spLocks noChangeShapeType="1"/>
          </p:cNvSpPr>
          <p:nvPr/>
        </p:nvSpPr>
        <p:spPr bwMode="auto">
          <a:xfrm>
            <a:off x="0" y="2801628"/>
            <a:ext cx="9144000" cy="40625"/>
          </a:xfrm>
          <a:prstGeom prst="line">
            <a:avLst/>
          </a:prstGeom>
          <a:noFill/>
          <a:ln w="9525">
            <a:solidFill>
              <a:schemeClr val="tx1"/>
            </a:solidFill>
            <a:round/>
            <a:headEnd/>
            <a:tailEnd/>
          </a:ln>
        </p:spPr>
        <p:txBody>
          <a:bodyPr lIns="91432" tIns="45718" rIns="91432" bIns="45718"/>
          <a:lstStyle/>
          <a:p>
            <a:endParaRPr lang="en-US"/>
          </a:p>
        </p:txBody>
      </p:sp>
      <p:sp>
        <p:nvSpPr>
          <p:cNvPr id="116" name="Oval 68">
            <a:extLst>
              <a:ext uri="{FF2B5EF4-FFF2-40B4-BE49-F238E27FC236}">
                <a16:creationId xmlns="" xmlns:a16="http://schemas.microsoft.com/office/drawing/2014/main" id="{EA6CBEAB-BF24-2C49-B033-111F5D208A78}"/>
              </a:ext>
            </a:extLst>
          </p:cNvPr>
          <p:cNvSpPr>
            <a:spLocks noChangeArrowheads="1"/>
          </p:cNvSpPr>
          <p:nvPr/>
        </p:nvSpPr>
        <p:spPr bwMode="auto">
          <a:xfrm>
            <a:off x="5463537" y="2871539"/>
            <a:ext cx="290512" cy="265113"/>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p>
        </p:txBody>
      </p:sp>
      <p:sp>
        <p:nvSpPr>
          <p:cNvPr id="117" name="Oval 69">
            <a:extLst>
              <a:ext uri="{FF2B5EF4-FFF2-40B4-BE49-F238E27FC236}">
                <a16:creationId xmlns="" xmlns:a16="http://schemas.microsoft.com/office/drawing/2014/main" id="{899F5C39-A23D-4745-ADA8-FA398BCD6E2E}"/>
              </a:ext>
            </a:extLst>
          </p:cNvPr>
          <p:cNvSpPr>
            <a:spLocks noChangeArrowheads="1"/>
          </p:cNvSpPr>
          <p:nvPr/>
        </p:nvSpPr>
        <p:spPr bwMode="auto">
          <a:xfrm>
            <a:off x="5465128" y="2873124"/>
            <a:ext cx="290513" cy="265112"/>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118" name="Oval 70">
            <a:extLst>
              <a:ext uri="{FF2B5EF4-FFF2-40B4-BE49-F238E27FC236}">
                <a16:creationId xmlns="" xmlns:a16="http://schemas.microsoft.com/office/drawing/2014/main" id="{E80A6AEC-48CD-C24E-823A-6624FABEA3BF}"/>
              </a:ext>
            </a:extLst>
          </p:cNvPr>
          <p:cNvSpPr>
            <a:spLocks noChangeArrowheads="1"/>
          </p:cNvSpPr>
          <p:nvPr/>
        </p:nvSpPr>
        <p:spPr bwMode="auto">
          <a:xfrm>
            <a:off x="3053713" y="3366839"/>
            <a:ext cx="290512" cy="265113"/>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119" name="Oval 71">
            <a:extLst>
              <a:ext uri="{FF2B5EF4-FFF2-40B4-BE49-F238E27FC236}">
                <a16:creationId xmlns="" xmlns:a16="http://schemas.microsoft.com/office/drawing/2014/main" id="{CB2C3BC2-0CA8-4A4F-8372-2CC9C8A03511}"/>
              </a:ext>
            </a:extLst>
          </p:cNvPr>
          <p:cNvSpPr>
            <a:spLocks noChangeArrowheads="1"/>
          </p:cNvSpPr>
          <p:nvPr/>
        </p:nvSpPr>
        <p:spPr bwMode="auto">
          <a:xfrm>
            <a:off x="5847713" y="3300164"/>
            <a:ext cx="290512" cy="265113"/>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120" name="Oval 72">
            <a:extLst>
              <a:ext uri="{FF2B5EF4-FFF2-40B4-BE49-F238E27FC236}">
                <a16:creationId xmlns="" xmlns:a16="http://schemas.microsoft.com/office/drawing/2014/main" id="{DC1C01BF-C299-4149-B4F5-29CD64C54B98}"/>
              </a:ext>
            </a:extLst>
          </p:cNvPr>
          <p:cNvSpPr>
            <a:spLocks noChangeArrowheads="1"/>
          </p:cNvSpPr>
          <p:nvPr/>
        </p:nvSpPr>
        <p:spPr bwMode="auto">
          <a:xfrm>
            <a:off x="7592378" y="3316039"/>
            <a:ext cx="290513" cy="265113"/>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121" name="Text Box 105">
            <a:extLst>
              <a:ext uri="{FF2B5EF4-FFF2-40B4-BE49-F238E27FC236}">
                <a16:creationId xmlns="" xmlns:a16="http://schemas.microsoft.com/office/drawing/2014/main" id="{4F30EE79-7C06-4642-8012-2E509E9620F6}"/>
              </a:ext>
            </a:extLst>
          </p:cNvPr>
          <p:cNvSpPr txBox="1">
            <a:spLocks noChangeArrowheads="1"/>
          </p:cNvSpPr>
          <p:nvPr/>
        </p:nvSpPr>
        <p:spPr bwMode="auto">
          <a:xfrm>
            <a:off x="3487099" y="3314451"/>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3</a:t>
            </a:r>
          </a:p>
        </p:txBody>
      </p:sp>
      <p:sp>
        <p:nvSpPr>
          <p:cNvPr id="122" name="Text Box 106">
            <a:extLst>
              <a:ext uri="{FF2B5EF4-FFF2-40B4-BE49-F238E27FC236}">
                <a16:creationId xmlns="" xmlns:a16="http://schemas.microsoft.com/office/drawing/2014/main" id="{710A85E3-DF4F-984D-854F-C5F4635E9B93}"/>
              </a:ext>
            </a:extLst>
          </p:cNvPr>
          <p:cNvSpPr txBox="1">
            <a:spLocks noChangeArrowheads="1"/>
          </p:cNvSpPr>
          <p:nvPr/>
        </p:nvSpPr>
        <p:spPr bwMode="auto">
          <a:xfrm>
            <a:off x="6244587" y="3244600"/>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9</a:t>
            </a:r>
          </a:p>
        </p:txBody>
      </p:sp>
      <p:sp>
        <p:nvSpPr>
          <p:cNvPr id="123" name="Text Box 107">
            <a:extLst>
              <a:ext uri="{FF2B5EF4-FFF2-40B4-BE49-F238E27FC236}">
                <a16:creationId xmlns="" xmlns:a16="http://schemas.microsoft.com/office/drawing/2014/main" id="{91D3972D-040C-FF4E-A720-0FD70B4E028B}"/>
              </a:ext>
            </a:extLst>
          </p:cNvPr>
          <p:cNvSpPr txBox="1">
            <a:spLocks noChangeArrowheads="1"/>
          </p:cNvSpPr>
          <p:nvPr/>
        </p:nvSpPr>
        <p:spPr bwMode="auto">
          <a:xfrm>
            <a:off x="7954327" y="3241427"/>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1</a:t>
            </a:r>
          </a:p>
        </p:txBody>
      </p:sp>
      <p:sp>
        <p:nvSpPr>
          <p:cNvPr id="124" name="Oval 108">
            <a:extLst>
              <a:ext uri="{FF2B5EF4-FFF2-40B4-BE49-F238E27FC236}">
                <a16:creationId xmlns="" xmlns:a16="http://schemas.microsoft.com/office/drawing/2014/main" id="{3A97C6C4-8D1B-E245-A971-050342614666}"/>
              </a:ext>
            </a:extLst>
          </p:cNvPr>
          <p:cNvSpPr>
            <a:spLocks noChangeArrowheads="1"/>
          </p:cNvSpPr>
          <p:nvPr/>
        </p:nvSpPr>
        <p:spPr bwMode="auto">
          <a:xfrm>
            <a:off x="7590786" y="3314448"/>
            <a:ext cx="290512" cy="265112"/>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p>
        </p:txBody>
      </p:sp>
      <p:sp>
        <p:nvSpPr>
          <p:cNvPr id="125" name="Oval 109">
            <a:extLst>
              <a:ext uri="{FF2B5EF4-FFF2-40B4-BE49-F238E27FC236}">
                <a16:creationId xmlns="" xmlns:a16="http://schemas.microsoft.com/office/drawing/2014/main" id="{F19DA450-B085-3441-9108-DA8866F18BD1}"/>
              </a:ext>
            </a:extLst>
          </p:cNvPr>
          <p:cNvSpPr>
            <a:spLocks noChangeArrowheads="1"/>
          </p:cNvSpPr>
          <p:nvPr/>
        </p:nvSpPr>
        <p:spPr bwMode="auto">
          <a:xfrm>
            <a:off x="7608254" y="3827215"/>
            <a:ext cx="290513" cy="265113"/>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126" name="Text Box 110">
            <a:extLst>
              <a:ext uri="{FF2B5EF4-FFF2-40B4-BE49-F238E27FC236}">
                <a16:creationId xmlns="" xmlns:a16="http://schemas.microsoft.com/office/drawing/2014/main" id="{501BA395-9F68-AF4C-B675-325960EAC840}"/>
              </a:ext>
            </a:extLst>
          </p:cNvPr>
          <p:cNvSpPr txBox="1">
            <a:spLocks noChangeArrowheads="1"/>
          </p:cNvSpPr>
          <p:nvPr/>
        </p:nvSpPr>
        <p:spPr bwMode="auto">
          <a:xfrm>
            <a:off x="7979727" y="3749427"/>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16</a:t>
            </a:r>
          </a:p>
        </p:txBody>
      </p:sp>
      <p:sp>
        <p:nvSpPr>
          <p:cNvPr id="127" name="Oval 111">
            <a:extLst>
              <a:ext uri="{FF2B5EF4-FFF2-40B4-BE49-F238E27FC236}">
                <a16:creationId xmlns="" xmlns:a16="http://schemas.microsoft.com/office/drawing/2014/main" id="{8F4A8737-BFB1-BA4B-80AE-F59D294697C4}"/>
              </a:ext>
            </a:extLst>
          </p:cNvPr>
          <p:cNvSpPr>
            <a:spLocks noChangeArrowheads="1"/>
          </p:cNvSpPr>
          <p:nvPr/>
        </p:nvSpPr>
        <p:spPr bwMode="auto">
          <a:xfrm>
            <a:off x="2496504" y="3844674"/>
            <a:ext cx="290513" cy="265112"/>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128" name="Oval 112">
            <a:extLst>
              <a:ext uri="{FF2B5EF4-FFF2-40B4-BE49-F238E27FC236}">
                <a16:creationId xmlns="" xmlns:a16="http://schemas.microsoft.com/office/drawing/2014/main" id="{E2A3B887-6240-1E47-B34C-196DB6C9BC87}"/>
              </a:ext>
            </a:extLst>
          </p:cNvPr>
          <p:cNvSpPr>
            <a:spLocks noChangeArrowheads="1"/>
          </p:cNvSpPr>
          <p:nvPr/>
        </p:nvSpPr>
        <p:spPr bwMode="auto">
          <a:xfrm>
            <a:off x="3180713" y="3843091"/>
            <a:ext cx="290512" cy="265113"/>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129" name="Oval 113">
            <a:extLst>
              <a:ext uri="{FF2B5EF4-FFF2-40B4-BE49-F238E27FC236}">
                <a16:creationId xmlns="" xmlns:a16="http://schemas.microsoft.com/office/drawing/2014/main" id="{02F08599-49EA-1243-A4AC-EA8B2DFDF76C}"/>
              </a:ext>
            </a:extLst>
          </p:cNvPr>
          <p:cNvSpPr>
            <a:spLocks noChangeArrowheads="1"/>
          </p:cNvSpPr>
          <p:nvPr/>
        </p:nvSpPr>
        <p:spPr bwMode="auto">
          <a:xfrm>
            <a:off x="4009386" y="3835148"/>
            <a:ext cx="290512" cy="265112"/>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130" name="Text Box 114">
            <a:extLst>
              <a:ext uri="{FF2B5EF4-FFF2-40B4-BE49-F238E27FC236}">
                <a16:creationId xmlns="" xmlns:a16="http://schemas.microsoft.com/office/drawing/2014/main" id="{9B3CCDE6-C40C-FD45-AEF5-4D06A895C9BD}"/>
              </a:ext>
            </a:extLst>
          </p:cNvPr>
          <p:cNvSpPr txBox="1">
            <a:spLocks noChangeArrowheads="1"/>
          </p:cNvSpPr>
          <p:nvPr/>
        </p:nvSpPr>
        <p:spPr bwMode="auto">
          <a:xfrm>
            <a:off x="2785427" y="3800227"/>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4</a:t>
            </a:r>
          </a:p>
        </p:txBody>
      </p:sp>
      <p:sp>
        <p:nvSpPr>
          <p:cNvPr id="131" name="Text Box 115">
            <a:extLst>
              <a:ext uri="{FF2B5EF4-FFF2-40B4-BE49-F238E27FC236}">
                <a16:creationId xmlns="" xmlns:a16="http://schemas.microsoft.com/office/drawing/2014/main" id="{C0313A14-5022-204F-94EC-B09CAE79879E}"/>
              </a:ext>
            </a:extLst>
          </p:cNvPr>
          <p:cNvSpPr txBox="1">
            <a:spLocks noChangeArrowheads="1"/>
          </p:cNvSpPr>
          <p:nvPr/>
        </p:nvSpPr>
        <p:spPr bwMode="auto">
          <a:xfrm>
            <a:off x="3374387" y="3952627"/>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11</a:t>
            </a:r>
          </a:p>
        </p:txBody>
      </p:sp>
      <p:sp>
        <p:nvSpPr>
          <p:cNvPr id="132" name="Text Box 116">
            <a:extLst>
              <a:ext uri="{FF2B5EF4-FFF2-40B4-BE49-F238E27FC236}">
                <a16:creationId xmlns="" xmlns:a16="http://schemas.microsoft.com/office/drawing/2014/main" id="{281F4066-1954-B649-807C-198E5ED7F053}"/>
              </a:ext>
            </a:extLst>
          </p:cNvPr>
          <p:cNvSpPr txBox="1">
            <a:spLocks noChangeArrowheads="1"/>
          </p:cNvSpPr>
          <p:nvPr/>
        </p:nvSpPr>
        <p:spPr bwMode="auto">
          <a:xfrm>
            <a:off x="4304663" y="3773239"/>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5</a:t>
            </a:r>
          </a:p>
        </p:txBody>
      </p:sp>
      <p:sp>
        <p:nvSpPr>
          <p:cNvPr id="133" name="Oval 117">
            <a:extLst>
              <a:ext uri="{FF2B5EF4-FFF2-40B4-BE49-F238E27FC236}">
                <a16:creationId xmlns="" xmlns:a16="http://schemas.microsoft.com/office/drawing/2014/main" id="{9C2E62E5-2B0B-B340-9F15-741F274D7AF8}"/>
              </a:ext>
            </a:extLst>
          </p:cNvPr>
          <p:cNvSpPr>
            <a:spLocks noChangeArrowheads="1"/>
          </p:cNvSpPr>
          <p:nvPr/>
        </p:nvSpPr>
        <p:spPr bwMode="auto">
          <a:xfrm>
            <a:off x="3053713" y="3366839"/>
            <a:ext cx="290512" cy="265113"/>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p>
        </p:txBody>
      </p:sp>
      <p:sp>
        <p:nvSpPr>
          <p:cNvPr id="134" name="Oval 118">
            <a:extLst>
              <a:ext uri="{FF2B5EF4-FFF2-40B4-BE49-F238E27FC236}">
                <a16:creationId xmlns="" xmlns:a16="http://schemas.microsoft.com/office/drawing/2014/main" id="{0D41BD5C-310E-DC40-9D15-40F39DA45194}"/>
              </a:ext>
            </a:extLst>
          </p:cNvPr>
          <p:cNvSpPr>
            <a:spLocks noChangeArrowheads="1"/>
          </p:cNvSpPr>
          <p:nvPr/>
        </p:nvSpPr>
        <p:spPr bwMode="auto">
          <a:xfrm>
            <a:off x="2496504" y="3844674"/>
            <a:ext cx="290513" cy="265112"/>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p>
        </p:txBody>
      </p:sp>
      <p:sp>
        <p:nvSpPr>
          <p:cNvPr id="135" name="Oval 119">
            <a:extLst>
              <a:ext uri="{FF2B5EF4-FFF2-40B4-BE49-F238E27FC236}">
                <a16:creationId xmlns="" xmlns:a16="http://schemas.microsoft.com/office/drawing/2014/main" id="{0083E8D3-2D0A-394E-80B9-55099FD8B246}"/>
              </a:ext>
            </a:extLst>
          </p:cNvPr>
          <p:cNvSpPr>
            <a:spLocks noChangeArrowheads="1"/>
          </p:cNvSpPr>
          <p:nvPr/>
        </p:nvSpPr>
        <p:spPr bwMode="auto">
          <a:xfrm>
            <a:off x="2477454" y="4390774"/>
            <a:ext cx="290513" cy="265112"/>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136" name="Oval 120">
            <a:extLst>
              <a:ext uri="{FF2B5EF4-FFF2-40B4-BE49-F238E27FC236}">
                <a16:creationId xmlns="" xmlns:a16="http://schemas.microsoft.com/office/drawing/2014/main" id="{069EADD2-A29C-2E43-9695-10EBBFECB149}"/>
              </a:ext>
            </a:extLst>
          </p:cNvPr>
          <p:cNvSpPr>
            <a:spLocks noChangeArrowheads="1"/>
          </p:cNvSpPr>
          <p:nvPr/>
        </p:nvSpPr>
        <p:spPr bwMode="auto">
          <a:xfrm>
            <a:off x="2479037" y="4390774"/>
            <a:ext cx="290512" cy="265112"/>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p>
        </p:txBody>
      </p:sp>
      <p:sp>
        <p:nvSpPr>
          <p:cNvPr id="137" name="Oval 121">
            <a:extLst>
              <a:ext uri="{FF2B5EF4-FFF2-40B4-BE49-F238E27FC236}">
                <a16:creationId xmlns="" xmlns:a16="http://schemas.microsoft.com/office/drawing/2014/main" id="{773D0A7A-D245-6D4E-98AD-B0A92355AA2B}"/>
              </a:ext>
            </a:extLst>
          </p:cNvPr>
          <p:cNvSpPr>
            <a:spLocks noChangeArrowheads="1"/>
          </p:cNvSpPr>
          <p:nvPr/>
        </p:nvSpPr>
        <p:spPr bwMode="auto">
          <a:xfrm>
            <a:off x="4007804" y="3836739"/>
            <a:ext cx="290513" cy="265113"/>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p>
        </p:txBody>
      </p:sp>
      <p:sp>
        <p:nvSpPr>
          <p:cNvPr id="138" name="Oval 122">
            <a:extLst>
              <a:ext uri="{FF2B5EF4-FFF2-40B4-BE49-F238E27FC236}">
                <a16:creationId xmlns="" xmlns:a16="http://schemas.microsoft.com/office/drawing/2014/main" id="{054C3FF5-3624-AA41-9A6D-78016B4096C2}"/>
              </a:ext>
            </a:extLst>
          </p:cNvPr>
          <p:cNvSpPr>
            <a:spLocks noChangeArrowheads="1"/>
          </p:cNvSpPr>
          <p:nvPr/>
        </p:nvSpPr>
        <p:spPr bwMode="auto">
          <a:xfrm>
            <a:off x="3656961" y="4363791"/>
            <a:ext cx="290512" cy="265113"/>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139" name="Oval 123">
            <a:extLst>
              <a:ext uri="{FF2B5EF4-FFF2-40B4-BE49-F238E27FC236}">
                <a16:creationId xmlns="" xmlns:a16="http://schemas.microsoft.com/office/drawing/2014/main" id="{2A2627F8-1703-1648-874E-03F321BD3CE5}"/>
              </a:ext>
            </a:extLst>
          </p:cNvPr>
          <p:cNvSpPr>
            <a:spLocks noChangeArrowheads="1"/>
          </p:cNvSpPr>
          <p:nvPr/>
        </p:nvSpPr>
        <p:spPr bwMode="auto">
          <a:xfrm>
            <a:off x="4333237" y="4371724"/>
            <a:ext cx="290512" cy="265112"/>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140" name="Text Box 124">
            <a:extLst>
              <a:ext uri="{FF2B5EF4-FFF2-40B4-BE49-F238E27FC236}">
                <a16:creationId xmlns="" xmlns:a16="http://schemas.microsoft.com/office/drawing/2014/main" id="{0A88393B-0D8C-C040-BEE3-6420D404B27B}"/>
              </a:ext>
            </a:extLst>
          </p:cNvPr>
          <p:cNvSpPr txBox="1">
            <a:spLocks noChangeArrowheads="1"/>
          </p:cNvSpPr>
          <p:nvPr/>
        </p:nvSpPr>
        <p:spPr bwMode="auto">
          <a:xfrm>
            <a:off x="4607875" y="4308227"/>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7</a:t>
            </a:r>
          </a:p>
        </p:txBody>
      </p:sp>
      <p:sp>
        <p:nvSpPr>
          <p:cNvPr id="141" name="Text Box 125">
            <a:extLst>
              <a:ext uri="{FF2B5EF4-FFF2-40B4-BE49-F238E27FC236}">
                <a16:creationId xmlns="" xmlns:a16="http://schemas.microsoft.com/office/drawing/2014/main" id="{64FF6226-AEA1-2441-8FFC-3E4D3CB3A397}"/>
              </a:ext>
            </a:extLst>
          </p:cNvPr>
          <p:cNvSpPr txBox="1">
            <a:spLocks noChangeArrowheads="1"/>
          </p:cNvSpPr>
          <p:nvPr/>
        </p:nvSpPr>
        <p:spPr bwMode="auto">
          <a:xfrm>
            <a:off x="3906199" y="4314576"/>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13</a:t>
            </a:r>
          </a:p>
        </p:txBody>
      </p:sp>
      <p:sp>
        <p:nvSpPr>
          <p:cNvPr id="142" name="Oval 126">
            <a:extLst>
              <a:ext uri="{FF2B5EF4-FFF2-40B4-BE49-F238E27FC236}">
                <a16:creationId xmlns="" xmlns:a16="http://schemas.microsoft.com/office/drawing/2014/main" id="{C5ABE711-265B-FA43-AA84-73F146B1A3F3}"/>
              </a:ext>
            </a:extLst>
          </p:cNvPr>
          <p:cNvSpPr>
            <a:spLocks noChangeArrowheads="1"/>
          </p:cNvSpPr>
          <p:nvPr/>
        </p:nvSpPr>
        <p:spPr bwMode="auto">
          <a:xfrm>
            <a:off x="4334828" y="4373315"/>
            <a:ext cx="290513" cy="265113"/>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p>
        </p:txBody>
      </p:sp>
      <p:sp>
        <p:nvSpPr>
          <p:cNvPr id="143" name="Oval 127">
            <a:extLst>
              <a:ext uri="{FF2B5EF4-FFF2-40B4-BE49-F238E27FC236}">
                <a16:creationId xmlns="" xmlns:a16="http://schemas.microsoft.com/office/drawing/2014/main" id="{64B8B461-7357-AC43-80D6-6AB7C6ADAA21}"/>
              </a:ext>
            </a:extLst>
          </p:cNvPr>
          <p:cNvSpPr>
            <a:spLocks noChangeArrowheads="1"/>
          </p:cNvSpPr>
          <p:nvPr/>
        </p:nvSpPr>
        <p:spPr bwMode="auto">
          <a:xfrm>
            <a:off x="4331654" y="4898774"/>
            <a:ext cx="290513" cy="265112"/>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144" name="Text Box 128">
            <a:extLst>
              <a:ext uri="{FF2B5EF4-FFF2-40B4-BE49-F238E27FC236}">
                <a16:creationId xmlns="" xmlns:a16="http://schemas.microsoft.com/office/drawing/2014/main" id="{8F3FF9E2-3841-D243-AE23-0DF53F929A6B}"/>
              </a:ext>
            </a:extLst>
          </p:cNvPr>
          <p:cNvSpPr txBox="1">
            <a:spLocks noChangeArrowheads="1"/>
          </p:cNvSpPr>
          <p:nvPr/>
        </p:nvSpPr>
        <p:spPr bwMode="auto">
          <a:xfrm>
            <a:off x="4596763" y="4843215"/>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8</a:t>
            </a:r>
          </a:p>
        </p:txBody>
      </p:sp>
      <p:sp>
        <p:nvSpPr>
          <p:cNvPr id="145" name="Oval 129">
            <a:extLst>
              <a:ext uri="{FF2B5EF4-FFF2-40B4-BE49-F238E27FC236}">
                <a16:creationId xmlns="" xmlns:a16="http://schemas.microsoft.com/office/drawing/2014/main" id="{0B8A8526-F814-7F40-A80B-F842A32B8BE4}"/>
              </a:ext>
            </a:extLst>
          </p:cNvPr>
          <p:cNvSpPr>
            <a:spLocks noChangeArrowheads="1"/>
          </p:cNvSpPr>
          <p:nvPr/>
        </p:nvSpPr>
        <p:spPr bwMode="auto">
          <a:xfrm>
            <a:off x="4333237" y="4900366"/>
            <a:ext cx="290512" cy="265113"/>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p>
        </p:txBody>
      </p:sp>
      <p:sp>
        <p:nvSpPr>
          <p:cNvPr id="146" name="Oval 130">
            <a:extLst>
              <a:ext uri="{FF2B5EF4-FFF2-40B4-BE49-F238E27FC236}">
                <a16:creationId xmlns="" xmlns:a16="http://schemas.microsoft.com/office/drawing/2014/main" id="{C74E1347-ADE9-B446-BD59-C3E24A263331}"/>
              </a:ext>
            </a:extLst>
          </p:cNvPr>
          <p:cNvSpPr>
            <a:spLocks noChangeArrowheads="1"/>
          </p:cNvSpPr>
          <p:nvPr/>
        </p:nvSpPr>
        <p:spPr bwMode="auto">
          <a:xfrm>
            <a:off x="4595178" y="5427415"/>
            <a:ext cx="290513" cy="265113"/>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147" name="Text Box 131">
            <a:extLst>
              <a:ext uri="{FF2B5EF4-FFF2-40B4-BE49-F238E27FC236}">
                <a16:creationId xmlns="" xmlns:a16="http://schemas.microsoft.com/office/drawing/2014/main" id="{B77044BE-E58F-CF4A-B921-0CA0723EC15F}"/>
              </a:ext>
            </a:extLst>
          </p:cNvPr>
          <p:cNvSpPr txBox="1">
            <a:spLocks noChangeArrowheads="1"/>
          </p:cNvSpPr>
          <p:nvPr/>
        </p:nvSpPr>
        <p:spPr bwMode="auto">
          <a:xfrm>
            <a:off x="4861875" y="5370263"/>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10</a:t>
            </a:r>
          </a:p>
        </p:txBody>
      </p:sp>
      <p:sp>
        <p:nvSpPr>
          <p:cNvPr id="148" name="Text Box 132">
            <a:extLst>
              <a:ext uri="{FF2B5EF4-FFF2-40B4-BE49-F238E27FC236}">
                <a16:creationId xmlns="" xmlns:a16="http://schemas.microsoft.com/office/drawing/2014/main" id="{BECF1863-B184-9F42-954D-37FE2CB14720}"/>
              </a:ext>
            </a:extLst>
          </p:cNvPr>
          <p:cNvSpPr txBox="1">
            <a:spLocks noChangeArrowheads="1"/>
          </p:cNvSpPr>
          <p:nvPr/>
        </p:nvSpPr>
        <p:spPr bwMode="auto">
          <a:xfrm>
            <a:off x="3701411" y="5370263"/>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11</a:t>
            </a:r>
          </a:p>
        </p:txBody>
      </p:sp>
      <p:sp>
        <p:nvSpPr>
          <p:cNvPr id="149" name="Oval 133">
            <a:extLst>
              <a:ext uri="{FF2B5EF4-FFF2-40B4-BE49-F238E27FC236}">
                <a16:creationId xmlns="" xmlns:a16="http://schemas.microsoft.com/office/drawing/2014/main" id="{A0747A3A-5133-5945-9650-18DE721B9F73}"/>
              </a:ext>
            </a:extLst>
          </p:cNvPr>
          <p:cNvSpPr>
            <a:spLocks noChangeArrowheads="1"/>
          </p:cNvSpPr>
          <p:nvPr/>
        </p:nvSpPr>
        <p:spPr bwMode="auto">
          <a:xfrm>
            <a:off x="4080828" y="5408366"/>
            <a:ext cx="290513" cy="265113"/>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150" name="Oval 134">
            <a:extLst>
              <a:ext uri="{FF2B5EF4-FFF2-40B4-BE49-F238E27FC236}">
                <a16:creationId xmlns="" xmlns:a16="http://schemas.microsoft.com/office/drawing/2014/main" id="{0A0D2B5A-D1BD-E14C-BB6E-5D31B2BCC427}"/>
              </a:ext>
            </a:extLst>
          </p:cNvPr>
          <p:cNvSpPr>
            <a:spLocks noChangeArrowheads="1"/>
          </p:cNvSpPr>
          <p:nvPr/>
        </p:nvSpPr>
        <p:spPr bwMode="auto">
          <a:xfrm>
            <a:off x="5842954" y="3301748"/>
            <a:ext cx="290513" cy="265112"/>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p>
        </p:txBody>
      </p:sp>
      <p:sp>
        <p:nvSpPr>
          <p:cNvPr id="151" name="Oval 135">
            <a:extLst>
              <a:ext uri="{FF2B5EF4-FFF2-40B4-BE49-F238E27FC236}">
                <a16:creationId xmlns="" xmlns:a16="http://schemas.microsoft.com/office/drawing/2014/main" id="{4792C80E-D214-F744-8286-738A9FB1C66D}"/>
              </a:ext>
            </a:extLst>
          </p:cNvPr>
          <p:cNvSpPr>
            <a:spLocks noChangeArrowheads="1"/>
          </p:cNvSpPr>
          <p:nvPr/>
        </p:nvSpPr>
        <p:spPr bwMode="auto">
          <a:xfrm>
            <a:off x="6174737" y="3830391"/>
            <a:ext cx="290512" cy="265113"/>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152" name="Oval 136">
            <a:extLst>
              <a:ext uri="{FF2B5EF4-FFF2-40B4-BE49-F238E27FC236}">
                <a16:creationId xmlns="" xmlns:a16="http://schemas.microsoft.com/office/drawing/2014/main" id="{BA447D76-A13A-614C-9F40-C58AD1B2AA53}"/>
              </a:ext>
            </a:extLst>
          </p:cNvPr>
          <p:cNvSpPr>
            <a:spLocks noChangeArrowheads="1"/>
          </p:cNvSpPr>
          <p:nvPr/>
        </p:nvSpPr>
        <p:spPr bwMode="auto">
          <a:xfrm>
            <a:off x="5473061" y="3828798"/>
            <a:ext cx="290512" cy="265112"/>
          </a:xfrm>
          <a:prstGeom prst="ellipse">
            <a:avLst/>
          </a:prstGeom>
          <a:noFill/>
          <a:ln w="9525">
            <a:solidFill>
              <a:schemeClr val="tx1"/>
            </a:solidFill>
            <a:round/>
            <a:headEnd/>
            <a:tailEnd/>
          </a:ln>
        </p:spPr>
        <p:txBody>
          <a:bodyPr wrap="none" lIns="91432" tIns="45718" rIns="91432" bIns="45718" anchor="ctr"/>
          <a:lstStyle/>
          <a:p>
            <a:endParaRPr lang="en-US"/>
          </a:p>
        </p:txBody>
      </p:sp>
      <p:sp>
        <p:nvSpPr>
          <p:cNvPr id="153" name="Text Box 137">
            <a:extLst>
              <a:ext uri="{FF2B5EF4-FFF2-40B4-BE49-F238E27FC236}">
                <a16:creationId xmlns="" xmlns:a16="http://schemas.microsoft.com/office/drawing/2014/main" id="{F1ED2D7D-F1F5-7D4A-BB2C-D50DC31EC36D}"/>
              </a:ext>
            </a:extLst>
          </p:cNvPr>
          <p:cNvSpPr txBox="1">
            <a:spLocks noChangeArrowheads="1"/>
          </p:cNvSpPr>
          <p:nvPr/>
        </p:nvSpPr>
        <p:spPr bwMode="auto">
          <a:xfrm>
            <a:off x="5708011" y="3773239"/>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17</a:t>
            </a:r>
          </a:p>
        </p:txBody>
      </p:sp>
      <p:sp>
        <p:nvSpPr>
          <p:cNvPr id="154" name="Text Box 138">
            <a:extLst>
              <a:ext uri="{FF2B5EF4-FFF2-40B4-BE49-F238E27FC236}">
                <a16:creationId xmlns="" xmlns:a16="http://schemas.microsoft.com/office/drawing/2014/main" id="{5EECE66A-34FC-6841-B7CE-AE6527312EC0}"/>
              </a:ext>
            </a:extLst>
          </p:cNvPr>
          <p:cNvSpPr txBox="1">
            <a:spLocks noChangeArrowheads="1"/>
          </p:cNvSpPr>
          <p:nvPr/>
        </p:nvSpPr>
        <p:spPr bwMode="auto">
          <a:xfrm>
            <a:off x="6423975" y="3762127"/>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11</a:t>
            </a:r>
          </a:p>
        </p:txBody>
      </p:sp>
      <p:sp>
        <p:nvSpPr>
          <p:cNvPr id="155" name="Oval 139">
            <a:extLst>
              <a:ext uri="{FF2B5EF4-FFF2-40B4-BE49-F238E27FC236}">
                <a16:creationId xmlns="" xmlns:a16="http://schemas.microsoft.com/office/drawing/2014/main" id="{02B7A734-2690-FD49-9633-1089500C7208}"/>
              </a:ext>
            </a:extLst>
          </p:cNvPr>
          <p:cNvSpPr>
            <a:spLocks noChangeArrowheads="1"/>
          </p:cNvSpPr>
          <p:nvPr/>
        </p:nvSpPr>
        <p:spPr bwMode="auto">
          <a:xfrm>
            <a:off x="4595178" y="5428998"/>
            <a:ext cx="290513" cy="265112"/>
          </a:xfrm>
          <a:prstGeom prst="ellipse">
            <a:avLst/>
          </a:prstGeom>
          <a:solidFill>
            <a:srgbClr val="FF3300">
              <a:alpha val="20000"/>
            </a:srgbClr>
          </a:solidFill>
          <a:ln w="9525">
            <a:solidFill>
              <a:schemeClr val="tx1"/>
            </a:solidFill>
            <a:round/>
            <a:headEnd/>
            <a:tailEnd/>
          </a:ln>
        </p:spPr>
        <p:txBody>
          <a:bodyPr wrap="none" lIns="91432" tIns="45718" rIns="91432" bIns="45718" anchor="ctr"/>
          <a:lstStyle/>
          <a:p>
            <a:endParaRPr lang="en-US"/>
          </a:p>
        </p:txBody>
      </p:sp>
      <p:sp>
        <p:nvSpPr>
          <p:cNvPr id="156" name="Text Box 140">
            <a:extLst>
              <a:ext uri="{FF2B5EF4-FFF2-40B4-BE49-F238E27FC236}">
                <a16:creationId xmlns="" xmlns:a16="http://schemas.microsoft.com/office/drawing/2014/main" id="{DB2B8BF7-1A35-4B48-A5BF-3E31B6A8FE11}"/>
              </a:ext>
            </a:extLst>
          </p:cNvPr>
          <p:cNvSpPr txBox="1">
            <a:spLocks noChangeArrowheads="1"/>
          </p:cNvSpPr>
          <p:nvPr/>
        </p:nvSpPr>
        <p:spPr bwMode="auto">
          <a:xfrm>
            <a:off x="5769927" y="2798515"/>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dirty="0"/>
              <a:t>0</a:t>
            </a:r>
          </a:p>
        </p:txBody>
      </p:sp>
      <p:sp>
        <p:nvSpPr>
          <p:cNvPr id="157" name="Text Box 141">
            <a:extLst>
              <a:ext uri="{FF2B5EF4-FFF2-40B4-BE49-F238E27FC236}">
                <a16:creationId xmlns="" xmlns:a16="http://schemas.microsoft.com/office/drawing/2014/main" id="{03307B32-124A-A443-8B82-F94B2E091038}"/>
              </a:ext>
            </a:extLst>
          </p:cNvPr>
          <p:cNvSpPr txBox="1">
            <a:spLocks noChangeArrowheads="1"/>
          </p:cNvSpPr>
          <p:nvPr/>
        </p:nvSpPr>
        <p:spPr bwMode="auto">
          <a:xfrm>
            <a:off x="2774311" y="4312988"/>
            <a:ext cx="538163" cy="369328"/>
          </a:xfrm>
          <a:prstGeom prst="rect">
            <a:avLst/>
          </a:prstGeom>
          <a:noFill/>
          <a:ln w="9525">
            <a:noFill/>
            <a:miter lim="800000"/>
            <a:headEnd/>
            <a:tailEnd/>
          </a:ln>
        </p:spPr>
        <p:txBody>
          <a:bodyPr lIns="91432" tIns="45718" rIns="91432" bIns="45718">
            <a:spAutoFit/>
          </a:bodyPr>
          <a:lstStyle/>
          <a:p>
            <a:pPr>
              <a:spcBef>
                <a:spcPct val="50000"/>
              </a:spcBef>
            </a:pPr>
            <a:r>
              <a:rPr lang="en-US"/>
              <a:t>6</a:t>
            </a:r>
          </a:p>
        </p:txBody>
      </p:sp>
      <p:sp>
        <p:nvSpPr>
          <p:cNvPr id="158" name="AutoShape 153">
            <a:extLst>
              <a:ext uri="{FF2B5EF4-FFF2-40B4-BE49-F238E27FC236}">
                <a16:creationId xmlns="" xmlns:a16="http://schemas.microsoft.com/office/drawing/2014/main" id="{9D2F1961-C415-2946-A0C2-43766091653F}"/>
              </a:ext>
            </a:extLst>
          </p:cNvPr>
          <p:cNvSpPr>
            <a:spLocks/>
          </p:cNvSpPr>
          <p:nvPr/>
        </p:nvSpPr>
        <p:spPr bwMode="auto">
          <a:xfrm>
            <a:off x="1129663" y="3058860"/>
            <a:ext cx="396875" cy="2986088"/>
          </a:xfrm>
          <a:prstGeom prst="leftBrace">
            <a:avLst>
              <a:gd name="adj1" fmla="val 62700"/>
              <a:gd name="adj2" fmla="val 50000"/>
            </a:avLst>
          </a:prstGeom>
          <a:noFill/>
          <a:ln w="9525">
            <a:solidFill>
              <a:schemeClr val="tx1"/>
            </a:solidFill>
            <a:round/>
            <a:headEnd/>
            <a:tailEnd/>
          </a:ln>
        </p:spPr>
        <p:txBody>
          <a:bodyPr wrap="none" lIns="91432" tIns="45718" rIns="91432" bIns="45718" anchor="ctr"/>
          <a:lstStyle/>
          <a:p>
            <a:endParaRPr lang="en-US"/>
          </a:p>
        </p:txBody>
      </p:sp>
      <p:sp>
        <p:nvSpPr>
          <p:cNvPr id="159" name="Text Box 154">
            <a:extLst>
              <a:ext uri="{FF2B5EF4-FFF2-40B4-BE49-F238E27FC236}">
                <a16:creationId xmlns="" xmlns:a16="http://schemas.microsoft.com/office/drawing/2014/main" id="{8ABE76E4-33E0-EC41-8D8C-E1C8D01D17F2}"/>
              </a:ext>
            </a:extLst>
          </p:cNvPr>
          <p:cNvSpPr txBox="1">
            <a:spLocks noChangeArrowheads="1"/>
          </p:cNvSpPr>
          <p:nvPr/>
        </p:nvSpPr>
        <p:spPr bwMode="auto">
          <a:xfrm>
            <a:off x="134299" y="4273301"/>
            <a:ext cx="1158875" cy="646327"/>
          </a:xfrm>
          <a:prstGeom prst="rect">
            <a:avLst/>
          </a:prstGeom>
          <a:noFill/>
          <a:ln w="9525">
            <a:noFill/>
            <a:miter lim="800000"/>
            <a:headEnd/>
            <a:tailEnd/>
          </a:ln>
        </p:spPr>
        <p:txBody>
          <a:bodyPr lIns="91432" tIns="45718" rIns="91432" bIns="45718">
            <a:spAutoFit/>
          </a:bodyPr>
          <a:lstStyle/>
          <a:p>
            <a:pPr algn="ctr">
              <a:spcBef>
                <a:spcPct val="50000"/>
              </a:spcBef>
            </a:pPr>
            <a:r>
              <a:rPr lang="en-US" dirty="0"/>
              <a:t>Cost contours</a:t>
            </a:r>
          </a:p>
        </p:txBody>
      </p:sp>
      <p:sp>
        <p:nvSpPr>
          <p:cNvPr id="162" name="文本框 161">
            <a:extLst>
              <a:ext uri="{FF2B5EF4-FFF2-40B4-BE49-F238E27FC236}">
                <a16:creationId xmlns="" xmlns:a16="http://schemas.microsoft.com/office/drawing/2014/main" id="{13FEFDE2-9913-1846-B5C7-813C246DD3A4}"/>
              </a:ext>
            </a:extLst>
          </p:cNvPr>
          <p:cNvSpPr txBox="1"/>
          <p:nvPr/>
        </p:nvSpPr>
        <p:spPr>
          <a:xfrm>
            <a:off x="606991" y="1764782"/>
            <a:ext cx="3161267" cy="369332"/>
          </a:xfrm>
          <a:prstGeom prst="rect">
            <a:avLst/>
          </a:prstGeom>
          <a:noFill/>
        </p:spPr>
        <p:txBody>
          <a:bodyPr wrap="square">
            <a:spAutoFit/>
          </a:bodyPr>
          <a:lstStyle/>
          <a:p>
            <a:r>
              <a:rPr kumimoji="1" lang="en-US" altLang="zh-CN" dirty="0">
                <a:solidFill>
                  <a:srgbClr val="C00000"/>
                </a:solidFill>
              </a:rPr>
              <a:t>g(n)=</a:t>
            </a:r>
            <a:r>
              <a:rPr kumimoji="1" lang="zh-CN" altLang="en-US" dirty="0"/>
              <a:t>从根节点到节点</a:t>
            </a:r>
            <a:r>
              <a:rPr kumimoji="1" lang="en-US" altLang="zh-CN" dirty="0"/>
              <a:t>n</a:t>
            </a:r>
            <a:r>
              <a:rPr kumimoji="1" lang="zh-CN" altLang="en-US" dirty="0"/>
              <a:t>的代价</a:t>
            </a:r>
            <a:endParaRPr lang="zh-CN" altLang="en-US" dirty="0"/>
          </a:p>
        </p:txBody>
      </p:sp>
    </p:spTree>
    <p:extLst>
      <p:ext uri="{BB962C8B-B14F-4D97-AF65-F5344CB8AC3E}">
        <p14:creationId xmlns:p14="http://schemas.microsoft.com/office/powerpoint/2010/main" val="2403042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4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4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3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4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4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4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4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4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4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4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50"/>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5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5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54"/>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51"/>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155"/>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51"/>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59"/>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18" grpId="0" animBg="1"/>
      <p:bldP spid="119" grpId="0" animBg="1"/>
      <p:bldP spid="120" grpId="0" animBg="1"/>
      <p:bldP spid="121" grpId="0"/>
      <p:bldP spid="122" grpId="0"/>
      <p:bldP spid="123" grpId="0"/>
      <p:bldP spid="124" grpId="0" animBg="1"/>
      <p:bldP spid="125" grpId="0" animBg="1"/>
      <p:bldP spid="126" grpId="0"/>
      <p:bldP spid="127" grpId="0" animBg="1"/>
      <p:bldP spid="128" grpId="0" animBg="1"/>
      <p:bldP spid="129" grpId="0" animBg="1"/>
      <p:bldP spid="130" grpId="0"/>
      <p:bldP spid="131" grpId="0"/>
      <p:bldP spid="132" grpId="0"/>
      <p:bldP spid="133" grpId="0" animBg="1"/>
      <p:bldP spid="134" grpId="0" animBg="1"/>
      <p:bldP spid="135" grpId="0" animBg="1"/>
      <p:bldP spid="136" grpId="0" animBg="1"/>
      <p:bldP spid="137" grpId="0" animBg="1"/>
      <p:bldP spid="138" grpId="0" animBg="1"/>
      <p:bldP spid="139" grpId="0" animBg="1"/>
      <p:bldP spid="140" grpId="0"/>
      <p:bldP spid="141" grpId="0"/>
      <p:bldP spid="142" grpId="0" animBg="1"/>
      <p:bldP spid="143" grpId="0" animBg="1"/>
      <p:bldP spid="144" grpId="0"/>
      <p:bldP spid="145" grpId="0" animBg="1"/>
      <p:bldP spid="146" grpId="0" animBg="1"/>
      <p:bldP spid="147" grpId="0"/>
      <p:bldP spid="148" grpId="0"/>
      <p:bldP spid="149" grpId="0" animBg="1"/>
      <p:bldP spid="150" grpId="0" animBg="1"/>
      <p:bldP spid="151" grpId="0" animBg="1"/>
      <p:bldP spid="152" grpId="0" animBg="1"/>
      <p:bldP spid="153" grpId="0"/>
      <p:bldP spid="154" grpId="0"/>
      <p:bldP spid="155" grpId="0" animBg="1"/>
      <p:bldP spid="157" grpId="0"/>
      <p:bldP spid="158" grpId="0" animBg="1"/>
      <p:bldP spid="159" grpId="0"/>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13" name="标题 1"/>
          <p:cNvSpPr txBox="1">
            <a:spLocks noGrp="1"/>
          </p:cNvSpPr>
          <p:nvPr>
            <p:ph type="title"/>
          </p:nvPr>
        </p:nvSpPr>
        <p:spPr>
          <a:prstGeom prst="rect">
            <a:avLst/>
          </a:prstGeom>
        </p:spPr>
        <p:txBody>
          <a:bodyPr/>
          <a:lstStyle/>
          <a:p>
            <a:r>
              <a:rPr>
                <a:latin typeface="+mn-lt"/>
                <a:ea typeface="+mn-ea"/>
                <a:cs typeface="+mn-cs"/>
                <a:sym typeface="Helvetica"/>
              </a:rPr>
              <a:t>统一代价搜索</a:t>
            </a:r>
            <a:r>
              <a:t>-</a:t>
            </a:r>
            <a:r>
              <a:rPr>
                <a:latin typeface="+mn-lt"/>
                <a:ea typeface="+mn-ea"/>
                <a:cs typeface="+mn-cs"/>
                <a:sym typeface="Helvetica"/>
              </a:rPr>
              <a:t>练习</a:t>
            </a:r>
          </a:p>
        </p:txBody>
      </p:sp>
      <p:sp>
        <p:nvSpPr>
          <p:cNvPr id="1614" name="灯片编号占位符 3"/>
          <p:cNvSpPr txBox="1">
            <a:spLocks noGrp="1"/>
          </p:cNvSpPr>
          <p:nvPr>
            <p:ph type="sldNum" sz="quarter" idx="2"/>
          </p:nvPr>
        </p:nvSpPr>
        <p:spPr>
          <a:xfrm>
            <a:off x="11095176" y="6414760"/>
            <a:ext cx="258624"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Calibri"/>
                <a:ea typeface="Calibri"/>
                <a:cs typeface="Calibri"/>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fld id="{86CB4B4D-7CA3-9044-876B-883B54F8677D}" type="slidenum">
              <a:rPr lang="en-US" altLang="zh-CN" smtClean="0"/>
              <a:pPr/>
              <a:t>54</a:t>
            </a:fld>
            <a:endParaRPr/>
          </a:p>
        </p:txBody>
      </p:sp>
      <p:pic>
        <p:nvPicPr>
          <p:cNvPr id="1615" name="图片 159" descr="图片 159"/>
          <p:cNvPicPr>
            <a:picLocks noChangeAspect="1"/>
          </p:cNvPicPr>
          <p:nvPr/>
        </p:nvPicPr>
        <p:blipFill>
          <a:blip r:embed="rId2"/>
          <a:stretch>
            <a:fillRect/>
          </a:stretch>
        </p:blipFill>
        <p:spPr>
          <a:xfrm>
            <a:off x="2734974" y="2179383"/>
            <a:ext cx="3381809" cy="2796133"/>
          </a:xfrm>
          <a:prstGeom prst="rect">
            <a:avLst/>
          </a:prstGeom>
          <a:ln w="12700">
            <a:miter lim="400000"/>
          </a:ln>
        </p:spPr>
      </p:pic>
      <p:sp>
        <p:nvSpPr>
          <p:cNvPr id="1616" name="文本框 160"/>
          <p:cNvSpPr txBox="1"/>
          <p:nvPr/>
        </p:nvSpPr>
        <p:spPr>
          <a:xfrm>
            <a:off x="1905519" y="5086070"/>
            <a:ext cx="5846446" cy="3000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rIns="34289">
            <a:spAutoFit/>
          </a:bodyPr>
          <a:lstStyle>
            <a:lvl1pPr>
              <a:defRPr>
                <a:solidFill>
                  <a:srgbClr val="3D3D4E"/>
                </a:solidFill>
                <a:latin typeface="Droid Serif"/>
                <a:ea typeface="Droid Serif"/>
                <a:cs typeface="Droid Serif"/>
                <a:sym typeface="Droid Serif"/>
              </a:defRPr>
            </a:lvl1pPr>
          </a:lstStyle>
          <a:p>
            <a:r>
              <a:rPr sz="1350"/>
              <a:t>The minimum distance between the source and destination nodes is 8.</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6" grpId="0" animBg="1" advAuto="0"/>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13" name="标题 1"/>
          <p:cNvSpPr txBox="1">
            <a:spLocks noGrp="1"/>
          </p:cNvSpPr>
          <p:nvPr>
            <p:ph type="title"/>
          </p:nvPr>
        </p:nvSpPr>
        <p:spPr>
          <a:prstGeom prst="rect">
            <a:avLst/>
          </a:prstGeom>
        </p:spPr>
        <p:txBody>
          <a:bodyPr/>
          <a:lstStyle/>
          <a:p>
            <a:r>
              <a:rPr dirty="0" err="1">
                <a:latin typeface="+mn-lt"/>
                <a:ea typeface="+mn-ea"/>
                <a:cs typeface="+mn-cs"/>
                <a:sym typeface="Helvetica"/>
              </a:rPr>
              <a:t>统一代价搜索</a:t>
            </a:r>
            <a:r>
              <a:rPr dirty="0"/>
              <a:t>-</a:t>
            </a:r>
            <a:r>
              <a:rPr lang="zh-CN" altLang="en-US" dirty="0">
                <a:latin typeface="+mn-lt"/>
                <a:ea typeface="+mn-ea"/>
                <a:cs typeface="+mn-cs"/>
                <a:sym typeface="Helvetica"/>
              </a:rPr>
              <a:t>答案</a:t>
            </a:r>
            <a:endParaRPr dirty="0">
              <a:latin typeface="+mn-lt"/>
              <a:ea typeface="+mn-ea"/>
              <a:cs typeface="+mn-cs"/>
              <a:sym typeface="Helvetica"/>
            </a:endParaRPr>
          </a:p>
        </p:txBody>
      </p:sp>
      <p:sp>
        <p:nvSpPr>
          <p:cNvPr id="1614" name="灯片编号占位符 3"/>
          <p:cNvSpPr txBox="1">
            <a:spLocks noGrp="1"/>
          </p:cNvSpPr>
          <p:nvPr>
            <p:ph type="sldNum" sz="quarter" idx="2"/>
          </p:nvPr>
        </p:nvSpPr>
        <p:spPr>
          <a:xfrm>
            <a:off x="11095176" y="6414760"/>
            <a:ext cx="258624"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Calibri"/>
                <a:ea typeface="Calibri"/>
                <a:cs typeface="Calibri"/>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fld id="{86CB4B4D-7CA3-9044-876B-883B54F8677D}" type="slidenum">
              <a:rPr lang="en-US" altLang="zh-CN" smtClean="0"/>
              <a:pPr/>
              <a:t>55</a:t>
            </a:fld>
            <a:endParaRPr/>
          </a:p>
        </p:txBody>
      </p:sp>
      <p:pic>
        <p:nvPicPr>
          <p:cNvPr id="1615" name="图片 159" descr="图片 159"/>
          <p:cNvPicPr>
            <a:picLocks noChangeAspect="1"/>
          </p:cNvPicPr>
          <p:nvPr/>
        </p:nvPicPr>
        <p:blipFill>
          <a:blip r:embed="rId2"/>
          <a:stretch>
            <a:fillRect/>
          </a:stretch>
        </p:blipFill>
        <p:spPr>
          <a:xfrm>
            <a:off x="2734974" y="2179383"/>
            <a:ext cx="3381809" cy="2796133"/>
          </a:xfrm>
          <a:prstGeom prst="rect">
            <a:avLst/>
          </a:prstGeom>
          <a:ln w="12700">
            <a:miter lim="400000"/>
          </a:ln>
        </p:spPr>
      </p:pic>
      <p:sp>
        <p:nvSpPr>
          <p:cNvPr id="1616" name="文本框 160"/>
          <p:cNvSpPr txBox="1"/>
          <p:nvPr/>
        </p:nvSpPr>
        <p:spPr>
          <a:xfrm>
            <a:off x="1905519" y="5086070"/>
            <a:ext cx="5846446" cy="30008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rIns="34289">
            <a:spAutoFit/>
          </a:bodyPr>
          <a:lstStyle>
            <a:lvl1pPr>
              <a:defRPr>
                <a:solidFill>
                  <a:srgbClr val="3D3D4E"/>
                </a:solidFill>
                <a:latin typeface="Droid Serif"/>
                <a:ea typeface="Droid Serif"/>
                <a:cs typeface="Droid Serif"/>
                <a:sym typeface="Droid Serif"/>
              </a:defRPr>
            </a:lvl1pPr>
          </a:lstStyle>
          <a:p>
            <a:r>
              <a:rPr sz="1350"/>
              <a:t>The minimum distance between the source and destination nodes is 8.</a:t>
            </a:r>
          </a:p>
        </p:txBody>
      </p:sp>
      <p:sp>
        <p:nvSpPr>
          <p:cNvPr id="1617" name="任意形状 5"/>
          <p:cNvSpPr/>
          <p:nvPr/>
        </p:nvSpPr>
        <p:spPr>
          <a:xfrm>
            <a:off x="4120561" y="2568287"/>
            <a:ext cx="1546837" cy="1932710"/>
          </a:xfrm>
          <a:custGeom>
            <a:avLst/>
            <a:gdLst/>
            <a:ahLst/>
            <a:cxnLst>
              <a:cxn ang="0">
                <a:pos x="wd2" y="hd2"/>
              </a:cxn>
              <a:cxn ang="5400000">
                <a:pos x="wd2" y="hd2"/>
              </a:cxn>
              <a:cxn ang="10800000">
                <a:pos x="wd2" y="hd2"/>
              </a:cxn>
              <a:cxn ang="16200000">
                <a:pos x="wd2" y="hd2"/>
              </a:cxn>
            </a:cxnLst>
            <a:rect l="0" t="0" r="r" b="b"/>
            <a:pathLst>
              <a:path w="21543" h="21600" extrusionOk="0">
                <a:moveTo>
                  <a:pt x="209" y="0"/>
                </a:moveTo>
                <a:cubicBezTo>
                  <a:pt x="144" y="206"/>
                  <a:pt x="30" y="407"/>
                  <a:pt x="16" y="619"/>
                </a:cubicBezTo>
                <a:cubicBezTo>
                  <a:pt x="-42" y="1454"/>
                  <a:pt x="62" y="1154"/>
                  <a:pt x="209" y="1626"/>
                </a:cubicBezTo>
                <a:cubicBezTo>
                  <a:pt x="264" y="1803"/>
                  <a:pt x="291" y="2068"/>
                  <a:pt x="402" y="2245"/>
                </a:cubicBezTo>
                <a:cubicBezTo>
                  <a:pt x="604" y="2570"/>
                  <a:pt x="553" y="2411"/>
                  <a:pt x="884" y="2632"/>
                </a:cubicBezTo>
                <a:cubicBezTo>
                  <a:pt x="989" y="2702"/>
                  <a:pt x="1069" y="2794"/>
                  <a:pt x="1174" y="2865"/>
                </a:cubicBezTo>
                <a:cubicBezTo>
                  <a:pt x="1460" y="3056"/>
                  <a:pt x="1512" y="3012"/>
                  <a:pt x="1849" y="3174"/>
                </a:cubicBezTo>
                <a:cubicBezTo>
                  <a:pt x="2048" y="3270"/>
                  <a:pt x="2235" y="3381"/>
                  <a:pt x="2428" y="3484"/>
                </a:cubicBezTo>
                <a:cubicBezTo>
                  <a:pt x="2524" y="3535"/>
                  <a:pt x="2607" y="3609"/>
                  <a:pt x="2717" y="3639"/>
                </a:cubicBezTo>
                <a:lnTo>
                  <a:pt x="3296" y="3794"/>
                </a:lnTo>
                <a:cubicBezTo>
                  <a:pt x="3392" y="3819"/>
                  <a:pt x="3494" y="3834"/>
                  <a:pt x="3585" y="3871"/>
                </a:cubicBezTo>
                <a:cubicBezTo>
                  <a:pt x="3714" y="3923"/>
                  <a:pt x="3838" y="3983"/>
                  <a:pt x="3971" y="4026"/>
                </a:cubicBezTo>
                <a:cubicBezTo>
                  <a:pt x="4160" y="4086"/>
                  <a:pt x="4368" y="4108"/>
                  <a:pt x="4550" y="4181"/>
                </a:cubicBezTo>
                <a:cubicBezTo>
                  <a:pt x="5027" y="4372"/>
                  <a:pt x="4800" y="4299"/>
                  <a:pt x="5226" y="4413"/>
                </a:cubicBezTo>
                <a:cubicBezTo>
                  <a:pt x="5322" y="4490"/>
                  <a:pt x="5407" y="4578"/>
                  <a:pt x="5515" y="4645"/>
                </a:cubicBezTo>
                <a:cubicBezTo>
                  <a:pt x="5698" y="4759"/>
                  <a:pt x="5901" y="4852"/>
                  <a:pt x="6094" y="4955"/>
                </a:cubicBezTo>
                <a:cubicBezTo>
                  <a:pt x="6971" y="5424"/>
                  <a:pt x="5586" y="4688"/>
                  <a:pt x="6866" y="5342"/>
                </a:cubicBezTo>
                <a:cubicBezTo>
                  <a:pt x="7061" y="5442"/>
                  <a:pt x="7259" y="5540"/>
                  <a:pt x="7445" y="5652"/>
                </a:cubicBezTo>
                <a:cubicBezTo>
                  <a:pt x="7702" y="5806"/>
                  <a:pt x="7911" y="6035"/>
                  <a:pt x="8216" y="6116"/>
                </a:cubicBezTo>
                <a:cubicBezTo>
                  <a:pt x="9148" y="6365"/>
                  <a:pt x="7700" y="5966"/>
                  <a:pt x="8892" y="6348"/>
                </a:cubicBezTo>
                <a:cubicBezTo>
                  <a:pt x="9081" y="6409"/>
                  <a:pt x="9289" y="6430"/>
                  <a:pt x="9471" y="6503"/>
                </a:cubicBezTo>
                <a:cubicBezTo>
                  <a:pt x="9599" y="6555"/>
                  <a:pt x="9719" y="6625"/>
                  <a:pt x="9856" y="6658"/>
                </a:cubicBezTo>
                <a:cubicBezTo>
                  <a:pt x="10357" y="6779"/>
                  <a:pt x="11972" y="6808"/>
                  <a:pt x="12075" y="6813"/>
                </a:cubicBezTo>
                <a:cubicBezTo>
                  <a:pt x="12298" y="6843"/>
                  <a:pt x="12706" y="6872"/>
                  <a:pt x="12944" y="6968"/>
                </a:cubicBezTo>
                <a:cubicBezTo>
                  <a:pt x="13047" y="7009"/>
                  <a:pt x="13127" y="7085"/>
                  <a:pt x="13233" y="7123"/>
                </a:cubicBezTo>
                <a:cubicBezTo>
                  <a:pt x="13419" y="7189"/>
                  <a:pt x="13812" y="7277"/>
                  <a:pt x="13812" y="7277"/>
                </a:cubicBezTo>
                <a:cubicBezTo>
                  <a:pt x="14167" y="7491"/>
                  <a:pt x="14284" y="7539"/>
                  <a:pt x="14584" y="7819"/>
                </a:cubicBezTo>
                <a:cubicBezTo>
                  <a:pt x="15013" y="8221"/>
                  <a:pt x="14509" y="7908"/>
                  <a:pt x="15066" y="8206"/>
                </a:cubicBezTo>
                <a:cubicBezTo>
                  <a:pt x="15265" y="8445"/>
                  <a:pt x="15260" y="8472"/>
                  <a:pt x="15549" y="8671"/>
                </a:cubicBezTo>
                <a:cubicBezTo>
                  <a:pt x="15671" y="8755"/>
                  <a:pt x="15828" y="8807"/>
                  <a:pt x="15935" y="8903"/>
                </a:cubicBezTo>
                <a:cubicBezTo>
                  <a:pt x="16089" y="9042"/>
                  <a:pt x="16156" y="9236"/>
                  <a:pt x="16320" y="9368"/>
                </a:cubicBezTo>
                <a:cubicBezTo>
                  <a:pt x="16692" y="9666"/>
                  <a:pt x="16534" y="9509"/>
                  <a:pt x="16803" y="9832"/>
                </a:cubicBezTo>
                <a:cubicBezTo>
                  <a:pt x="16835" y="9910"/>
                  <a:pt x="16854" y="9992"/>
                  <a:pt x="16899" y="10065"/>
                </a:cubicBezTo>
                <a:cubicBezTo>
                  <a:pt x="16951" y="10148"/>
                  <a:pt x="17025" y="10221"/>
                  <a:pt x="17092" y="10297"/>
                </a:cubicBezTo>
                <a:cubicBezTo>
                  <a:pt x="17691" y="10969"/>
                  <a:pt x="17120" y="10291"/>
                  <a:pt x="17575" y="10839"/>
                </a:cubicBezTo>
                <a:cubicBezTo>
                  <a:pt x="17688" y="11204"/>
                  <a:pt x="17796" y="11608"/>
                  <a:pt x="18057" y="11923"/>
                </a:cubicBezTo>
                <a:lnTo>
                  <a:pt x="18250" y="12155"/>
                </a:lnTo>
                <a:lnTo>
                  <a:pt x="18443" y="12619"/>
                </a:lnTo>
                <a:cubicBezTo>
                  <a:pt x="18475" y="12697"/>
                  <a:pt x="18483" y="12784"/>
                  <a:pt x="18539" y="12852"/>
                </a:cubicBezTo>
                <a:lnTo>
                  <a:pt x="18732" y="13084"/>
                </a:lnTo>
                <a:cubicBezTo>
                  <a:pt x="19127" y="14034"/>
                  <a:pt x="18689" y="13092"/>
                  <a:pt x="19215" y="13935"/>
                </a:cubicBezTo>
                <a:cubicBezTo>
                  <a:pt x="19260" y="14008"/>
                  <a:pt x="19271" y="14093"/>
                  <a:pt x="19311" y="14168"/>
                </a:cubicBezTo>
                <a:cubicBezTo>
                  <a:pt x="19368" y="14274"/>
                  <a:pt x="19440" y="14374"/>
                  <a:pt x="19504" y="14477"/>
                </a:cubicBezTo>
                <a:cubicBezTo>
                  <a:pt x="19682" y="15048"/>
                  <a:pt x="19491" y="14530"/>
                  <a:pt x="19794" y="15097"/>
                </a:cubicBezTo>
                <a:cubicBezTo>
                  <a:pt x="19834" y="15172"/>
                  <a:pt x="19840" y="15258"/>
                  <a:pt x="19890" y="15329"/>
                </a:cubicBezTo>
                <a:cubicBezTo>
                  <a:pt x="19970" y="15441"/>
                  <a:pt x="20101" y="15526"/>
                  <a:pt x="20180" y="15639"/>
                </a:cubicBezTo>
                <a:cubicBezTo>
                  <a:pt x="20264" y="15760"/>
                  <a:pt x="20295" y="15902"/>
                  <a:pt x="20372" y="16026"/>
                </a:cubicBezTo>
                <a:cubicBezTo>
                  <a:pt x="20836" y="16770"/>
                  <a:pt x="20236" y="15553"/>
                  <a:pt x="20855" y="16645"/>
                </a:cubicBezTo>
                <a:cubicBezTo>
                  <a:pt x="20855" y="16645"/>
                  <a:pt x="21096" y="17226"/>
                  <a:pt x="21144" y="17342"/>
                </a:cubicBezTo>
                <a:lnTo>
                  <a:pt x="21241" y="17574"/>
                </a:lnTo>
                <a:lnTo>
                  <a:pt x="21337" y="17806"/>
                </a:lnTo>
                <a:cubicBezTo>
                  <a:pt x="21369" y="18116"/>
                  <a:pt x="21388" y="18427"/>
                  <a:pt x="21434" y="18735"/>
                </a:cubicBezTo>
                <a:cubicBezTo>
                  <a:pt x="21453" y="18866"/>
                  <a:pt x="21526" y="18991"/>
                  <a:pt x="21530" y="19123"/>
                </a:cubicBezTo>
                <a:cubicBezTo>
                  <a:pt x="21558" y="19948"/>
                  <a:pt x="21530" y="20774"/>
                  <a:pt x="21530" y="21600"/>
                </a:cubicBezTo>
              </a:path>
            </a:pathLst>
          </a:custGeom>
          <a:ln w="38100">
            <a:solidFill>
              <a:srgbClr val="C00000"/>
            </a:solidFill>
            <a:miter/>
          </a:ln>
        </p:spPr>
        <p:txBody>
          <a:bodyPr lIns="34289" rIns="34289" anchor="ctr"/>
          <a:lstStyle/>
          <a:p>
            <a:pPr algn="ctr"/>
            <a:endParaRPr sz="1350"/>
          </a:p>
        </p:txBody>
      </p:sp>
    </p:spTree>
    <p:extLst>
      <p:ext uri="{BB962C8B-B14F-4D97-AF65-F5344CB8AC3E}">
        <p14:creationId xmlns:p14="http://schemas.microsoft.com/office/powerpoint/2010/main" val="1123050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16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iterate>
                                    <p:tmAbs val="0"/>
                                  </p:iterate>
                                  <p:childTnLst>
                                    <p:set>
                                      <p:cBhvr>
                                        <p:cTn id="10" fill="hold"/>
                                        <p:tgtEl>
                                          <p:spTgt spid="16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6" grpId="0" animBg="1" advAuto="0"/>
      <p:bldP spid="1617" grpId="0" animBg="1" advAuto="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53F3987-DF07-6B4A-89A1-3F9516F58C39}"/>
              </a:ext>
            </a:extLst>
          </p:cNvPr>
          <p:cNvSpPr>
            <a:spLocks noGrp="1"/>
          </p:cNvSpPr>
          <p:nvPr>
            <p:ph type="title"/>
          </p:nvPr>
        </p:nvSpPr>
        <p:spPr/>
        <p:txBody>
          <a:bodyPr/>
          <a:lstStyle/>
          <a:p>
            <a:r>
              <a:rPr kumimoji="1" lang="en-US" altLang="zh-CN" dirty="0" smtClean="0"/>
              <a:t>BFS vs. UCS &amp; </a:t>
            </a:r>
            <a:r>
              <a:rPr kumimoji="1" lang="en-US" altLang="zh-CN" dirty="0" err="1" smtClean="0"/>
              <a:t>Dijkstra</a:t>
            </a:r>
            <a:endParaRPr kumimoji="1" lang="zh-CN" altLang="en-US" dirty="0"/>
          </a:p>
        </p:txBody>
      </p:sp>
      <p:sp>
        <p:nvSpPr>
          <p:cNvPr id="4" name="灯片编号占位符 3">
            <a:extLst>
              <a:ext uri="{FF2B5EF4-FFF2-40B4-BE49-F238E27FC236}">
                <a16:creationId xmlns="" xmlns:a16="http://schemas.microsoft.com/office/drawing/2014/main" id="{8B73A0EB-48DA-5B45-ACA9-073A411F66C2}"/>
              </a:ext>
            </a:extLst>
          </p:cNvPr>
          <p:cNvSpPr>
            <a:spLocks noGrp="1"/>
          </p:cNvSpPr>
          <p:nvPr>
            <p:ph type="sldNum" sz="quarter" idx="11"/>
          </p:nvPr>
        </p:nvSpPr>
        <p:spPr/>
        <p:txBody>
          <a:bodyPr/>
          <a:lstStyle/>
          <a:p>
            <a:fld id="{339A6E09-F5C8-4E88-8A4B-297BF10FE49A}" type="slidenum">
              <a:rPr lang="zh-CN" altLang="en-US" smtClean="0"/>
              <a:pPr/>
              <a:t>56</a:t>
            </a:fld>
            <a:endParaRPr lang="zh-CN" altLang="en-US" dirty="0"/>
          </a:p>
        </p:txBody>
      </p:sp>
      <p:pic>
        <p:nvPicPr>
          <p:cNvPr id="5" name="图片 4">
            <a:extLst>
              <a:ext uri="{FF2B5EF4-FFF2-40B4-BE49-F238E27FC236}">
                <a16:creationId xmlns="" xmlns:a16="http://schemas.microsoft.com/office/drawing/2014/main" id="{9203B482-0FDB-B349-B544-F06F84AE9AC8}"/>
              </a:ext>
            </a:extLst>
          </p:cNvPr>
          <p:cNvPicPr>
            <a:picLocks noChangeAspect="1"/>
          </p:cNvPicPr>
          <p:nvPr/>
        </p:nvPicPr>
        <p:blipFill>
          <a:blip r:embed="rId3"/>
          <a:stretch>
            <a:fillRect/>
          </a:stretch>
        </p:blipFill>
        <p:spPr>
          <a:xfrm>
            <a:off x="190500" y="2893526"/>
            <a:ext cx="8763000" cy="2692400"/>
          </a:xfrm>
          <a:prstGeom prst="rect">
            <a:avLst/>
          </a:prstGeom>
        </p:spPr>
      </p:pic>
      <p:sp>
        <p:nvSpPr>
          <p:cNvPr id="6" name="文本框 5">
            <a:extLst>
              <a:ext uri="{FF2B5EF4-FFF2-40B4-BE49-F238E27FC236}">
                <a16:creationId xmlns="" xmlns:a16="http://schemas.microsoft.com/office/drawing/2014/main" id="{90F176D6-2746-2F4A-914D-10EE1C4F497E}"/>
              </a:ext>
            </a:extLst>
          </p:cNvPr>
          <p:cNvSpPr txBox="1"/>
          <p:nvPr/>
        </p:nvSpPr>
        <p:spPr>
          <a:xfrm>
            <a:off x="8220332" y="2620562"/>
            <a:ext cx="733168" cy="271849"/>
          </a:xfrm>
          <a:prstGeom prst="rect">
            <a:avLst/>
          </a:prstGeom>
        </p:spPr>
        <p:txBody>
          <a:bodyPr vert="horz" wrap="square" lIns="91440" tIns="45720" rIns="91440" bIns="45720" rtlCol="0" anchor="ctr">
            <a:noAutofit/>
          </a:bodyPr>
          <a:lstStyle/>
          <a:p>
            <a:pPr algn="l">
              <a:lnSpc>
                <a:spcPct val="150000"/>
              </a:lnSpc>
              <a:spcBef>
                <a:spcPts val="600"/>
              </a:spcBef>
            </a:pPr>
            <a:r>
              <a:rPr kumimoji="1" lang="en-US" altLang="zh-CN" sz="2000" dirty="0">
                <a:solidFill>
                  <a:srgbClr val="C00000"/>
                </a:solidFill>
                <a:latin typeface="Times New Roman" panose="02020603050405020304" pitchFamily="18" charset="0"/>
                <a:cs typeface="Times New Roman" panose="02020603050405020304" pitchFamily="18" charset="0"/>
              </a:rPr>
              <a:t>UCS</a:t>
            </a:r>
            <a:endParaRPr kumimoji="1" lang="zh-CN" altLang="en-US" sz="2000" dirty="0">
              <a:solidFill>
                <a:srgbClr val="C00000"/>
              </a:solidFill>
              <a:latin typeface="Times New Roman" panose="02020603050405020304" pitchFamily="18" charset="0"/>
              <a:cs typeface="Times New Roman" panose="02020603050405020304" pitchFamily="18" charset="0"/>
            </a:endParaRPr>
          </a:p>
        </p:txBody>
      </p:sp>
      <p:sp>
        <p:nvSpPr>
          <p:cNvPr id="3" name="矩形 2"/>
          <p:cNvSpPr/>
          <p:nvPr/>
        </p:nvSpPr>
        <p:spPr>
          <a:xfrm>
            <a:off x="628650" y="1341456"/>
            <a:ext cx="8239125" cy="1169551"/>
          </a:xfrm>
          <a:prstGeom prst="rect">
            <a:avLst/>
          </a:prstGeom>
        </p:spPr>
        <p:txBody>
          <a:bodyPr wrap="square">
            <a:spAutoFit/>
          </a:bodyPr>
          <a:lstStyle/>
          <a:p>
            <a:pPr defTabSz="914400">
              <a:spcBef>
                <a:spcPts val="600"/>
              </a:spcBef>
              <a:defRPr/>
            </a:pPr>
            <a:r>
              <a:rPr lang="en-US" altLang="zh-CN" sz="2000" dirty="0">
                <a:solidFill>
                  <a:srgbClr val="003262"/>
                </a:solidFill>
              </a:rPr>
              <a:t>UCS</a:t>
            </a:r>
            <a:r>
              <a:rPr lang="zh-CN" altLang="en-US" sz="2000" dirty="0">
                <a:solidFill>
                  <a:srgbClr val="003262"/>
                </a:solidFill>
              </a:rPr>
              <a:t>实际上</a:t>
            </a:r>
            <a:r>
              <a:rPr lang="en-US" altLang="zh-CN" sz="2000" dirty="0" err="1">
                <a:solidFill>
                  <a:srgbClr val="003262"/>
                </a:solidFill>
              </a:rPr>
              <a:t>Dijkstra</a:t>
            </a:r>
            <a:r>
              <a:rPr lang="zh-CN" altLang="en-US" sz="2000" dirty="0">
                <a:solidFill>
                  <a:srgbClr val="003262"/>
                </a:solidFill>
              </a:rPr>
              <a:t>算法的一个特例。 </a:t>
            </a:r>
            <a:endParaRPr lang="en-US" altLang="zh-CN" sz="2000" dirty="0" smtClean="0">
              <a:solidFill>
                <a:srgbClr val="003262"/>
              </a:solidFill>
            </a:endParaRPr>
          </a:p>
          <a:p>
            <a:pPr marL="342900" indent="-342900" defTabSz="914400">
              <a:spcBef>
                <a:spcPts val="600"/>
              </a:spcBef>
              <a:buFont typeface="Arial" panose="020B0604020202020204" pitchFamily="34" charset="0"/>
              <a:buChar char="•"/>
              <a:defRPr/>
            </a:pPr>
            <a:r>
              <a:rPr lang="en-US" altLang="zh-CN" sz="2000" dirty="0" smtClean="0">
                <a:solidFill>
                  <a:srgbClr val="003262"/>
                </a:solidFill>
              </a:rPr>
              <a:t>UCS</a:t>
            </a:r>
            <a:r>
              <a:rPr lang="zh-CN" altLang="en-US" sz="2000" dirty="0">
                <a:solidFill>
                  <a:srgbClr val="003262"/>
                </a:solidFill>
              </a:rPr>
              <a:t>：寻找源和目的节点间的最短路径</a:t>
            </a:r>
            <a:r>
              <a:rPr lang="zh-CN" altLang="en-US" sz="2000" dirty="0" smtClean="0">
                <a:solidFill>
                  <a:srgbClr val="003262"/>
                </a:solidFill>
              </a:rPr>
              <a:t>；</a:t>
            </a:r>
            <a:endParaRPr lang="en-US" altLang="zh-CN" sz="2000" dirty="0" smtClean="0">
              <a:solidFill>
                <a:srgbClr val="003262"/>
              </a:solidFill>
            </a:endParaRPr>
          </a:p>
          <a:p>
            <a:pPr marL="342900" indent="-342900" defTabSz="914400">
              <a:spcBef>
                <a:spcPts val="600"/>
              </a:spcBef>
              <a:buFont typeface="Arial" panose="020B0604020202020204" pitchFamily="34" charset="0"/>
              <a:buChar char="•"/>
              <a:defRPr/>
            </a:pPr>
            <a:r>
              <a:rPr lang="en-US" altLang="zh-CN" sz="2000" dirty="0" err="1" smtClean="0">
                <a:solidFill>
                  <a:srgbClr val="003262"/>
                </a:solidFill>
              </a:rPr>
              <a:t>Dijkstra</a:t>
            </a:r>
            <a:r>
              <a:rPr lang="zh-CN" altLang="en-US" sz="2000" dirty="0">
                <a:solidFill>
                  <a:srgbClr val="003262"/>
                </a:solidFill>
              </a:rPr>
              <a:t>：求一个图中一个点到其他所有点的最短路径。</a:t>
            </a:r>
            <a:endParaRPr lang="en-US" altLang="zh-CN" sz="2000" dirty="0">
              <a:solidFill>
                <a:srgbClr val="003262"/>
              </a:solidFill>
            </a:endParaRPr>
          </a:p>
        </p:txBody>
      </p:sp>
    </p:spTree>
    <p:extLst>
      <p:ext uri="{BB962C8B-B14F-4D97-AF65-F5344CB8AC3E}">
        <p14:creationId xmlns:p14="http://schemas.microsoft.com/office/powerpoint/2010/main" val="324359129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Rounded Rectangle 12"/>
          <p:cNvSpPr/>
          <p:nvPr/>
        </p:nvSpPr>
        <p:spPr>
          <a:xfrm>
            <a:off x="914400" y="3486150"/>
            <a:ext cx="7372350" cy="2286000"/>
          </a:xfrm>
          <a:prstGeom prst="roundRect">
            <a:avLst/>
          </a:prstGeom>
          <a:solidFill>
            <a:srgbClr val="D5DFFF">
              <a:alpha val="59000"/>
            </a:srgbClr>
          </a:solidFill>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a:defRPr/>
            </a:pPr>
            <a:endParaRPr lang="en-US" sz="1350">
              <a:latin typeface="Calibri" pitchFamily="34" charset="0"/>
            </a:endParaRPr>
          </a:p>
        </p:txBody>
      </p:sp>
      <p:sp>
        <p:nvSpPr>
          <p:cNvPr id="11" name="Rounded Rectangle 10"/>
          <p:cNvSpPr/>
          <p:nvPr/>
        </p:nvSpPr>
        <p:spPr>
          <a:xfrm>
            <a:off x="914402" y="1812134"/>
            <a:ext cx="7372351" cy="1502569"/>
          </a:xfrm>
          <a:prstGeom prst="roundRect">
            <a:avLst/>
          </a:prstGeom>
          <a:solidFill>
            <a:srgbClr val="D5DFFF">
              <a:alpha val="59000"/>
            </a:srgbClr>
          </a:solidFill>
        </p:spPr>
        <p:style>
          <a:lnRef idx="2">
            <a:schemeClr val="accent1">
              <a:shade val="50000"/>
            </a:schemeClr>
          </a:lnRef>
          <a:fillRef idx="1">
            <a:schemeClr val="accent1"/>
          </a:fillRef>
          <a:effectRef idx="0">
            <a:schemeClr val="accent1"/>
          </a:effectRef>
          <a:fontRef idx="minor">
            <a:schemeClr val="lt1"/>
          </a:fontRef>
        </p:style>
        <p:txBody>
          <a:bodyPr lIns="68574" tIns="34289" rIns="68574" bIns="34289" anchor="ctr"/>
          <a:lstStyle/>
          <a:p>
            <a:pPr algn="ctr">
              <a:defRPr/>
            </a:pPr>
            <a:endParaRPr lang="en-US" sz="1350">
              <a:latin typeface="Calibri" pitchFamily="34" charset="0"/>
            </a:endParaRPr>
          </a:p>
        </p:txBody>
      </p:sp>
      <p:sp>
        <p:nvSpPr>
          <p:cNvPr id="10243" name="Title 1"/>
          <p:cNvSpPr>
            <a:spLocks noGrp="1"/>
          </p:cNvSpPr>
          <p:nvPr>
            <p:ph type="title"/>
          </p:nvPr>
        </p:nvSpPr>
        <p:spPr/>
        <p:txBody>
          <a:bodyPr>
            <a:normAutofit/>
          </a:bodyPr>
          <a:lstStyle/>
          <a:p>
            <a:r>
              <a:rPr lang="zh-CN" altLang="en-US" dirty="0" smtClean="0"/>
              <a:t>思考</a:t>
            </a:r>
            <a:r>
              <a:rPr lang="en-US" altLang="zh-CN" dirty="0" smtClean="0"/>
              <a:t>: </a:t>
            </a:r>
            <a:r>
              <a:rPr lang="zh-CN" altLang="en-US" dirty="0" smtClean="0"/>
              <a:t>如何</a:t>
            </a:r>
            <a:r>
              <a:rPr lang="zh-CN" altLang="en-US" dirty="0"/>
              <a:t>建立问题？</a:t>
            </a:r>
            <a:endParaRPr lang="en-US" dirty="0"/>
          </a:p>
        </p:txBody>
      </p:sp>
      <p:sp>
        <p:nvSpPr>
          <p:cNvPr id="8" name="Content Placeholder 7"/>
          <p:cNvSpPr>
            <a:spLocks noGrp="1"/>
          </p:cNvSpPr>
          <p:nvPr>
            <p:ph sz="half" idx="1"/>
          </p:nvPr>
        </p:nvSpPr>
        <p:spPr>
          <a:xfrm>
            <a:off x="1200150" y="3921919"/>
            <a:ext cx="3028950" cy="1809750"/>
          </a:xfrm>
        </p:spPr>
        <p:txBody>
          <a:bodyPr>
            <a:normAutofit fontScale="92500"/>
          </a:bodyPr>
          <a:lstStyle/>
          <a:p>
            <a:r>
              <a:rPr lang="en-US" sz="1800" dirty="0"/>
              <a:t>Problem: </a:t>
            </a:r>
            <a:r>
              <a:rPr lang="en-US" sz="1800" dirty="0" err="1"/>
              <a:t>Pathing</a:t>
            </a:r>
            <a:endParaRPr lang="en-US" sz="1800" dirty="0"/>
          </a:p>
          <a:p>
            <a:pPr lvl="1"/>
            <a:r>
              <a:rPr lang="en-US" sz="1500" dirty="0"/>
              <a:t>States: (</a:t>
            </a:r>
            <a:r>
              <a:rPr lang="en-US" sz="1500" dirty="0" err="1"/>
              <a:t>x,y</a:t>
            </a:r>
            <a:r>
              <a:rPr lang="en-US" sz="1500" dirty="0"/>
              <a:t>) location</a:t>
            </a:r>
          </a:p>
          <a:p>
            <a:pPr lvl="1"/>
            <a:r>
              <a:rPr lang="en-US" sz="1500" dirty="0"/>
              <a:t>Actions: NSEW</a:t>
            </a:r>
          </a:p>
          <a:p>
            <a:pPr lvl="1"/>
            <a:r>
              <a:rPr lang="en-US" sz="1500" dirty="0"/>
              <a:t>Transition: update </a:t>
            </a:r>
            <a:r>
              <a:rPr lang="en-US" sz="1500" dirty="0" err="1"/>
              <a:t>x,y</a:t>
            </a:r>
            <a:r>
              <a:rPr lang="en-US" sz="1500" dirty="0"/>
              <a:t> value</a:t>
            </a:r>
          </a:p>
          <a:p>
            <a:pPr lvl="1"/>
            <a:r>
              <a:rPr lang="en-US" sz="1500" dirty="0"/>
              <a:t>Goal test: is (</a:t>
            </a:r>
            <a:r>
              <a:rPr lang="en-US" sz="1500" dirty="0" err="1"/>
              <a:t>x,y</a:t>
            </a:r>
            <a:r>
              <a:rPr lang="en-US" sz="1500" dirty="0"/>
              <a:t>)=destination</a:t>
            </a:r>
          </a:p>
        </p:txBody>
      </p:sp>
      <p:sp>
        <p:nvSpPr>
          <p:cNvPr id="9" name="Content Placeholder 8"/>
          <p:cNvSpPr>
            <a:spLocks noGrp="1"/>
          </p:cNvSpPr>
          <p:nvPr>
            <p:ph sz="half" idx="2"/>
          </p:nvPr>
        </p:nvSpPr>
        <p:spPr>
          <a:xfrm>
            <a:off x="4857750" y="3921919"/>
            <a:ext cx="2971800" cy="1803797"/>
          </a:xfrm>
        </p:spPr>
        <p:txBody>
          <a:bodyPr>
            <a:normAutofit fontScale="92500"/>
          </a:bodyPr>
          <a:lstStyle/>
          <a:p>
            <a:r>
              <a:rPr lang="en-US" sz="1800" dirty="0"/>
              <a:t>Problem: Eat-All-Dots</a:t>
            </a:r>
          </a:p>
          <a:p>
            <a:pPr lvl="1"/>
            <a:r>
              <a:rPr lang="en-US" sz="1500" dirty="0"/>
              <a:t>States: {(</a:t>
            </a:r>
            <a:r>
              <a:rPr lang="en-US" sz="1500" dirty="0" err="1"/>
              <a:t>x,y</a:t>
            </a:r>
            <a:r>
              <a:rPr lang="en-US" sz="1500" dirty="0"/>
              <a:t>), dot Booleans}</a:t>
            </a:r>
          </a:p>
          <a:p>
            <a:pPr lvl="1"/>
            <a:r>
              <a:rPr lang="en-US" sz="1500" dirty="0"/>
              <a:t>Actions: NSEW</a:t>
            </a:r>
          </a:p>
          <a:p>
            <a:pPr lvl="1"/>
            <a:r>
              <a:rPr lang="en-US" sz="1500" dirty="0"/>
              <a:t>Transition: update </a:t>
            </a:r>
            <a:r>
              <a:rPr lang="en-US" sz="1500" dirty="0" err="1"/>
              <a:t>x,y</a:t>
            </a:r>
            <a:r>
              <a:rPr lang="en-US" sz="1500" dirty="0"/>
              <a:t> and possibly a dot Boolean</a:t>
            </a:r>
          </a:p>
          <a:p>
            <a:pPr lvl="1"/>
            <a:r>
              <a:rPr lang="en-US" sz="1500" dirty="0"/>
              <a:t>Goal test: dots all false</a:t>
            </a:r>
          </a:p>
        </p:txBody>
      </p:sp>
      <p:sp>
        <p:nvSpPr>
          <p:cNvPr id="10247" name="TextBox 4"/>
          <p:cNvSpPr txBox="1">
            <a:spLocks noChangeArrowheads="1"/>
          </p:cNvSpPr>
          <p:nvPr/>
        </p:nvSpPr>
        <p:spPr bwMode="auto">
          <a:xfrm>
            <a:off x="914401" y="1871623"/>
            <a:ext cx="7315200" cy="300080"/>
          </a:xfrm>
          <a:prstGeom prst="rect">
            <a:avLst/>
          </a:prstGeom>
          <a:noFill/>
          <a:ln w="9525">
            <a:noFill/>
            <a:miter lim="800000"/>
            <a:headEnd/>
            <a:tailEnd/>
          </a:ln>
        </p:spPr>
        <p:txBody>
          <a:bodyPr wrap="square" lIns="68574" tIns="34289" rIns="68574" bIns="34289">
            <a:spAutoFit/>
          </a:bodyPr>
          <a:lstStyle/>
          <a:p>
            <a:pPr algn="ctr"/>
            <a:r>
              <a:rPr lang="zh-CN" altLang="en-US" sz="1500" dirty="0">
                <a:solidFill>
                  <a:srgbClr val="FF0000"/>
                </a:solidFill>
                <a:latin typeface="Calibri" pitchFamily="34" charset="0"/>
              </a:rPr>
              <a:t>环境状态</a:t>
            </a:r>
            <a:r>
              <a:rPr lang="en-US" sz="1500" dirty="0">
                <a:latin typeface="Calibri" pitchFamily="34" charset="0"/>
              </a:rPr>
              <a:t> </a:t>
            </a:r>
            <a:r>
              <a:rPr lang="zh-CN" altLang="en-US" sz="1500" dirty="0">
                <a:latin typeface="Calibri" pitchFamily="34" charset="0"/>
              </a:rPr>
              <a:t>包含了所有环境中的细节信息</a:t>
            </a:r>
            <a:endParaRPr lang="en-US" sz="1500" dirty="0">
              <a:latin typeface="Calibri" pitchFamily="34" charset="0"/>
            </a:endParaRPr>
          </a:p>
        </p:txBody>
      </p:sp>
      <p:sp>
        <p:nvSpPr>
          <p:cNvPr id="10" name="TextBox 9"/>
          <p:cNvSpPr txBox="1">
            <a:spLocks noChangeArrowheads="1"/>
          </p:cNvSpPr>
          <p:nvPr/>
        </p:nvSpPr>
        <p:spPr bwMode="auto">
          <a:xfrm>
            <a:off x="1" y="3542111"/>
            <a:ext cx="9144000" cy="300080"/>
          </a:xfrm>
          <a:prstGeom prst="rect">
            <a:avLst/>
          </a:prstGeom>
          <a:noFill/>
          <a:ln w="9525">
            <a:noFill/>
            <a:miter lim="800000"/>
            <a:headEnd/>
            <a:tailEnd/>
          </a:ln>
        </p:spPr>
        <p:txBody>
          <a:bodyPr wrap="square" lIns="68574" tIns="34289" rIns="68574" bIns="34289">
            <a:spAutoFit/>
          </a:bodyPr>
          <a:lstStyle/>
          <a:p>
            <a:pPr algn="ctr"/>
            <a:r>
              <a:rPr lang="en-US" sz="1500" dirty="0">
                <a:latin typeface="Calibri" pitchFamily="34" charset="0"/>
              </a:rPr>
              <a:t> </a:t>
            </a:r>
            <a:r>
              <a:rPr lang="zh-CN" altLang="en-US" sz="1500" dirty="0">
                <a:solidFill>
                  <a:srgbClr val="FF0000"/>
                </a:solidFill>
                <a:latin typeface="Calibri" pitchFamily="34" charset="0"/>
              </a:rPr>
              <a:t>搜索状态</a:t>
            </a:r>
            <a:r>
              <a:rPr lang="en-US" sz="1500" dirty="0">
                <a:latin typeface="Calibri" pitchFamily="34" charset="0"/>
              </a:rPr>
              <a:t> </a:t>
            </a:r>
            <a:r>
              <a:rPr lang="zh-CN" altLang="en-US" sz="1500" dirty="0">
                <a:latin typeface="Calibri" pitchFamily="34" charset="0"/>
              </a:rPr>
              <a:t>只保留了进行规划所需的信息</a:t>
            </a:r>
            <a:r>
              <a:rPr lang="en-US" sz="1500" dirty="0">
                <a:latin typeface="Calibri" pitchFamily="34" charset="0"/>
              </a:rPr>
              <a:t> (</a:t>
            </a:r>
            <a:r>
              <a:rPr lang="zh-CN" altLang="en-US" sz="1500" dirty="0">
                <a:latin typeface="Calibri" pitchFamily="34" charset="0"/>
              </a:rPr>
              <a:t>对环境的抽象</a:t>
            </a:r>
            <a:r>
              <a:rPr lang="en-US" sz="1500" dirty="0">
                <a:latin typeface="Calibri" pitchFamily="34" charset="0"/>
              </a:rPr>
              <a:t>)</a:t>
            </a:r>
          </a:p>
        </p:txBody>
      </p:sp>
      <p:pic>
        <p:nvPicPr>
          <p:cNvPr id="4" name="Picture 3">
            <a:extLst>
              <a:ext uri="{FF2B5EF4-FFF2-40B4-BE49-F238E27FC236}">
                <a16:creationId xmlns="" xmlns:a16="http://schemas.microsoft.com/office/drawing/2014/main" id="{96E9C59A-1EF5-F34D-B1E3-5750B82181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47655" y="2171701"/>
            <a:ext cx="2648691" cy="1097636"/>
          </a:xfrm>
          <a:prstGeom prst="rect">
            <a:avLst/>
          </a:prstGeom>
        </p:spPr>
      </p:pic>
    </p:spTree>
    <p:extLst>
      <p:ext uri="{BB962C8B-B14F-4D97-AF65-F5344CB8AC3E}">
        <p14:creationId xmlns:p14="http://schemas.microsoft.com/office/powerpoint/2010/main" val="2975893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randombar(horizontal)">
                                      <p:cBhvr>
                                        <p:cTn id="7" dur="500"/>
                                        <p:tgtEl>
                                          <p:spTgt spid="8">
                                            <p:txEl>
                                              <p:pRg st="1" end="1"/>
                                            </p:txEl>
                                          </p:spTgt>
                                        </p:tgtEl>
                                      </p:cBhvr>
                                    </p:animEffect>
                                  </p:childTnLst>
                                </p:cTn>
                              </p:par>
                              <p:par>
                                <p:cTn id="8" presetID="14" presetClass="entr" presetSubtype="10" fill="hold" nodeType="withEffect">
                                  <p:stCondLst>
                                    <p:cond delay="0"/>
                                  </p:stCondLst>
                                  <p:childTnLst>
                                    <p:set>
                                      <p:cBhvr>
                                        <p:cTn id="9" dur="1" fill="hold">
                                          <p:stCondLst>
                                            <p:cond delay="0"/>
                                          </p:stCondLst>
                                        </p:cTn>
                                        <p:tgtEl>
                                          <p:spTgt spid="8">
                                            <p:txEl>
                                              <p:pRg st="2" end="2"/>
                                            </p:txEl>
                                          </p:spTgt>
                                        </p:tgtEl>
                                        <p:attrNameLst>
                                          <p:attrName>style.visibility</p:attrName>
                                        </p:attrNameLst>
                                      </p:cBhvr>
                                      <p:to>
                                        <p:strVal val="visible"/>
                                      </p:to>
                                    </p:set>
                                    <p:animEffect transition="in" filter="randombar(horizontal)">
                                      <p:cBhvr>
                                        <p:cTn id="10" dur="500"/>
                                        <p:tgtEl>
                                          <p:spTgt spid="8">
                                            <p:txEl>
                                              <p:pRg st="2" end="2"/>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animEffect transition="in" filter="randombar(horizontal)">
                                      <p:cBhvr>
                                        <p:cTn id="13" dur="500"/>
                                        <p:tgtEl>
                                          <p:spTgt spid="8">
                                            <p:txEl>
                                              <p:pRg st="3" end="3"/>
                                            </p:txEl>
                                          </p:spTgt>
                                        </p:tgtEl>
                                      </p:cBhvr>
                                    </p:animEffect>
                                  </p:childTnLst>
                                </p:cTn>
                              </p:par>
                              <p:par>
                                <p:cTn id="14" presetID="14" presetClass="entr" presetSubtype="10" fill="hold" nodeType="withEffect">
                                  <p:stCondLst>
                                    <p:cond delay="0"/>
                                  </p:stCondLst>
                                  <p:childTnLst>
                                    <p:set>
                                      <p:cBhvr>
                                        <p:cTn id="15" dur="1" fill="hold">
                                          <p:stCondLst>
                                            <p:cond delay="0"/>
                                          </p:stCondLst>
                                        </p:cTn>
                                        <p:tgtEl>
                                          <p:spTgt spid="8">
                                            <p:txEl>
                                              <p:pRg st="4" end="4"/>
                                            </p:txEl>
                                          </p:spTgt>
                                        </p:tgtEl>
                                        <p:attrNameLst>
                                          <p:attrName>style.visibility</p:attrName>
                                        </p:attrNameLst>
                                      </p:cBhvr>
                                      <p:to>
                                        <p:strVal val="visible"/>
                                      </p:to>
                                    </p:set>
                                    <p:animEffect transition="in" filter="randombar(horizontal)">
                                      <p:cBhvr>
                                        <p:cTn id="16" dur="500"/>
                                        <p:tgtEl>
                                          <p:spTgt spid="8">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9">
                                            <p:txEl>
                                              <p:pRg st="1" end="1"/>
                                            </p:txEl>
                                          </p:spTgt>
                                        </p:tgtEl>
                                        <p:attrNameLst>
                                          <p:attrName>style.visibility</p:attrName>
                                        </p:attrNameLst>
                                      </p:cBhvr>
                                      <p:to>
                                        <p:strVal val="visible"/>
                                      </p:to>
                                    </p:set>
                                    <p:animEffect transition="in" filter="wipe(down)">
                                      <p:cBhvr>
                                        <p:cTn id="21" dur="500"/>
                                        <p:tgtEl>
                                          <p:spTgt spid="9">
                                            <p:txEl>
                                              <p:pRg st="1" end="1"/>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9">
                                            <p:txEl>
                                              <p:pRg st="2" end="2"/>
                                            </p:txEl>
                                          </p:spTgt>
                                        </p:tgtEl>
                                        <p:attrNameLst>
                                          <p:attrName>style.visibility</p:attrName>
                                        </p:attrNameLst>
                                      </p:cBhvr>
                                      <p:to>
                                        <p:strVal val="visible"/>
                                      </p:to>
                                    </p:set>
                                    <p:animEffect transition="in" filter="wipe(down)">
                                      <p:cBhvr>
                                        <p:cTn id="24" dur="500"/>
                                        <p:tgtEl>
                                          <p:spTgt spid="9">
                                            <p:txEl>
                                              <p:pRg st="2" end="2"/>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9">
                                            <p:txEl>
                                              <p:pRg st="3" end="3"/>
                                            </p:txEl>
                                          </p:spTgt>
                                        </p:tgtEl>
                                        <p:attrNameLst>
                                          <p:attrName>style.visibility</p:attrName>
                                        </p:attrNameLst>
                                      </p:cBhvr>
                                      <p:to>
                                        <p:strVal val="visible"/>
                                      </p:to>
                                    </p:set>
                                    <p:animEffect transition="in" filter="wipe(down)">
                                      <p:cBhvr>
                                        <p:cTn id="27" dur="500"/>
                                        <p:tgtEl>
                                          <p:spTgt spid="9">
                                            <p:txEl>
                                              <p:pRg st="3" end="3"/>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9">
                                            <p:txEl>
                                              <p:pRg st="4" end="4"/>
                                            </p:txEl>
                                          </p:spTgt>
                                        </p:tgtEl>
                                        <p:attrNameLst>
                                          <p:attrName>style.visibility</p:attrName>
                                        </p:attrNameLst>
                                      </p:cBhvr>
                                      <p:to>
                                        <p:strVal val="visible"/>
                                      </p:to>
                                    </p:set>
                                    <p:animEffect transition="in" filter="wipe(down)">
                                      <p:cBhvr>
                                        <p:cTn id="30"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zh-CN" altLang="en-US" dirty="0"/>
              <a:t>状态空间大小</a:t>
            </a:r>
            <a:endParaRPr lang="en-US" dirty="0"/>
          </a:p>
        </p:txBody>
      </p:sp>
      <p:sp>
        <p:nvSpPr>
          <p:cNvPr id="11267" name="Content Placeholder 2"/>
          <p:cNvSpPr>
            <a:spLocks noGrp="1"/>
          </p:cNvSpPr>
          <p:nvPr>
            <p:ph idx="1"/>
          </p:nvPr>
        </p:nvSpPr>
        <p:spPr>
          <a:xfrm>
            <a:off x="774358" y="1670570"/>
            <a:ext cx="4189972" cy="3443835"/>
          </a:xfrm>
        </p:spPr>
        <p:txBody>
          <a:bodyPr>
            <a:noAutofit/>
          </a:bodyPr>
          <a:lstStyle/>
          <a:p>
            <a:r>
              <a:rPr lang="zh-CN" altLang="en-US" sz="1800" dirty="0"/>
              <a:t>环境状态</a:t>
            </a:r>
            <a:r>
              <a:rPr lang="en-US" altLang="zh-CN" sz="1800" dirty="0"/>
              <a:t>World </a:t>
            </a:r>
            <a:r>
              <a:rPr lang="en-US" sz="1800" dirty="0"/>
              <a:t>state:</a:t>
            </a:r>
          </a:p>
          <a:p>
            <a:pPr lvl="1"/>
            <a:r>
              <a:rPr lang="en-US" sz="1600" dirty="0"/>
              <a:t>Agent positions: 120</a:t>
            </a:r>
          </a:p>
          <a:p>
            <a:pPr lvl="1"/>
            <a:r>
              <a:rPr lang="en-US" sz="1600" dirty="0"/>
              <a:t>Food count: 30</a:t>
            </a:r>
          </a:p>
          <a:p>
            <a:pPr lvl="1"/>
            <a:r>
              <a:rPr lang="en-US" sz="1600" dirty="0"/>
              <a:t>Ghost positions: 12</a:t>
            </a:r>
          </a:p>
          <a:p>
            <a:pPr lvl="1"/>
            <a:r>
              <a:rPr lang="en-US" sz="1600" dirty="0"/>
              <a:t>Agent facing: NSEW</a:t>
            </a:r>
            <a:br>
              <a:rPr lang="en-US" sz="1600" dirty="0"/>
            </a:br>
            <a:endParaRPr lang="en-US" sz="1600" dirty="0"/>
          </a:p>
          <a:p>
            <a:r>
              <a:rPr lang="zh-CN" altLang="en-US" sz="1800" dirty="0"/>
              <a:t>状态维数：</a:t>
            </a:r>
            <a:endParaRPr lang="en-US" sz="1800" dirty="0"/>
          </a:p>
          <a:p>
            <a:pPr lvl="1"/>
            <a:r>
              <a:rPr lang="zh-CN" altLang="en-US" sz="1600" dirty="0"/>
              <a:t>世界状态</a:t>
            </a:r>
            <a:r>
              <a:rPr lang="en-US" sz="1600" dirty="0"/>
              <a:t>?</a:t>
            </a:r>
          </a:p>
          <a:p>
            <a:pPr lvl="1">
              <a:buFont typeface="Wingdings" pitchFamily="2" charset="2"/>
              <a:buNone/>
            </a:pPr>
            <a:r>
              <a:rPr lang="en-US" sz="1600" dirty="0"/>
              <a:t>	120x(2</a:t>
            </a:r>
            <a:r>
              <a:rPr lang="en-US" sz="1600" baseline="30000" dirty="0"/>
              <a:t>30</a:t>
            </a:r>
            <a:r>
              <a:rPr lang="en-US" sz="1600" dirty="0"/>
              <a:t>)x(12</a:t>
            </a:r>
            <a:r>
              <a:rPr lang="en-US" sz="1600" baseline="30000" dirty="0"/>
              <a:t>2</a:t>
            </a:r>
            <a:r>
              <a:rPr lang="en-US" sz="1600" dirty="0"/>
              <a:t>)x4</a:t>
            </a:r>
          </a:p>
          <a:p>
            <a:pPr lvl="1"/>
            <a:r>
              <a:rPr lang="zh-CN" altLang="en-US" sz="1600" dirty="0"/>
              <a:t>路径规划所需状态</a:t>
            </a:r>
            <a:r>
              <a:rPr lang="en-US" sz="1600" dirty="0"/>
              <a:t>?</a:t>
            </a:r>
          </a:p>
          <a:p>
            <a:pPr lvl="1">
              <a:buFont typeface="Wingdings" pitchFamily="2" charset="2"/>
              <a:buNone/>
            </a:pPr>
            <a:r>
              <a:rPr lang="en-US" sz="1600" dirty="0"/>
              <a:t>	120</a:t>
            </a:r>
          </a:p>
          <a:p>
            <a:pPr lvl="1"/>
            <a:r>
              <a:rPr lang="zh-CN" altLang="en-US" sz="1600" dirty="0"/>
              <a:t>吃光所有豆豆所需的状态</a:t>
            </a:r>
            <a:r>
              <a:rPr lang="en-US" sz="1600" dirty="0"/>
              <a:t>?</a:t>
            </a:r>
          </a:p>
          <a:p>
            <a:pPr lvl="1">
              <a:buFont typeface="Wingdings" pitchFamily="2" charset="2"/>
              <a:buNone/>
            </a:pPr>
            <a:r>
              <a:rPr lang="en-US" sz="1600" dirty="0"/>
              <a:t>	120x(2</a:t>
            </a:r>
            <a:r>
              <a:rPr lang="en-US" sz="1600" baseline="30000" dirty="0"/>
              <a:t>30</a:t>
            </a:r>
            <a:r>
              <a:rPr lang="en-US" sz="1600" dirty="0"/>
              <a:t>)</a:t>
            </a:r>
          </a:p>
          <a:p>
            <a:pPr lvl="1">
              <a:buFont typeface="Wingdings" pitchFamily="2" charset="2"/>
              <a:buNone/>
            </a:pPr>
            <a:endParaRPr lang="en-US" sz="1600" dirty="0"/>
          </a:p>
        </p:txBody>
      </p:sp>
      <p:pic>
        <p:nvPicPr>
          <p:cNvPr id="11268" name="Picture 3" descr="Z:\Shared with PC\boxSearch.png"/>
          <p:cNvPicPr>
            <a:picLocks noChangeAspect="1" noChangeArrowheads="1"/>
          </p:cNvPicPr>
          <p:nvPr/>
        </p:nvPicPr>
        <p:blipFill>
          <a:blip r:embed="rId3" cstate="print"/>
          <a:srcRect/>
          <a:stretch>
            <a:fillRect/>
          </a:stretch>
        </p:blipFill>
        <p:spPr bwMode="auto">
          <a:xfrm>
            <a:off x="4964330" y="1725787"/>
            <a:ext cx="3405312" cy="3461643"/>
          </a:xfrm>
          <a:prstGeom prst="rect">
            <a:avLst/>
          </a:prstGeom>
          <a:noFill/>
          <a:ln w="9525">
            <a:noFill/>
            <a:miter lim="800000"/>
            <a:headEnd/>
            <a:tailEnd/>
          </a:ln>
        </p:spPr>
      </p:pic>
    </p:spTree>
    <p:extLst>
      <p:ext uri="{BB962C8B-B14F-4D97-AF65-F5344CB8AC3E}">
        <p14:creationId xmlns:p14="http://schemas.microsoft.com/office/powerpoint/2010/main" val="29204491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7">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7">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67">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67">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67">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26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lstStyle/>
          <a:p>
            <a:pPr>
              <a:lnSpc>
                <a:spcPct val="150000"/>
              </a:lnSpc>
            </a:pPr>
            <a:r>
              <a:rPr lang="zh-CN" altLang="en-US" sz="3200" dirty="0">
                <a:solidFill>
                  <a:srgbClr val="003161"/>
                </a:solidFill>
              </a:rPr>
              <a:t>搜索的基本概念</a:t>
            </a:r>
          </a:p>
          <a:p>
            <a:pPr>
              <a:lnSpc>
                <a:spcPct val="150000"/>
              </a:lnSpc>
            </a:pPr>
            <a:r>
              <a:rPr lang="zh-CN" altLang="en-US" sz="3200" dirty="0">
                <a:solidFill>
                  <a:srgbClr val="003161"/>
                </a:solidFill>
              </a:rPr>
              <a:t>状态空间表示方法</a:t>
            </a:r>
            <a:endParaRPr lang="en-US" altLang="zh-CN" sz="3200" dirty="0">
              <a:solidFill>
                <a:srgbClr val="003161"/>
              </a:solidFill>
            </a:endParaRPr>
          </a:p>
          <a:p>
            <a:pPr>
              <a:lnSpc>
                <a:spcPct val="150000"/>
              </a:lnSpc>
            </a:pPr>
            <a:r>
              <a:rPr lang="zh-CN" altLang="en-US" sz="3200" dirty="0">
                <a:solidFill>
                  <a:srgbClr val="003161"/>
                </a:solidFill>
              </a:rPr>
              <a:t>盲目搜索策略</a:t>
            </a:r>
          </a:p>
          <a:p>
            <a:pPr>
              <a:lnSpc>
                <a:spcPct val="150000"/>
              </a:lnSpc>
            </a:pPr>
            <a:r>
              <a:rPr lang="zh-CN" altLang="en-US" sz="3200" dirty="0">
                <a:solidFill>
                  <a:srgbClr val="C00000"/>
                </a:solidFill>
              </a:rPr>
              <a:t>启发式搜索策略</a:t>
            </a:r>
          </a:p>
          <a:p>
            <a:pPr>
              <a:lnSpc>
                <a:spcPct val="150000"/>
              </a:lnSpc>
            </a:pPr>
            <a:endParaRPr lang="zh-CN" altLang="en-US" dirty="0"/>
          </a:p>
        </p:txBody>
      </p:sp>
      <p:sp>
        <p:nvSpPr>
          <p:cNvPr id="4" name="灯片编号占位符 3"/>
          <p:cNvSpPr>
            <a:spLocks noGrp="1"/>
          </p:cNvSpPr>
          <p:nvPr>
            <p:ph type="sldNum" sz="quarter" idx="11"/>
          </p:nvPr>
        </p:nvSpPr>
        <p:spPr/>
        <p:txBody>
          <a:bodyPr/>
          <a:lstStyle/>
          <a:p>
            <a:fld id="{339A6E09-F5C8-4E88-8A4B-297BF10FE49A}" type="slidenum">
              <a:rPr lang="zh-CN" altLang="en-US" smtClean="0"/>
              <a:pPr/>
              <a:t>59</a:t>
            </a:fld>
            <a:endParaRPr lang="zh-CN" altLang="en-US" dirty="0"/>
          </a:p>
        </p:txBody>
      </p:sp>
    </p:spTree>
    <p:extLst>
      <p:ext uri="{BB962C8B-B14F-4D97-AF65-F5344CB8AC3E}">
        <p14:creationId xmlns:p14="http://schemas.microsoft.com/office/powerpoint/2010/main" val="120463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基于实例的</a:t>
            </a:r>
            <a:r>
              <a:rPr lang="zh-CN" altLang="en-US" dirty="0" smtClean="0"/>
              <a:t>系统</a:t>
            </a:r>
            <a:r>
              <a:rPr lang="en-US" altLang="zh-CN" dirty="0" smtClean="0"/>
              <a:t/>
            </a:r>
            <a:br>
              <a:rPr lang="en-US" altLang="zh-CN" dirty="0" smtClean="0"/>
            </a:br>
            <a:r>
              <a:rPr lang="zh-CN" altLang="en-US" sz="2000" dirty="0" smtClean="0"/>
              <a:t>（</a:t>
            </a:r>
            <a:r>
              <a:rPr lang="en-US" altLang="zh-CN" sz="2000" dirty="0"/>
              <a:t>Case-Based Systems, CBS</a:t>
            </a:r>
            <a:r>
              <a:rPr lang="zh-CN" altLang="en-US" sz="2000" dirty="0"/>
              <a: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628650" y="1392766"/>
                <a:ext cx="7886700" cy="4493683"/>
              </a:xfrm>
            </p:spPr>
            <p:txBody>
              <a:bodyPr>
                <a:normAutofit lnSpcReduction="10000"/>
              </a:bodyPr>
              <a:lstStyle/>
              <a:p>
                <a:r>
                  <a:rPr lang="zh-CN" altLang="en-US" dirty="0" smtClean="0"/>
                  <a:t>对问题的了解非常少，或基本没有有关求解的知识，还能用计算机解决问题吗？</a:t>
                </a:r>
              </a:p>
              <a:p>
                <a:r>
                  <a:rPr lang="zh-CN" altLang="en-US" dirty="0" smtClean="0"/>
                  <a:t>认定了一组输入和结果</a:t>
                </a:r>
                <a14:m>
                  <m:oMath xmlns:m="http://schemas.openxmlformats.org/officeDocument/2006/math">
                    <m:r>
                      <a:rPr lang="en-US" altLang="zh-CN" b="0" i="0" smtClean="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b="0" i="1" baseline="-25000" smtClean="0">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𝑜</m:t>
                        </m:r>
                        <m:r>
                          <a:rPr lang="en-US" altLang="zh-CN" b="0" i="1" baseline="-25000" smtClean="0">
                            <a:latin typeface="Cambria Math" panose="02040503050406030204" pitchFamily="18" charset="0"/>
                          </a:rPr>
                          <m:t>1</m:t>
                        </m:r>
                      </m:e>
                    </m:d>
                    <m:r>
                      <a:rPr lang="zh-CN" altLang="en-US" i="1" baseline="-25000">
                        <a:latin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b="0" i="1" baseline="-25000" smtClean="0">
                            <a:latin typeface="Cambria Math" panose="02040503050406030204" pitchFamily="18" charset="0"/>
                          </a:rPr>
                          <m:t>2</m:t>
                        </m:r>
                        <m:r>
                          <a:rPr lang="en-US" altLang="zh-CN" i="1">
                            <a:latin typeface="Cambria Math" panose="02040503050406030204" pitchFamily="18" charset="0"/>
                          </a:rPr>
                          <m:t>,</m:t>
                        </m:r>
                        <m:r>
                          <a:rPr lang="en-US" altLang="zh-CN" i="1">
                            <a:latin typeface="Cambria Math" panose="02040503050406030204" pitchFamily="18" charset="0"/>
                          </a:rPr>
                          <m:t>𝑜</m:t>
                        </m:r>
                        <m:r>
                          <a:rPr lang="en-US" altLang="zh-CN" b="0" i="1" baseline="-25000" smtClean="0">
                            <a:latin typeface="Cambria Math" panose="02040503050406030204" pitchFamily="18" charset="0"/>
                          </a:rPr>
                          <m:t>2</m:t>
                        </m:r>
                      </m:e>
                    </m:d>
                    <m:r>
                      <a:rPr lang="zh-CN" altLang="en-US" i="1" baseline="-25000" smtClean="0">
                        <a:latin typeface="Cambria Math" panose="02040503050406030204" pitchFamily="18" charset="0"/>
                      </a:rPr>
                      <m:t>，</m:t>
                    </m:r>
                    <m:r>
                      <a:rPr lang="en-US" altLang="zh-CN" i="1" baseline="-25000">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rPr>
                        </m:ctrlPr>
                      </m:dPr>
                      <m:e>
                        <m:r>
                          <a:rPr lang="en-US" altLang="zh-CN" i="1">
                            <a:latin typeface="Cambria Math" panose="02040503050406030204" pitchFamily="18" charset="0"/>
                          </a:rPr>
                          <m:t>𝑖</m:t>
                        </m:r>
                        <m:r>
                          <m:rPr>
                            <m:sty m:val="p"/>
                          </m:rPr>
                          <a:rPr lang="en-US" altLang="zh-CN" i="1" baseline="-25000">
                            <a:latin typeface="Cambria Math" panose="02040503050406030204" pitchFamily="18" charset="0"/>
                          </a:rPr>
                          <m:t>n</m:t>
                        </m:r>
                        <m:r>
                          <a:rPr lang="en-US" altLang="zh-CN" i="1">
                            <a:latin typeface="Cambria Math" panose="02040503050406030204" pitchFamily="18" charset="0"/>
                          </a:rPr>
                          <m:t>,</m:t>
                        </m:r>
                        <m:r>
                          <a:rPr lang="en-US" altLang="zh-CN" i="1">
                            <a:latin typeface="Cambria Math" panose="02040503050406030204" pitchFamily="18" charset="0"/>
                          </a:rPr>
                          <m:t>𝑜𝑛</m:t>
                        </m:r>
                      </m:e>
                    </m:d>
                    <m:r>
                      <a:rPr lang="en-US" altLang="zh-CN" b="0" i="1" smtClean="0">
                        <a:latin typeface="Cambria Math" panose="02040503050406030204" pitchFamily="18" charset="0"/>
                      </a:rPr>
                      <m:t>}</m:t>
                    </m:r>
                    <m:r>
                      <a:rPr lang="zh-CN" altLang="en-US" i="1">
                        <a:latin typeface="Cambria Math" panose="02040503050406030204" pitchFamily="18" charset="0"/>
                      </a:rPr>
                      <m:t>是</m:t>
                    </m:r>
                  </m:oMath>
                </a14:m>
                <a:r>
                  <a:rPr lang="zh-CN" altLang="en-US" dirty="0" smtClean="0"/>
                  <a:t>一个问题的实例，就可能实现一个简单求解程序（死记硬背）</a:t>
                </a:r>
                <a:endParaRPr lang="en-US" altLang="zh-CN" dirty="0" smtClean="0"/>
              </a:p>
              <a:p>
                <a:endParaRPr lang="en-US" altLang="zh-CN" dirty="0" smtClean="0"/>
              </a:p>
              <a:p>
                <a:endParaRPr lang="en-US" altLang="zh-CN" dirty="0"/>
              </a:p>
              <a:p>
                <a:endParaRPr lang="en-US" altLang="zh-CN" dirty="0" smtClean="0"/>
              </a:p>
              <a:p>
                <a:endParaRPr lang="en-US" altLang="zh-CN" dirty="0"/>
              </a:p>
              <a:p>
                <a:endParaRPr lang="en-US" altLang="zh-CN" dirty="0" smtClean="0"/>
              </a:p>
              <a:p>
                <a:r>
                  <a:rPr lang="zh-CN" altLang="en-US" dirty="0" smtClean="0"/>
                  <a:t>推而广之：“归纳” 或 “学习”</a:t>
                </a:r>
                <a:r>
                  <a:rPr lang="en-US" altLang="zh-CN" dirty="0" smtClean="0"/>
                  <a:t>-&gt; </a:t>
                </a:r>
                <a:r>
                  <a:rPr lang="zh-CN" altLang="en-US" dirty="0" smtClean="0">
                    <a:solidFill>
                      <a:srgbClr val="C00000"/>
                    </a:solidFill>
                  </a:rPr>
                  <a:t>机器学习</a:t>
                </a:r>
                <a:endParaRPr lang="zh-CN" altLang="en-US" dirty="0">
                  <a:solidFill>
                    <a:srgbClr val="C00000"/>
                  </a:solidFill>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628650" y="1392766"/>
                <a:ext cx="7886700" cy="4493683"/>
              </a:xfrm>
              <a:blipFill rotWithShape="0">
                <a:blip r:embed="rId2"/>
                <a:stretch>
                  <a:fillRect l="-1005" t="-1897"/>
                </a:stretch>
              </a:blipFill>
            </p:spPr>
            <p:txBody>
              <a:bodyPr/>
              <a:lstStyle/>
              <a:p>
                <a:r>
                  <a:rPr lang="zh-CN" altLang="en-US">
                    <a:noFill/>
                  </a:rPr>
                  <a:t> </a:t>
                </a:r>
              </a:p>
            </p:txBody>
          </p:sp>
        </mc:Fallback>
      </mc:AlternateContent>
      <p:sp>
        <p:nvSpPr>
          <p:cNvPr id="4" name="灯片编号占位符 3"/>
          <p:cNvSpPr>
            <a:spLocks noGrp="1"/>
          </p:cNvSpPr>
          <p:nvPr>
            <p:ph type="sldNum" sz="quarter" idx="11"/>
          </p:nvPr>
        </p:nvSpPr>
        <p:spPr/>
        <p:txBody>
          <a:bodyPr/>
          <a:lstStyle/>
          <a:p>
            <a:fld id="{339A6E09-F5C8-4E88-8A4B-297BF10FE49A}" type="slidenum">
              <a:rPr lang="zh-CN" altLang="en-US" smtClean="0"/>
              <a:pPr/>
              <a:t>6</a:t>
            </a:fld>
            <a:endParaRPr lang="zh-CN" altLang="en-US" dirty="0"/>
          </a:p>
        </p:txBody>
      </p:sp>
      <p:pic>
        <p:nvPicPr>
          <p:cNvPr id="5" name="图片 4"/>
          <p:cNvPicPr>
            <a:picLocks noChangeAspect="1"/>
          </p:cNvPicPr>
          <p:nvPr/>
        </p:nvPicPr>
        <p:blipFill>
          <a:blip r:embed="rId3"/>
          <a:stretch>
            <a:fillRect/>
          </a:stretch>
        </p:blipFill>
        <p:spPr>
          <a:xfrm>
            <a:off x="3048130" y="3152864"/>
            <a:ext cx="2726942" cy="1876336"/>
          </a:xfrm>
          <a:prstGeom prst="rect">
            <a:avLst/>
          </a:prstGeom>
        </p:spPr>
      </p:pic>
    </p:spTree>
    <p:extLst>
      <p:ext uri="{BB962C8B-B14F-4D97-AF65-F5344CB8AC3E}">
        <p14:creationId xmlns:p14="http://schemas.microsoft.com/office/powerpoint/2010/main" val="123148641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启发式策略</a:t>
            </a:r>
          </a:p>
        </p:txBody>
      </p:sp>
      <p:sp>
        <p:nvSpPr>
          <p:cNvPr id="3" name="内容占位符 2"/>
          <p:cNvSpPr>
            <a:spLocks noGrp="1"/>
          </p:cNvSpPr>
          <p:nvPr>
            <p:ph idx="1"/>
          </p:nvPr>
        </p:nvSpPr>
        <p:spPr>
          <a:xfrm>
            <a:off x="628649" y="1392767"/>
            <a:ext cx="8004711" cy="4229100"/>
          </a:xfrm>
        </p:spPr>
        <p:txBody>
          <a:bodyPr/>
          <a:lstStyle/>
          <a:p>
            <a:pPr>
              <a:lnSpc>
                <a:spcPct val="120000"/>
              </a:lnSpc>
            </a:pPr>
            <a:r>
              <a:rPr lang="zh-CN" altLang="en-US" dirty="0">
                <a:solidFill>
                  <a:srgbClr val="C00000"/>
                </a:solidFill>
              </a:rPr>
              <a:t>启发式信息</a:t>
            </a:r>
            <a:r>
              <a:rPr lang="zh-CN" altLang="en-US" dirty="0"/>
              <a:t>：用来简化搜索过程有关具体问题领域的特性信息叫做启发信息</a:t>
            </a:r>
            <a:endParaRPr lang="en-US" altLang="zh-CN" dirty="0"/>
          </a:p>
          <a:p>
            <a:pPr>
              <a:lnSpc>
                <a:spcPct val="120000"/>
              </a:lnSpc>
            </a:pPr>
            <a:r>
              <a:rPr lang="zh-CN" altLang="en-US" dirty="0"/>
              <a:t>启发式图搜索策略（利用启发信息的搜索方法）的特点：重排</a:t>
            </a:r>
            <a:r>
              <a:rPr lang="en-US" altLang="zh-CN" dirty="0"/>
              <a:t>OPEN</a:t>
            </a:r>
            <a:r>
              <a:rPr lang="zh-CN" altLang="en-US" dirty="0"/>
              <a:t>表，选择最有希望的节点加以扩展</a:t>
            </a:r>
            <a:endParaRPr lang="en-US" altLang="zh-CN" dirty="0"/>
          </a:p>
          <a:p>
            <a:pPr>
              <a:lnSpc>
                <a:spcPct val="120000"/>
              </a:lnSpc>
            </a:pPr>
            <a:r>
              <a:rPr lang="zh-CN" altLang="en-US" dirty="0"/>
              <a:t>适合用启发式策略的两种基本情况：</a:t>
            </a:r>
            <a:endParaRPr lang="en-US" altLang="zh-CN" dirty="0"/>
          </a:p>
          <a:p>
            <a:pPr marL="273050" lvl="1" indent="0">
              <a:lnSpc>
                <a:spcPct val="120000"/>
              </a:lnSpc>
              <a:buNone/>
            </a:pPr>
            <a:r>
              <a:rPr lang="zh-CN" altLang="en-US" dirty="0"/>
              <a:t>（</a:t>
            </a:r>
            <a:r>
              <a:rPr lang="en-US" altLang="zh-CN" dirty="0"/>
              <a:t>1</a:t>
            </a:r>
            <a:r>
              <a:rPr lang="zh-CN" altLang="en-US" dirty="0"/>
              <a:t>）由于存在问题陈述和数据获取的模糊性，可能会使代求解问题</a:t>
            </a:r>
            <a:r>
              <a:rPr lang="zh-CN" altLang="en-US" dirty="0">
                <a:solidFill>
                  <a:srgbClr val="C00000"/>
                </a:solidFill>
              </a:rPr>
              <a:t>没有一个确定的解</a:t>
            </a:r>
            <a:r>
              <a:rPr lang="zh-CN" altLang="en-US" dirty="0"/>
              <a:t>；</a:t>
            </a:r>
          </a:p>
          <a:p>
            <a:pPr marL="273050" lvl="1" indent="0">
              <a:lnSpc>
                <a:spcPct val="120000"/>
              </a:lnSpc>
              <a:buNone/>
            </a:pPr>
            <a:r>
              <a:rPr lang="zh-CN" altLang="en-US" dirty="0"/>
              <a:t>（</a:t>
            </a:r>
            <a:r>
              <a:rPr lang="en-US" altLang="zh-CN" dirty="0"/>
              <a:t>2</a:t>
            </a:r>
            <a:r>
              <a:rPr lang="zh-CN" altLang="en-US" dirty="0"/>
              <a:t>）虽然一个问题可能有确定解，但是其状态空间特别大，搜索中生成扩展的状态数会</a:t>
            </a:r>
            <a:r>
              <a:rPr lang="zh-CN" altLang="en-US" dirty="0">
                <a:solidFill>
                  <a:srgbClr val="C00000"/>
                </a:solidFill>
              </a:rPr>
              <a:t>随着搜索的深度呈指数级增长</a:t>
            </a:r>
            <a:r>
              <a:rPr lang="zh-CN" altLang="en-US" dirty="0"/>
              <a:t>。</a:t>
            </a:r>
          </a:p>
          <a:p>
            <a:endParaRPr lang="zh-CN" altLang="en-US" dirty="0"/>
          </a:p>
        </p:txBody>
      </p:sp>
      <p:sp>
        <p:nvSpPr>
          <p:cNvPr id="4" name="灯片编号占位符 3"/>
          <p:cNvSpPr>
            <a:spLocks noGrp="1"/>
          </p:cNvSpPr>
          <p:nvPr>
            <p:ph type="sldNum" sz="quarter" idx="11"/>
          </p:nvPr>
        </p:nvSpPr>
        <p:spPr/>
        <p:txBody>
          <a:bodyPr/>
          <a:lstStyle/>
          <a:p>
            <a:fld id="{339A6E09-F5C8-4E88-8A4B-297BF10FE49A}" type="slidenum">
              <a:rPr lang="zh-CN" altLang="en-US" smtClean="0"/>
              <a:pPr/>
              <a:t>60</a:t>
            </a:fld>
            <a:endParaRPr lang="zh-CN" altLang="en-US" dirty="0"/>
          </a:p>
        </p:txBody>
      </p:sp>
    </p:spTree>
    <p:extLst>
      <p:ext uri="{BB962C8B-B14F-4D97-AF65-F5344CB8AC3E}">
        <p14:creationId xmlns:p14="http://schemas.microsoft.com/office/powerpoint/2010/main" val="120787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启发信息和估价函数</a:t>
            </a:r>
          </a:p>
        </p:txBody>
      </p:sp>
      <p:sp>
        <p:nvSpPr>
          <p:cNvPr id="3" name="内容占位符 2"/>
          <p:cNvSpPr>
            <a:spLocks noGrp="1"/>
          </p:cNvSpPr>
          <p:nvPr>
            <p:ph idx="1"/>
          </p:nvPr>
        </p:nvSpPr>
        <p:spPr>
          <a:xfrm>
            <a:off x="628650" y="1233519"/>
            <a:ext cx="7886700" cy="4802551"/>
          </a:xfrm>
        </p:spPr>
        <p:txBody>
          <a:bodyPr>
            <a:normAutofit fontScale="92500" lnSpcReduction="10000"/>
          </a:bodyPr>
          <a:lstStyle/>
          <a:p>
            <a:r>
              <a:rPr lang="zh-CN" altLang="en-US" sz="2600" dirty="0"/>
              <a:t>在具体求解中，能够利用与该问题有关的信息来简化搜索过程，称此类信息为启发信息。</a:t>
            </a:r>
          </a:p>
          <a:p>
            <a:r>
              <a:rPr lang="zh-CN" altLang="en-US" sz="2600" dirty="0">
                <a:solidFill>
                  <a:srgbClr val="C00000"/>
                </a:solidFill>
              </a:rPr>
              <a:t>启发式搜索</a:t>
            </a:r>
            <a:r>
              <a:rPr lang="zh-CN" altLang="en-US" sz="2600" dirty="0"/>
              <a:t>：利用启发信息的搜索过程。</a:t>
            </a:r>
            <a:endParaRPr lang="en-US" altLang="zh-CN" sz="2600" dirty="0"/>
          </a:p>
          <a:p>
            <a:r>
              <a:rPr lang="zh-CN" altLang="en-US" sz="2600" dirty="0"/>
              <a:t>按运用的方法分类：</a:t>
            </a:r>
          </a:p>
          <a:p>
            <a:pPr marL="457200" lvl="1" indent="0">
              <a:buNone/>
            </a:pPr>
            <a:r>
              <a:rPr lang="zh-CN" altLang="en-US" sz="2100" dirty="0"/>
              <a:t>（</a:t>
            </a:r>
            <a:r>
              <a:rPr lang="en-US" altLang="zh-CN" sz="2100" dirty="0"/>
              <a:t>1</a:t>
            </a:r>
            <a:r>
              <a:rPr lang="zh-CN" altLang="en-US" sz="2100" dirty="0"/>
              <a:t>）陈述性启发信息：用于更准确、更精炼地描述状态</a:t>
            </a:r>
          </a:p>
          <a:p>
            <a:pPr marL="457200" lvl="1" indent="0">
              <a:buNone/>
            </a:pPr>
            <a:r>
              <a:rPr lang="zh-CN" altLang="en-US" sz="2100" dirty="0"/>
              <a:t>（</a:t>
            </a:r>
            <a:r>
              <a:rPr lang="en-US" altLang="zh-CN" sz="2100" dirty="0"/>
              <a:t>2</a:t>
            </a:r>
            <a:r>
              <a:rPr lang="zh-CN" altLang="en-US" sz="2100" dirty="0"/>
              <a:t>）过程性启发信息：用于构造操作算子</a:t>
            </a:r>
          </a:p>
          <a:p>
            <a:pPr marL="457200" lvl="1" indent="0">
              <a:buNone/>
            </a:pPr>
            <a:r>
              <a:rPr lang="zh-CN" altLang="en-US" sz="2100" dirty="0"/>
              <a:t>（</a:t>
            </a:r>
            <a:r>
              <a:rPr lang="en-US" altLang="zh-CN" sz="2100" dirty="0"/>
              <a:t>3</a:t>
            </a:r>
            <a:r>
              <a:rPr lang="zh-CN" altLang="en-US" sz="2100" dirty="0"/>
              <a:t>）</a:t>
            </a:r>
            <a:r>
              <a:rPr lang="zh-CN" altLang="en-US" sz="2100" dirty="0">
                <a:solidFill>
                  <a:srgbClr val="C00000"/>
                </a:solidFill>
              </a:rPr>
              <a:t>控制性启发信息</a:t>
            </a:r>
            <a:r>
              <a:rPr lang="zh-CN" altLang="en-US" sz="2100" dirty="0"/>
              <a:t>：表示控制策略的知识</a:t>
            </a:r>
          </a:p>
          <a:p>
            <a:r>
              <a:rPr lang="zh-CN" altLang="en-US" sz="2600" dirty="0"/>
              <a:t>按作用分类： </a:t>
            </a:r>
          </a:p>
          <a:p>
            <a:pPr marL="1085850" lvl="1" indent="-628650">
              <a:buNone/>
            </a:pPr>
            <a:r>
              <a:rPr lang="zh-CN" altLang="en-US" sz="2100" dirty="0"/>
              <a:t>（</a:t>
            </a:r>
            <a:r>
              <a:rPr lang="en-US" altLang="zh-CN" sz="2100" dirty="0"/>
              <a:t>1</a:t>
            </a:r>
            <a:r>
              <a:rPr lang="zh-CN" altLang="en-US" sz="2100" dirty="0"/>
              <a:t>）</a:t>
            </a:r>
            <a:r>
              <a:rPr lang="zh-CN" altLang="en-US" sz="2100" dirty="0">
                <a:solidFill>
                  <a:srgbClr val="C00000"/>
                </a:solidFill>
              </a:rPr>
              <a:t>用于扩展节点的选择</a:t>
            </a:r>
            <a:r>
              <a:rPr lang="zh-CN" altLang="en-US" sz="2100" dirty="0"/>
              <a:t>，即用于决定应先扩展哪一个节点，以免盲目扩展</a:t>
            </a:r>
          </a:p>
          <a:p>
            <a:pPr marL="1085850" lvl="1" indent="-628650">
              <a:buNone/>
            </a:pPr>
            <a:r>
              <a:rPr lang="zh-CN" altLang="en-US" sz="2100" dirty="0"/>
              <a:t>（</a:t>
            </a:r>
            <a:r>
              <a:rPr lang="en-US" altLang="zh-CN" sz="2100" dirty="0"/>
              <a:t>2</a:t>
            </a:r>
            <a:r>
              <a:rPr lang="zh-CN" altLang="en-US" sz="2100" dirty="0"/>
              <a:t>）用于生成节点的选择，即用于决定要生成哪些后继节点，以免盲目生成过多无用的节点</a:t>
            </a:r>
          </a:p>
          <a:p>
            <a:pPr marL="1085850" lvl="1" indent="-628650">
              <a:buNone/>
            </a:pPr>
            <a:r>
              <a:rPr lang="zh-CN" altLang="en-US" sz="2100" dirty="0"/>
              <a:t>（</a:t>
            </a:r>
            <a:r>
              <a:rPr lang="en-US" altLang="zh-CN" sz="2100" dirty="0"/>
              <a:t>3</a:t>
            </a:r>
            <a:r>
              <a:rPr lang="zh-CN" altLang="en-US" sz="2100" dirty="0"/>
              <a:t>）用于删除节点的选择，即用于决定删除哪些无用节点，以免造成进一步的时空浪费</a:t>
            </a:r>
          </a:p>
          <a:p>
            <a:endParaRPr lang="en-US" altLang="zh-CN" dirty="0"/>
          </a:p>
          <a:p>
            <a:endParaRPr lang="zh-CN" altLang="en-US" dirty="0"/>
          </a:p>
        </p:txBody>
      </p:sp>
      <p:sp>
        <p:nvSpPr>
          <p:cNvPr id="4" name="灯片编号占位符 3"/>
          <p:cNvSpPr>
            <a:spLocks noGrp="1"/>
          </p:cNvSpPr>
          <p:nvPr>
            <p:ph type="sldNum" sz="quarter" idx="11"/>
          </p:nvPr>
        </p:nvSpPr>
        <p:spPr/>
        <p:txBody>
          <a:bodyPr/>
          <a:lstStyle/>
          <a:p>
            <a:fld id="{339A6E09-F5C8-4E88-8A4B-297BF10FE49A}" type="slidenum">
              <a:rPr lang="zh-CN" altLang="en-US" smtClean="0"/>
              <a:pPr/>
              <a:t>61</a:t>
            </a:fld>
            <a:endParaRPr lang="zh-CN" altLang="en-US" dirty="0"/>
          </a:p>
        </p:txBody>
      </p:sp>
    </p:spTree>
    <p:extLst>
      <p:ext uri="{BB962C8B-B14F-4D97-AF65-F5344CB8AC3E}">
        <p14:creationId xmlns:p14="http://schemas.microsoft.com/office/powerpoint/2010/main" val="3649865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启发信息和估价函数</a:t>
            </a:r>
          </a:p>
        </p:txBody>
      </p:sp>
      <p:sp>
        <p:nvSpPr>
          <p:cNvPr id="3" name="内容占位符 2"/>
          <p:cNvSpPr>
            <a:spLocks noGrp="1"/>
          </p:cNvSpPr>
          <p:nvPr>
            <p:ph idx="1"/>
          </p:nvPr>
        </p:nvSpPr>
        <p:spPr>
          <a:xfrm>
            <a:off x="403632" y="1303692"/>
            <a:ext cx="8192621" cy="4229100"/>
          </a:xfrm>
        </p:spPr>
        <p:txBody>
          <a:bodyPr/>
          <a:lstStyle/>
          <a:p>
            <a:pPr algn="just">
              <a:lnSpc>
                <a:spcPct val="120000"/>
              </a:lnSpc>
              <a:spcBef>
                <a:spcPts val="0"/>
              </a:spcBef>
              <a:buClr>
                <a:srgbClr val="003161"/>
              </a:buClr>
              <a:defRPr/>
            </a:pPr>
            <a:r>
              <a:rPr lang="zh-CN" altLang="en-US" dirty="0">
                <a:latin typeface="Times New Roman" panose="02020603050405020304" pitchFamily="18" charset="0"/>
              </a:rPr>
              <a:t>估价函数（</a:t>
            </a:r>
            <a:r>
              <a:rPr lang="en-US" altLang="zh-CN" dirty="0">
                <a:latin typeface="Times New Roman" panose="02020603050405020304" pitchFamily="18" charset="0"/>
              </a:rPr>
              <a:t>evaluation function</a:t>
            </a:r>
            <a:r>
              <a:rPr lang="zh-CN" altLang="en-US" dirty="0">
                <a:latin typeface="Times New Roman" panose="02020603050405020304" pitchFamily="18" charset="0"/>
              </a:rPr>
              <a:t>）：估算</a:t>
            </a:r>
            <a:r>
              <a:rPr lang="zh-CN" altLang="en-US" dirty="0">
                <a:solidFill>
                  <a:srgbClr val="C00000"/>
                </a:solidFill>
                <a:latin typeface="Times New Roman" panose="02020603050405020304" pitchFamily="18" charset="0"/>
              </a:rPr>
              <a:t>节点“希望”程度的量度</a:t>
            </a:r>
            <a:r>
              <a:rPr lang="zh-CN" altLang="en-US" dirty="0">
                <a:latin typeface="Times New Roman" panose="02020603050405020304" pitchFamily="18" charset="0"/>
              </a:rPr>
              <a:t>。</a:t>
            </a:r>
          </a:p>
          <a:p>
            <a:pPr algn="just">
              <a:lnSpc>
                <a:spcPct val="120000"/>
              </a:lnSpc>
              <a:spcBef>
                <a:spcPts val="0"/>
              </a:spcBef>
              <a:buClr>
                <a:srgbClr val="003161"/>
              </a:buClr>
              <a:defRPr/>
            </a:pPr>
            <a:r>
              <a:rPr lang="zh-CN" altLang="en-US" dirty="0">
                <a:solidFill>
                  <a:srgbClr val="C00000"/>
                </a:solidFill>
                <a:latin typeface="Times New Roman" panose="02020603050405020304" pitchFamily="18" charset="0"/>
              </a:rPr>
              <a:t>估价函数值 </a:t>
            </a:r>
            <a:r>
              <a:rPr lang="en-US" altLang="zh-CN" i="1" dirty="0">
                <a:solidFill>
                  <a:srgbClr val="C00000"/>
                </a:solidFill>
                <a:latin typeface="Times New Roman" panose="02020603050405020304" pitchFamily="18" charset="0"/>
              </a:rPr>
              <a:t>f</a:t>
            </a:r>
            <a:r>
              <a:rPr lang="en-US" altLang="zh-CN" dirty="0">
                <a:solidFill>
                  <a:srgbClr val="C00000"/>
                </a:solidFill>
                <a:latin typeface="Times New Roman" panose="02020603050405020304" pitchFamily="18" charset="0"/>
              </a:rPr>
              <a:t>(</a:t>
            </a:r>
            <a:r>
              <a:rPr lang="en-US" altLang="zh-CN" i="1" dirty="0">
                <a:solidFill>
                  <a:srgbClr val="C00000"/>
                </a:solidFill>
                <a:latin typeface="Times New Roman" panose="02020603050405020304" pitchFamily="18" charset="0"/>
              </a:rPr>
              <a:t>n</a:t>
            </a:r>
            <a:r>
              <a:rPr lang="en-US" altLang="zh-CN" dirty="0">
                <a:solidFill>
                  <a:srgbClr val="C00000"/>
                </a:solidFill>
                <a:latin typeface="Times New Roman" panose="02020603050405020304" pitchFamily="18" charset="0"/>
              </a:rPr>
              <a:t>) </a:t>
            </a:r>
            <a:r>
              <a:rPr lang="zh-CN" altLang="en-US" dirty="0">
                <a:latin typeface="Times New Roman" panose="02020603050405020304" pitchFamily="18" charset="0"/>
              </a:rPr>
              <a:t>：从初始节点经过</a:t>
            </a:r>
            <a:r>
              <a:rPr lang="en-US" altLang="zh-CN" i="1" dirty="0">
                <a:latin typeface="Times New Roman" panose="02020603050405020304" pitchFamily="18" charset="0"/>
              </a:rPr>
              <a:t>n</a:t>
            </a:r>
            <a:r>
              <a:rPr lang="zh-CN" altLang="en-US" dirty="0">
                <a:latin typeface="Times New Roman" panose="02020603050405020304" pitchFamily="18" charset="0"/>
              </a:rPr>
              <a:t>节点到达目标节点的路径的最小代价估计值，其一般形式是</a:t>
            </a:r>
          </a:p>
          <a:p>
            <a:pPr algn="just">
              <a:lnSpc>
                <a:spcPct val="120000"/>
              </a:lnSpc>
              <a:spcBef>
                <a:spcPts val="0"/>
              </a:spcBef>
              <a:buClr>
                <a:srgbClr val="003161"/>
              </a:buClr>
              <a:defRPr/>
            </a:pPr>
            <a:endParaRPr lang="zh-CN" altLang="en-US" dirty="0">
              <a:latin typeface="Times New Roman" panose="02020603050405020304" pitchFamily="18" charset="0"/>
            </a:endParaRPr>
          </a:p>
          <a:p>
            <a:pPr algn="just">
              <a:spcBef>
                <a:spcPts val="0"/>
              </a:spcBef>
              <a:buClr>
                <a:srgbClr val="003161"/>
              </a:buClr>
              <a:buSzPct val="60000"/>
              <a:defRPr/>
            </a:pPr>
            <a:r>
              <a:rPr lang="zh-CN" altLang="en-US" dirty="0">
                <a:solidFill>
                  <a:srgbClr val="C00000"/>
                </a:solidFill>
                <a:latin typeface="Times New Roman" panose="02020603050405020304" pitchFamily="18" charset="0"/>
              </a:rPr>
              <a:t> </a:t>
            </a:r>
            <a:r>
              <a:rPr lang="en-US" altLang="zh-CN" i="1" dirty="0">
                <a:solidFill>
                  <a:srgbClr val="C00000"/>
                </a:solidFill>
                <a:latin typeface="Times New Roman" panose="02020603050405020304" pitchFamily="18" charset="0"/>
              </a:rPr>
              <a:t>g</a:t>
            </a:r>
            <a:r>
              <a:rPr lang="en-US" altLang="zh-CN" dirty="0">
                <a:solidFill>
                  <a:srgbClr val="C00000"/>
                </a:solidFill>
                <a:latin typeface="Times New Roman" panose="02020603050405020304" pitchFamily="18" charset="0"/>
              </a:rPr>
              <a:t>(</a:t>
            </a:r>
            <a:r>
              <a:rPr lang="en-US" altLang="zh-CN" i="1" dirty="0">
                <a:solidFill>
                  <a:srgbClr val="C00000"/>
                </a:solidFill>
                <a:latin typeface="Times New Roman" panose="02020603050405020304" pitchFamily="18" charset="0"/>
              </a:rPr>
              <a:t>n</a:t>
            </a:r>
            <a:r>
              <a:rPr lang="en-US" altLang="zh-CN" dirty="0">
                <a:solidFill>
                  <a:srgbClr val="C00000"/>
                </a:solidFill>
                <a:latin typeface="Times New Roman" panose="02020603050405020304" pitchFamily="18" charset="0"/>
              </a:rPr>
              <a:t>)</a:t>
            </a:r>
            <a:r>
              <a:rPr lang="zh-CN" altLang="en-US" dirty="0">
                <a:latin typeface="Times New Roman" panose="02020603050405020304" pitchFamily="18" charset="0"/>
              </a:rPr>
              <a:t>：从初始节点 </a:t>
            </a:r>
            <a:r>
              <a:rPr lang="en-US" altLang="zh-CN" i="1" dirty="0">
                <a:latin typeface="Times New Roman" panose="02020603050405020304" pitchFamily="18" charset="0"/>
              </a:rPr>
              <a:t>S</a:t>
            </a:r>
            <a:r>
              <a:rPr lang="en-US" altLang="zh-CN" baseline="-25000" dirty="0">
                <a:latin typeface="Times New Roman" panose="02020603050405020304" pitchFamily="18" charset="0"/>
              </a:rPr>
              <a:t>0 </a:t>
            </a:r>
            <a:r>
              <a:rPr lang="zh-CN" altLang="en-US" dirty="0">
                <a:latin typeface="Times New Roman" panose="02020603050405020304" pitchFamily="18" charset="0"/>
              </a:rPr>
              <a:t>到节点 </a:t>
            </a:r>
            <a:r>
              <a:rPr lang="en-US" altLang="zh-CN" i="1" dirty="0">
                <a:latin typeface="Times New Roman" panose="02020603050405020304" pitchFamily="18" charset="0"/>
              </a:rPr>
              <a:t>n </a:t>
            </a:r>
            <a:r>
              <a:rPr lang="zh-CN" altLang="en-US" dirty="0">
                <a:latin typeface="Times New Roman" panose="02020603050405020304" pitchFamily="18" charset="0"/>
              </a:rPr>
              <a:t>的</a:t>
            </a:r>
            <a:r>
              <a:rPr lang="zh-CN" altLang="en-US" dirty="0">
                <a:solidFill>
                  <a:srgbClr val="0000FF"/>
                </a:solidFill>
                <a:latin typeface="Times New Roman" panose="02020603050405020304" pitchFamily="18" charset="0"/>
              </a:rPr>
              <a:t>实际代价</a:t>
            </a:r>
            <a:r>
              <a:rPr lang="zh-CN" altLang="en-US" dirty="0">
                <a:latin typeface="Times New Roman" panose="02020603050405020304" pitchFamily="18" charset="0"/>
              </a:rPr>
              <a:t> ；</a:t>
            </a:r>
          </a:p>
          <a:p>
            <a:pPr algn="just">
              <a:spcBef>
                <a:spcPts val="0"/>
              </a:spcBef>
              <a:buClr>
                <a:srgbClr val="003161"/>
              </a:buClr>
              <a:buSzPct val="60000"/>
              <a:defRPr/>
            </a:pPr>
            <a:r>
              <a:rPr lang="zh-CN" altLang="en-US" i="1" dirty="0">
                <a:latin typeface="Times New Roman" panose="02020603050405020304" pitchFamily="18" charset="0"/>
              </a:rPr>
              <a:t> </a:t>
            </a:r>
            <a:r>
              <a:rPr lang="en-US" altLang="zh-CN" i="1" dirty="0">
                <a:solidFill>
                  <a:srgbClr val="C00000"/>
                </a:solidFill>
                <a:latin typeface="Times New Roman" panose="02020603050405020304" pitchFamily="18" charset="0"/>
              </a:rPr>
              <a:t>h</a:t>
            </a:r>
            <a:r>
              <a:rPr lang="en-US" altLang="zh-CN" dirty="0">
                <a:solidFill>
                  <a:srgbClr val="C00000"/>
                </a:solidFill>
                <a:latin typeface="Times New Roman" panose="02020603050405020304" pitchFamily="18" charset="0"/>
              </a:rPr>
              <a:t>(</a:t>
            </a:r>
            <a:r>
              <a:rPr lang="en-US" altLang="zh-CN" i="1" dirty="0">
                <a:solidFill>
                  <a:srgbClr val="C00000"/>
                </a:solidFill>
                <a:latin typeface="Times New Roman" panose="02020603050405020304" pitchFamily="18" charset="0"/>
              </a:rPr>
              <a:t>n</a:t>
            </a:r>
            <a:r>
              <a:rPr lang="en-US" altLang="zh-CN" dirty="0">
                <a:solidFill>
                  <a:srgbClr val="C00000"/>
                </a:solidFill>
                <a:latin typeface="Times New Roman" panose="02020603050405020304" pitchFamily="18" charset="0"/>
              </a:rPr>
              <a:t>)</a:t>
            </a:r>
            <a:r>
              <a:rPr lang="zh-CN" altLang="en-US" dirty="0">
                <a:latin typeface="Times New Roman" panose="02020603050405020304" pitchFamily="18" charset="0"/>
              </a:rPr>
              <a:t>：从节点 </a:t>
            </a:r>
            <a:r>
              <a:rPr lang="en-US" altLang="zh-CN" i="1" dirty="0">
                <a:latin typeface="Times New Roman" panose="02020603050405020304" pitchFamily="18" charset="0"/>
              </a:rPr>
              <a:t>n </a:t>
            </a:r>
            <a:r>
              <a:rPr lang="zh-CN" altLang="en-US" dirty="0">
                <a:latin typeface="Times New Roman" panose="02020603050405020304" pitchFamily="18" charset="0"/>
              </a:rPr>
              <a:t>到目标节点 </a:t>
            </a:r>
            <a:r>
              <a:rPr lang="en-US" altLang="zh-CN" i="1" dirty="0" err="1">
                <a:latin typeface="Times New Roman" panose="02020603050405020304" pitchFamily="18" charset="0"/>
              </a:rPr>
              <a:t>S</a:t>
            </a:r>
            <a:r>
              <a:rPr lang="en-US" altLang="zh-CN" i="1" baseline="-25000" dirty="0" err="1">
                <a:latin typeface="Times New Roman" panose="02020603050405020304" pitchFamily="18" charset="0"/>
              </a:rPr>
              <a:t>g</a:t>
            </a:r>
            <a:r>
              <a:rPr lang="en-US" altLang="zh-CN" i="1" baseline="-25000" dirty="0">
                <a:latin typeface="Times New Roman" panose="02020603050405020304" pitchFamily="18" charset="0"/>
              </a:rPr>
              <a:t> </a:t>
            </a:r>
            <a:r>
              <a:rPr lang="zh-CN" altLang="en-US" dirty="0">
                <a:latin typeface="Times New Roman" panose="02020603050405020304" pitchFamily="18" charset="0"/>
              </a:rPr>
              <a:t>的最优路径的</a:t>
            </a:r>
            <a:r>
              <a:rPr lang="zh-CN" altLang="en-US" dirty="0">
                <a:solidFill>
                  <a:srgbClr val="0000FF"/>
                </a:solidFill>
                <a:latin typeface="Times New Roman" panose="02020603050405020304" pitchFamily="18" charset="0"/>
              </a:rPr>
              <a:t>估计代价</a:t>
            </a:r>
            <a:r>
              <a:rPr lang="zh-CN" altLang="en-US" dirty="0">
                <a:latin typeface="Times New Roman" panose="02020603050405020304" pitchFamily="18" charset="0"/>
              </a:rPr>
              <a:t>，称为</a:t>
            </a:r>
            <a:r>
              <a:rPr lang="zh-CN" altLang="en-US" dirty="0">
                <a:solidFill>
                  <a:srgbClr val="C00000"/>
                </a:solidFill>
                <a:latin typeface="Times New Roman" panose="02020603050405020304" pitchFamily="18" charset="0"/>
              </a:rPr>
              <a:t>启发函数</a:t>
            </a:r>
            <a:r>
              <a:rPr lang="zh-CN" altLang="en-US" dirty="0">
                <a:latin typeface="Times New Roman" panose="02020603050405020304" pitchFamily="18" charset="0"/>
              </a:rPr>
              <a:t>。</a:t>
            </a:r>
            <a:endParaRPr lang="zh-CN" altLang="en-US" dirty="0"/>
          </a:p>
        </p:txBody>
      </p:sp>
      <p:sp>
        <p:nvSpPr>
          <p:cNvPr id="4" name="灯片编号占位符 3"/>
          <p:cNvSpPr>
            <a:spLocks noGrp="1"/>
          </p:cNvSpPr>
          <p:nvPr>
            <p:ph type="sldNum" sz="quarter" idx="11"/>
          </p:nvPr>
        </p:nvSpPr>
        <p:spPr/>
        <p:txBody>
          <a:bodyPr/>
          <a:lstStyle/>
          <a:p>
            <a:fld id="{339A6E09-F5C8-4E88-8A4B-297BF10FE49A}" type="slidenum">
              <a:rPr lang="zh-CN" altLang="en-US" smtClean="0"/>
              <a:pPr/>
              <a:t>62</a:t>
            </a:fld>
            <a:endParaRPr lang="zh-CN" altLang="en-US" dirty="0"/>
          </a:p>
        </p:txBody>
      </p:sp>
      <p:graphicFrame>
        <p:nvGraphicFramePr>
          <p:cNvPr id="5" name="对象 4"/>
          <p:cNvGraphicFramePr>
            <a:graphicFrameLocks/>
          </p:cNvGraphicFramePr>
          <p:nvPr>
            <p:extLst>
              <p:ext uri="{D42A27DB-BD31-4B8C-83A1-F6EECF244321}">
                <p14:modId xmlns:p14="http://schemas.microsoft.com/office/powerpoint/2010/main" val="3193885298"/>
              </p:ext>
            </p:extLst>
          </p:nvPr>
        </p:nvGraphicFramePr>
        <p:xfrm>
          <a:off x="2869827" y="3117783"/>
          <a:ext cx="2826123" cy="474729"/>
        </p:xfrm>
        <a:graphic>
          <a:graphicData uri="http://schemas.openxmlformats.org/presentationml/2006/ole">
            <mc:AlternateContent xmlns:mc="http://schemas.openxmlformats.org/markup-compatibility/2006">
              <mc:Choice xmlns:v="urn:schemas-microsoft-com:vml" Requires="v">
                <p:oleObj spid="_x0000_s15613" r:id="rId3" imgW="1142932" imgH="152280" progId="Equation.3">
                  <p:embed/>
                </p:oleObj>
              </mc:Choice>
              <mc:Fallback>
                <p:oleObj r:id="rId3" imgW="1142932" imgH="152280" progId="Equation.3">
                  <p:embed/>
                  <p:pic>
                    <p:nvPicPr>
                      <p:cNvPr id="5" name="对象 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9827" y="3117783"/>
                        <a:ext cx="2826123" cy="474729"/>
                      </a:xfrm>
                      <a:prstGeom prst="rect">
                        <a:avLst/>
                      </a:prstGeom>
                      <a:noFill/>
                      <a:ln>
                        <a:noFill/>
                      </a:ln>
                      <a:extLst/>
                    </p:spPr>
                  </p:pic>
                </p:oleObj>
              </mc:Fallback>
            </mc:AlternateContent>
          </a:graphicData>
        </a:graphic>
      </p:graphicFrame>
      <p:sp>
        <p:nvSpPr>
          <p:cNvPr id="6" name="矩形 5"/>
          <p:cNvSpPr/>
          <p:nvPr/>
        </p:nvSpPr>
        <p:spPr>
          <a:xfrm>
            <a:off x="946671" y="4785969"/>
            <a:ext cx="7906871" cy="1175706"/>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515938" lvl="1" indent="-515938" algn="just">
              <a:spcBef>
                <a:spcPct val="20000"/>
              </a:spcBef>
            </a:pPr>
            <a:r>
              <a:rPr lang="en-US" altLang="zh-CN" sz="2200" i="1" dirty="0">
                <a:solidFill>
                  <a:schemeClr val="accent2"/>
                </a:solidFill>
                <a:latin typeface="Times New Roman" pitchFamily="18" charset="0"/>
              </a:rPr>
              <a:t>h</a:t>
            </a:r>
            <a:r>
              <a:rPr lang="en-US" altLang="zh-CN" sz="2200" dirty="0">
                <a:solidFill>
                  <a:schemeClr val="accent2"/>
                </a:solidFill>
                <a:latin typeface="Times New Roman" pitchFamily="18" charset="0"/>
              </a:rPr>
              <a:t>(</a:t>
            </a:r>
            <a:r>
              <a:rPr lang="en-US" altLang="zh-CN" sz="2200" i="1" dirty="0">
                <a:solidFill>
                  <a:schemeClr val="accent2"/>
                </a:solidFill>
                <a:latin typeface="Times New Roman" pitchFamily="18" charset="0"/>
              </a:rPr>
              <a:t>n</a:t>
            </a:r>
            <a:r>
              <a:rPr lang="en-US" altLang="zh-CN" sz="2200" dirty="0">
                <a:solidFill>
                  <a:schemeClr val="accent2"/>
                </a:solidFill>
                <a:latin typeface="Times New Roman" pitchFamily="18" charset="0"/>
              </a:rPr>
              <a:t>)</a:t>
            </a:r>
            <a:r>
              <a:rPr lang="zh-CN" altLang="en-US" sz="2200" dirty="0">
                <a:latin typeface="Times New Roman" pitchFamily="18" charset="0"/>
              </a:rPr>
              <a:t>比重大：降低搜索工作量，但可能导致找不到最优解；</a:t>
            </a:r>
          </a:p>
          <a:p>
            <a:pPr marL="515938" lvl="1" indent="-515938" algn="just">
              <a:spcBef>
                <a:spcPct val="20000"/>
              </a:spcBef>
            </a:pPr>
            <a:r>
              <a:rPr lang="en-US" altLang="zh-CN" sz="2200" i="1" dirty="0">
                <a:solidFill>
                  <a:schemeClr val="accent2"/>
                </a:solidFill>
                <a:latin typeface="Times New Roman" pitchFamily="18" charset="0"/>
              </a:rPr>
              <a:t>h</a:t>
            </a:r>
            <a:r>
              <a:rPr lang="en-US" altLang="zh-CN" sz="2200" dirty="0">
                <a:solidFill>
                  <a:schemeClr val="accent2"/>
                </a:solidFill>
                <a:latin typeface="Times New Roman" pitchFamily="18" charset="0"/>
              </a:rPr>
              <a:t>(</a:t>
            </a:r>
            <a:r>
              <a:rPr lang="en-US" altLang="zh-CN" sz="2200" i="1" dirty="0">
                <a:solidFill>
                  <a:schemeClr val="accent2"/>
                </a:solidFill>
                <a:latin typeface="Times New Roman" pitchFamily="18" charset="0"/>
              </a:rPr>
              <a:t>n</a:t>
            </a:r>
            <a:r>
              <a:rPr lang="en-US" altLang="zh-CN" sz="2200" dirty="0">
                <a:solidFill>
                  <a:schemeClr val="accent2"/>
                </a:solidFill>
                <a:latin typeface="Times New Roman" pitchFamily="18" charset="0"/>
              </a:rPr>
              <a:t>)</a:t>
            </a:r>
            <a:r>
              <a:rPr lang="zh-CN" altLang="en-US" sz="2200" dirty="0">
                <a:latin typeface="Times New Roman" pitchFamily="18" charset="0"/>
              </a:rPr>
              <a:t>比重小：一般导致工作量加大，极限情况下变为盲目搜索，但可能可以找到最优解。</a:t>
            </a:r>
          </a:p>
        </p:txBody>
      </p:sp>
    </p:spTree>
    <p:extLst>
      <p:ext uri="{BB962C8B-B14F-4D97-AF65-F5344CB8AC3E}">
        <p14:creationId xmlns:p14="http://schemas.microsoft.com/office/powerpoint/2010/main" val="1214810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启发信息和估价函数</a:t>
            </a:r>
          </a:p>
        </p:txBody>
      </p:sp>
      <p:sp>
        <p:nvSpPr>
          <p:cNvPr id="3" name="内容占位符 2"/>
          <p:cNvSpPr>
            <a:spLocks noGrp="1"/>
          </p:cNvSpPr>
          <p:nvPr>
            <p:ph idx="1"/>
          </p:nvPr>
        </p:nvSpPr>
        <p:spPr>
          <a:xfrm>
            <a:off x="628650" y="1392767"/>
            <a:ext cx="6331548" cy="4463596"/>
          </a:xfrm>
        </p:spPr>
        <p:txBody>
          <a:bodyPr>
            <a:normAutofit lnSpcReduction="10000"/>
          </a:bodyPr>
          <a:lstStyle/>
          <a:p>
            <a:pPr marL="0" indent="0" algn="just">
              <a:buNone/>
            </a:pPr>
            <a:r>
              <a:rPr lang="zh-CN" altLang="en-US" dirty="0">
                <a:latin typeface="+mn-ea"/>
              </a:rPr>
              <a:t>例</a:t>
            </a:r>
            <a:r>
              <a:rPr lang="en-US" altLang="zh-CN" dirty="0">
                <a:latin typeface="+mn-ea"/>
                <a:cs typeface="Times New Roman" pitchFamily="18" charset="0"/>
              </a:rPr>
              <a:t> </a:t>
            </a:r>
            <a:r>
              <a:rPr lang="zh-CN" altLang="en-US" dirty="0">
                <a:latin typeface="+mn-ea"/>
              </a:rPr>
              <a:t>八数码问题的启发函数：</a:t>
            </a:r>
            <a:endParaRPr lang="en-US" altLang="zh-CN" dirty="0">
              <a:latin typeface="+mn-ea"/>
            </a:endParaRPr>
          </a:p>
          <a:p>
            <a:pPr marL="0" indent="0" algn="just">
              <a:buNone/>
            </a:pPr>
            <a:endParaRPr lang="zh-CN" altLang="en-US" dirty="0">
              <a:latin typeface="+mn-ea"/>
            </a:endParaRPr>
          </a:p>
          <a:p>
            <a:pPr algn="just">
              <a:lnSpc>
                <a:spcPct val="120000"/>
              </a:lnSpc>
              <a:buClr>
                <a:srgbClr val="003262"/>
              </a:buClr>
              <a:buSzPct val="80000"/>
            </a:pPr>
            <a:r>
              <a:rPr lang="zh-CN" altLang="en-US" dirty="0">
                <a:latin typeface="+mn-ea"/>
              </a:rPr>
              <a:t>启发函数</a:t>
            </a:r>
            <a:r>
              <a:rPr lang="en-US" altLang="zh-CN" dirty="0">
                <a:latin typeface="+mn-ea"/>
              </a:rPr>
              <a:t>1: </a:t>
            </a:r>
            <a:r>
              <a:rPr lang="zh-CN" altLang="en-US" dirty="0">
                <a:latin typeface="+mn-ea"/>
              </a:rPr>
              <a:t>取一棋局与目标棋局相比，其位置不符的</a:t>
            </a:r>
            <a:r>
              <a:rPr lang="zh-CN" altLang="en-US" dirty="0">
                <a:solidFill>
                  <a:srgbClr val="C00000"/>
                </a:solidFill>
                <a:latin typeface="+mn-ea"/>
              </a:rPr>
              <a:t>数码数目</a:t>
            </a:r>
            <a:r>
              <a:rPr lang="zh-CN" altLang="en-US" dirty="0">
                <a:latin typeface="+mn-ea"/>
              </a:rPr>
              <a:t>，例如</a:t>
            </a:r>
            <a:r>
              <a:rPr lang="en-US" altLang="zh-CN" i="1" dirty="0">
                <a:solidFill>
                  <a:srgbClr val="0000FF"/>
                </a:solidFill>
                <a:latin typeface="+mn-ea"/>
              </a:rPr>
              <a:t>h</a:t>
            </a:r>
            <a:r>
              <a:rPr lang="en-US" altLang="zh-CN" dirty="0">
                <a:solidFill>
                  <a:srgbClr val="0000FF"/>
                </a:solidFill>
                <a:latin typeface="+mn-ea"/>
              </a:rPr>
              <a:t>(</a:t>
            </a:r>
            <a:r>
              <a:rPr lang="en-US" altLang="zh-CN" i="1" dirty="0">
                <a:solidFill>
                  <a:srgbClr val="0000FF"/>
                </a:solidFill>
                <a:latin typeface="+mn-ea"/>
              </a:rPr>
              <a:t>S</a:t>
            </a:r>
            <a:r>
              <a:rPr lang="en-US" altLang="zh-CN" baseline="-25000" dirty="0">
                <a:solidFill>
                  <a:srgbClr val="0000FF"/>
                </a:solidFill>
                <a:latin typeface="+mn-ea"/>
              </a:rPr>
              <a:t>0</a:t>
            </a:r>
            <a:r>
              <a:rPr lang="en-US" altLang="zh-CN" dirty="0">
                <a:solidFill>
                  <a:srgbClr val="0000FF"/>
                </a:solidFill>
                <a:latin typeface="+mn-ea"/>
              </a:rPr>
              <a:t>) = 5</a:t>
            </a:r>
            <a:r>
              <a:rPr lang="en-US" altLang="zh-CN" dirty="0">
                <a:latin typeface="+mn-ea"/>
              </a:rPr>
              <a:t>;</a:t>
            </a:r>
          </a:p>
          <a:p>
            <a:pPr algn="just">
              <a:lnSpc>
                <a:spcPct val="120000"/>
              </a:lnSpc>
              <a:buClr>
                <a:srgbClr val="003262"/>
              </a:buClr>
              <a:buSzPct val="80000"/>
            </a:pPr>
            <a:r>
              <a:rPr lang="zh-CN" altLang="en-US" dirty="0">
                <a:latin typeface="+mn-ea"/>
              </a:rPr>
              <a:t>启发函数</a:t>
            </a:r>
            <a:r>
              <a:rPr lang="en-US" altLang="zh-CN" dirty="0">
                <a:latin typeface="+mn-ea"/>
              </a:rPr>
              <a:t>2: </a:t>
            </a:r>
            <a:r>
              <a:rPr lang="zh-CN" altLang="en-US" dirty="0">
                <a:latin typeface="+mn-ea"/>
              </a:rPr>
              <a:t>各数码移到目标位置所需移动的</a:t>
            </a:r>
            <a:r>
              <a:rPr lang="zh-CN" altLang="en-US" dirty="0">
                <a:solidFill>
                  <a:srgbClr val="C00000"/>
                </a:solidFill>
                <a:latin typeface="+mn-ea"/>
              </a:rPr>
              <a:t>距离的总和</a:t>
            </a:r>
            <a:r>
              <a:rPr lang="zh-CN" altLang="en-US" dirty="0">
                <a:latin typeface="+mn-ea"/>
              </a:rPr>
              <a:t>，例如</a:t>
            </a:r>
            <a:r>
              <a:rPr lang="en-US" altLang="zh-CN" i="1" dirty="0">
                <a:solidFill>
                  <a:srgbClr val="0000FF"/>
                </a:solidFill>
                <a:latin typeface="+mn-ea"/>
              </a:rPr>
              <a:t>h</a:t>
            </a:r>
            <a:r>
              <a:rPr lang="en-US" altLang="zh-CN" dirty="0">
                <a:solidFill>
                  <a:srgbClr val="0000FF"/>
                </a:solidFill>
                <a:latin typeface="+mn-ea"/>
              </a:rPr>
              <a:t>(</a:t>
            </a:r>
            <a:r>
              <a:rPr lang="en-US" altLang="zh-CN" i="1" dirty="0">
                <a:solidFill>
                  <a:srgbClr val="0000FF"/>
                </a:solidFill>
                <a:latin typeface="+mn-ea"/>
              </a:rPr>
              <a:t>S</a:t>
            </a:r>
            <a:r>
              <a:rPr lang="en-US" altLang="zh-CN" baseline="-25000" dirty="0">
                <a:solidFill>
                  <a:srgbClr val="0000FF"/>
                </a:solidFill>
                <a:latin typeface="+mn-ea"/>
              </a:rPr>
              <a:t>0</a:t>
            </a:r>
            <a:r>
              <a:rPr lang="en-US" altLang="zh-CN" dirty="0">
                <a:solidFill>
                  <a:srgbClr val="0000FF"/>
                </a:solidFill>
                <a:latin typeface="+mn-ea"/>
              </a:rPr>
              <a:t>) =6</a:t>
            </a:r>
            <a:r>
              <a:rPr lang="en-US" altLang="zh-CN" dirty="0">
                <a:latin typeface="+mn-ea"/>
              </a:rPr>
              <a:t>;</a:t>
            </a:r>
          </a:p>
          <a:p>
            <a:pPr algn="just">
              <a:lnSpc>
                <a:spcPct val="120000"/>
              </a:lnSpc>
              <a:buClr>
                <a:srgbClr val="003262"/>
              </a:buClr>
              <a:buSzPct val="80000"/>
            </a:pPr>
            <a:r>
              <a:rPr lang="zh-CN" altLang="en-US" dirty="0">
                <a:latin typeface="+mn-ea"/>
              </a:rPr>
              <a:t>启发函数</a:t>
            </a:r>
            <a:r>
              <a:rPr lang="en-US" altLang="zh-CN" dirty="0">
                <a:latin typeface="+mn-ea"/>
              </a:rPr>
              <a:t>3</a:t>
            </a:r>
            <a:r>
              <a:rPr lang="zh-CN" altLang="en-US" dirty="0">
                <a:latin typeface="+mn-ea"/>
              </a:rPr>
              <a:t>：对每一对逆转数码乘以一个倍数</a:t>
            </a:r>
            <a:r>
              <a:rPr lang="en-US" altLang="zh-CN" dirty="0">
                <a:latin typeface="+mn-ea"/>
              </a:rPr>
              <a:t>, </a:t>
            </a:r>
            <a:r>
              <a:rPr lang="zh-CN" altLang="en-US" dirty="0">
                <a:latin typeface="+mn-ea"/>
              </a:rPr>
              <a:t>例如</a:t>
            </a:r>
            <a:r>
              <a:rPr lang="en-US" altLang="zh-CN" dirty="0">
                <a:latin typeface="+mn-ea"/>
              </a:rPr>
              <a:t>3</a:t>
            </a:r>
            <a:r>
              <a:rPr lang="zh-CN" altLang="en-US" dirty="0">
                <a:latin typeface="+mn-ea"/>
              </a:rPr>
              <a:t>倍，则</a:t>
            </a:r>
            <a:r>
              <a:rPr lang="en-US" altLang="zh-CN" i="1" dirty="0">
                <a:solidFill>
                  <a:srgbClr val="0000FF"/>
                </a:solidFill>
                <a:latin typeface="+mn-ea"/>
              </a:rPr>
              <a:t>h</a:t>
            </a:r>
            <a:r>
              <a:rPr lang="en-US" altLang="zh-CN" dirty="0">
                <a:solidFill>
                  <a:srgbClr val="0000FF"/>
                </a:solidFill>
                <a:latin typeface="+mn-ea"/>
              </a:rPr>
              <a:t>(</a:t>
            </a:r>
            <a:r>
              <a:rPr lang="en-US" altLang="zh-CN" i="1" dirty="0">
                <a:solidFill>
                  <a:srgbClr val="0000FF"/>
                </a:solidFill>
                <a:latin typeface="+mn-ea"/>
              </a:rPr>
              <a:t>S</a:t>
            </a:r>
            <a:r>
              <a:rPr lang="en-US" altLang="zh-CN" baseline="-25000" dirty="0">
                <a:solidFill>
                  <a:srgbClr val="0000FF"/>
                </a:solidFill>
                <a:latin typeface="+mn-ea"/>
              </a:rPr>
              <a:t>0</a:t>
            </a:r>
            <a:r>
              <a:rPr lang="en-US" altLang="zh-CN" dirty="0">
                <a:solidFill>
                  <a:srgbClr val="0000FF"/>
                </a:solidFill>
                <a:latin typeface="+mn-ea"/>
              </a:rPr>
              <a:t>) =3</a:t>
            </a:r>
            <a:r>
              <a:rPr lang="en-US" altLang="zh-CN" dirty="0">
                <a:latin typeface="+mn-ea"/>
              </a:rPr>
              <a:t>;</a:t>
            </a:r>
          </a:p>
          <a:p>
            <a:pPr algn="just">
              <a:lnSpc>
                <a:spcPct val="120000"/>
              </a:lnSpc>
              <a:buClr>
                <a:srgbClr val="003262"/>
              </a:buClr>
              <a:buSzPct val="80000"/>
            </a:pPr>
            <a:r>
              <a:rPr lang="zh-CN" altLang="en-US" dirty="0">
                <a:latin typeface="+mn-ea"/>
              </a:rPr>
              <a:t>启发函数</a:t>
            </a:r>
            <a:r>
              <a:rPr lang="en-US" altLang="zh-CN" dirty="0">
                <a:latin typeface="+mn-ea"/>
              </a:rPr>
              <a:t>4</a:t>
            </a:r>
            <a:r>
              <a:rPr lang="zh-CN" altLang="en-US" dirty="0">
                <a:latin typeface="+mn-ea"/>
              </a:rPr>
              <a:t>：将位置不符数码数目的总和与</a:t>
            </a:r>
            <a:r>
              <a:rPr lang="en-US" altLang="zh-CN" dirty="0">
                <a:latin typeface="+mn-ea"/>
              </a:rPr>
              <a:t>3</a:t>
            </a:r>
            <a:r>
              <a:rPr lang="zh-CN" altLang="en-US" dirty="0">
                <a:latin typeface="+mn-ea"/>
              </a:rPr>
              <a:t>倍数码逆转数目相加，例如</a:t>
            </a:r>
            <a:r>
              <a:rPr lang="en-US" altLang="zh-CN" i="1" dirty="0">
                <a:solidFill>
                  <a:srgbClr val="0000FF"/>
                </a:solidFill>
                <a:latin typeface="+mn-ea"/>
              </a:rPr>
              <a:t>h </a:t>
            </a:r>
            <a:r>
              <a:rPr lang="en-US" altLang="zh-CN" dirty="0">
                <a:solidFill>
                  <a:srgbClr val="0000FF"/>
                </a:solidFill>
                <a:latin typeface="+mn-ea"/>
              </a:rPr>
              <a:t>(</a:t>
            </a:r>
            <a:r>
              <a:rPr lang="en-US" altLang="zh-CN" i="1" dirty="0">
                <a:solidFill>
                  <a:srgbClr val="0000FF"/>
                </a:solidFill>
                <a:latin typeface="+mn-ea"/>
              </a:rPr>
              <a:t>S</a:t>
            </a:r>
            <a:r>
              <a:rPr lang="en-US" altLang="zh-CN" baseline="-25000" dirty="0">
                <a:solidFill>
                  <a:srgbClr val="0000FF"/>
                </a:solidFill>
                <a:latin typeface="+mn-ea"/>
              </a:rPr>
              <a:t>0</a:t>
            </a:r>
            <a:r>
              <a:rPr lang="en-US" altLang="zh-CN" dirty="0">
                <a:solidFill>
                  <a:srgbClr val="0000FF"/>
                </a:solidFill>
                <a:latin typeface="+mn-ea"/>
              </a:rPr>
              <a:t>) =8</a:t>
            </a:r>
            <a:r>
              <a:rPr lang="zh-CN" altLang="en-US" dirty="0">
                <a:latin typeface="+mn-ea"/>
              </a:rPr>
              <a:t>。</a:t>
            </a:r>
          </a:p>
          <a:p>
            <a:endParaRPr lang="zh-CN" altLang="en-US" dirty="0">
              <a:latin typeface="+mn-ea"/>
            </a:endParaRPr>
          </a:p>
        </p:txBody>
      </p:sp>
      <p:sp>
        <p:nvSpPr>
          <p:cNvPr id="4" name="灯片编号占位符 3"/>
          <p:cNvSpPr>
            <a:spLocks noGrp="1"/>
          </p:cNvSpPr>
          <p:nvPr>
            <p:ph type="sldNum" sz="quarter" idx="11"/>
          </p:nvPr>
        </p:nvSpPr>
        <p:spPr/>
        <p:txBody>
          <a:bodyPr/>
          <a:lstStyle/>
          <a:p>
            <a:fld id="{339A6E09-F5C8-4E88-8A4B-297BF10FE49A}" type="slidenum">
              <a:rPr lang="zh-CN" altLang="en-US" smtClean="0"/>
              <a:pPr/>
              <a:t>63</a:t>
            </a:fld>
            <a:endParaRPr lang="zh-CN" altLang="en-US" dirty="0"/>
          </a:p>
        </p:txBody>
      </p:sp>
      <p:graphicFrame>
        <p:nvGraphicFramePr>
          <p:cNvPr id="5" name="表格 4"/>
          <p:cNvGraphicFramePr>
            <a:graphicFrameLocks noGrp="1"/>
          </p:cNvGraphicFramePr>
          <p:nvPr/>
        </p:nvGraphicFramePr>
        <p:xfrm>
          <a:off x="7203551" y="1185477"/>
          <a:ext cx="1733550" cy="1590894"/>
        </p:xfrm>
        <a:graphic>
          <a:graphicData uri="http://schemas.openxmlformats.org/drawingml/2006/table">
            <a:tbl>
              <a:tblPr/>
              <a:tblGrid>
                <a:gridCol w="576263">
                  <a:extLst>
                    <a:ext uri="{9D8B030D-6E8A-4147-A177-3AD203B41FA5}">
                      <a16:colId xmlns="" xmlns:a16="http://schemas.microsoft.com/office/drawing/2014/main" val="20000"/>
                    </a:ext>
                  </a:extLst>
                </a:gridCol>
                <a:gridCol w="576262">
                  <a:extLst>
                    <a:ext uri="{9D8B030D-6E8A-4147-A177-3AD203B41FA5}">
                      <a16:colId xmlns="" xmlns:a16="http://schemas.microsoft.com/office/drawing/2014/main" val="20001"/>
                    </a:ext>
                  </a:extLst>
                </a:gridCol>
                <a:gridCol w="581025">
                  <a:extLst>
                    <a:ext uri="{9D8B030D-6E8A-4147-A177-3AD203B41FA5}">
                      <a16:colId xmlns="" xmlns:a16="http://schemas.microsoft.com/office/drawing/2014/main" val="20002"/>
                    </a:ext>
                  </a:extLst>
                </a:gridCol>
              </a:tblGrid>
              <a:tr h="530225">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24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2</a:t>
                      </a:r>
                    </a:p>
                  </a:txBody>
                  <a:tcPr marT="45693" marB="456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9F7FD"/>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24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a:t>
                      </a: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9F7FD"/>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p>
                  </a:txBody>
                  <a:tcPr marT="45693" marB="456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9F7FD"/>
                    </a:solidFill>
                  </a:tcPr>
                </a:tc>
                <a:extLst>
                  <a:ext uri="{0D108BD9-81ED-4DB2-BD59-A6C34878D82A}">
                    <a16:rowId xmlns="" xmlns:a16="http://schemas.microsoft.com/office/drawing/2014/main" val="10000"/>
                  </a:ext>
                </a:extLst>
              </a:tr>
              <a:tr h="530225">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24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7</a:t>
                      </a:r>
                    </a:p>
                  </a:txBody>
                  <a:tcPr marT="45693" marB="456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24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6</a:t>
                      </a: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9F7FD"/>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a:t>
                      </a:r>
                    </a:p>
                  </a:txBody>
                  <a:tcPr marT="45693" marB="456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9F7FD"/>
                    </a:solidFill>
                  </a:tcPr>
                </a:tc>
                <a:extLst>
                  <a:ext uri="{0D108BD9-81ED-4DB2-BD59-A6C34878D82A}">
                    <a16:rowId xmlns="" xmlns:a16="http://schemas.microsoft.com/office/drawing/2014/main" val="10001"/>
                  </a:ext>
                </a:extLst>
              </a:tr>
              <a:tr h="530225">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endParaRPr kumimoji="0" lang="zh-CN"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T="45693" marB="456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00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24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8</a:t>
                      </a: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9F7FD"/>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5</a:t>
                      </a:r>
                    </a:p>
                  </a:txBody>
                  <a:tcPr marT="45693" marB="456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9F7FD"/>
                    </a:solidFill>
                  </a:tcPr>
                </a:tc>
                <a:extLst>
                  <a:ext uri="{0D108BD9-81ED-4DB2-BD59-A6C34878D82A}">
                    <a16:rowId xmlns="" xmlns:a16="http://schemas.microsoft.com/office/drawing/2014/main" val="10002"/>
                  </a:ext>
                </a:extLst>
              </a:tr>
            </a:tbl>
          </a:graphicData>
        </a:graphic>
      </p:graphicFrame>
      <p:graphicFrame>
        <p:nvGraphicFramePr>
          <p:cNvPr id="6" name="表格 5"/>
          <p:cNvGraphicFramePr>
            <a:graphicFrameLocks noGrp="1"/>
          </p:cNvGraphicFramePr>
          <p:nvPr/>
        </p:nvGraphicFramePr>
        <p:xfrm>
          <a:off x="7182914" y="3919115"/>
          <a:ext cx="1790700" cy="1590894"/>
        </p:xfrm>
        <a:graphic>
          <a:graphicData uri="http://schemas.openxmlformats.org/drawingml/2006/table">
            <a:tbl>
              <a:tblPr/>
              <a:tblGrid>
                <a:gridCol w="596900">
                  <a:extLst>
                    <a:ext uri="{9D8B030D-6E8A-4147-A177-3AD203B41FA5}">
                      <a16:colId xmlns="" xmlns:a16="http://schemas.microsoft.com/office/drawing/2014/main" val="20000"/>
                    </a:ext>
                  </a:extLst>
                </a:gridCol>
                <a:gridCol w="596900">
                  <a:extLst>
                    <a:ext uri="{9D8B030D-6E8A-4147-A177-3AD203B41FA5}">
                      <a16:colId xmlns="" xmlns:a16="http://schemas.microsoft.com/office/drawing/2014/main" val="20001"/>
                    </a:ext>
                  </a:extLst>
                </a:gridCol>
                <a:gridCol w="596900">
                  <a:extLst>
                    <a:ext uri="{9D8B030D-6E8A-4147-A177-3AD203B41FA5}">
                      <a16:colId xmlns="" xmlns:a16="http://schemas.microsoft.com/office/drawing/2014/main" val="20002"/>
                    </a:ext>
                  </a:extLst>
                </a:gridCol>
              </a:tblGrid>
              <a:tr h="530225">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24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a:t>
                      </a:r>
                    </a:p>
                  </a:txBody>
                  <a:tcPr marT="45693" marB="456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9F7FD"/>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24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2</a:t>
                      </a: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9F7FD"/>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p>
                  </a:txBody>
                  <a:tcPr marT="45693" marB="456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9F7FD"/>
                    </a:solidFill>
                  </a:tcPr>
                </a:tc>
                <a:extLst>
                  <a:ext uri="{0D108BD9-81ED-4DB2-BD59-A6C34878D82A}">
                    <a16:rowId xmlns="" xmlns:a16="http://schemas.microsoft.com/office/drawing/2014/main" val="10000"/>
                  </a:ext>
                </a:extLst>
              </a:tr>
              <a:tr h="530225">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24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8</a:t>
                      </a:r>
                    </a:p>
                  </a:txBody>
                  <a:tcPr marT="45693" marB="456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9F7FD"/>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endParaRPr kumimoji="0" lang="zh-CN" altLang="zh-CN" sz="24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a:t>
                      </a:r>
                    </a:p>
                  </a:txBody>
                  <a:tcPr marT="45693" marB="456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9F7FD"/>
                    </a:solidFill>
                  </a:tcPr>
                </a:tc>
                <a:extLst>
                  <a:ext uri="{0D108BD9-81ED-4DB2-BD59-A6C34878D82A}">
                    <a16:rowId xmlns="" xmlns:a16="http://schemas.microsoft.com/office/drawing/2014/main" val="10001"/>
                  </a:ext>
                </a:extLst>
              </a:tr>
              <a:tr h="530225">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24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7</a:t>
                      </a:r>
                    </a:p>
                  </a:txBody>
                  <a:tcPr marT="45693" marB="456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9F7FD"/>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24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6</a:t>
                      </a: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9F7FD"/>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5</a:t>
                      </a:r>
                    </a:p>
                  </a:txBody>
                  <a:tcPr marT="45693" marB="456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9F7FD"/>
                    </a:solidFill>
                  </a:tcPr>
                </a:tc>
                <a:extLst>
                  <a:ext uri="{0D108BD9-81ED-4DB2-BD59-A6C34878D82A}">
                    <a16:rowId xmlns="" xmlns:a16="http://schemas.microsoft.com/office/drawing/2014/main" val="10002"/>
                  </a:ext>
                </a:extLst>
              </a:tr>
            </a:tbl>
          </a:graphicData>
        </a:graphic>
      </p:graphicFrame>
      <p:sp>
        <p:nvSpPr>
          <p:cNvPr id="7" name="AutoShape 41"/>
          <p:cNvSpPr>
            <a:spLocks noChangeArrowheads="1"/>
          </p:cNvSpPr>
          <p:nvPr/>
        </p:nvSpPr>
        <p:spPr bwMode="auto">
          <a:xfrm rot="5400000">
            <a:off x="7845296" y="3261769"/>
            <a:ext cx="551657" cy="449263"/>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0">
            <a:gsLst>
              <a:gs pos="0">
                <a:schemeClr val="bg1"/>
              </a:gs>
              <a:gs pos="50000">
                <a:srgbClr val="FFFF00"/>
              </a:gs>
              <a:gs pos="100000">
                <a:schemeClr val="bg1"/>
              </a:gs>
            </a:gsLst>
            <a:lin ang="5400000" scaled="1"/>
          </a:gradFill>
          <a:ln w="9525">
            <a:solidFill>
              <a:srgbClr val="FF6600"/>
            </a:solidFill>
            <a:miter lim="800000"/>
          </a:ln>
          <a:effectLst/>
        </p:spPr>
        <p:txBody>
          <a:bodyPr wrap="none" anchor="ctr"/>
          <a:lstStyle/>
          <a:p>
            <a:pPr eaLnBrk="1" hangingPunct="1">
              <a:defRPr/>
            </a:pPr>
            <a:endParaRPr lang="zh-CN" altLang="en-US">
              <a:latin typeface="Arial" panose="020B0604020202020204" pitchFamily="34" charset="0"/>
            </a:endParaRPr>
          </a:p>
        </p:txBody>
      </p:sp>
      <p:sp>
        <p:nvSpPr>
          <p:cNvPr id="8" name="Text Box 42"/>
          <p:cNvSpPr txBox="1">
            <a:spLocks noChangeArrowheads="1"/>
          </p:cNvSpPr>
          <p:nvPr/>
        </p:nvSpPr>
        <p:spPr bwMode="auto">
          <a:xfrm>
            <a:off x="7567127" y="2841240"/>
            <a:ext cx="110799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charset="0"/>
                <a:ea typeface="宋体" pitchFamily="2" charset="-122"/>
              </a:defRPr>
            </a:lvl1pPr>
            <a:lvl2pPr marL="742950" indent="-285750">
              <a:defRPr sz="2400">
                <a:solidFill>
                  <a:schemeClr val="folHlink"/>
                </a:solidFill>
                <a:latin typeface="Arial" charset="0"/>
                <a:ea typeface="宋体" pitchFamily="2" charset="-122"/>
              </a:defRPr>
            </a:lvl2pPr>
            <a:lvl3pPr marL="1143000" indent="-228600">
              <a:defRPr sz="2300">
                <a:solidFill>
                  <a:srgbClr val="009900"/>
                </a:solidFill>
                <a:latin typeface="Arial" charset="0"/>
                <a:ea typeface="宋体" pitchFamily="2" charset="-122"/>
              </a:defRPr>
            </a:lvl3pPr>
            <a:lvl4pPr marL="1600200" indent="-228600">
              <a:defRPr sz="2000">
                <a:solidFill>
                  <a:srgbClr val="0099CC"/>
                </a:solidFill>
                <a:latin typeface="Arial" charset="0"/>
                <a:ea typeface="宋体" pitchFamily="2" charset="-122"/>
              </a:defRPr>
            </a:lvl4pPr>
            <a:lvl5pPr marL="2057400" indent="-228600">
              <a:defRPr sz="2000">
                <a:solidFill>
                  <a:srgbClr val="99CC00"/>
                </a:solidFill>
                <a:latin typeface="Arial" charset="0"/>
                <a:ea typeface="宋体" pitchFamily="2" charset="-122"/>
              </a:defRPr>
            </a:lvl5pPr>
            <a:lvl6pPr marL="2514600" indent="-228600" eaLnBrk="0" hangingPunct="0">
              <a:defRPr sz="2000">
                <a:solidFill>
                  <a:srgbClr val="99CC00"/>
                </a:solidFill>
                <a:latin typeface="Arial" charset="0"/>
                <a:ea typeface="宋体" pitchFamily="2" charset="-122"/>
              </a:defRPr>
            </a:lvl6pPr>
            <a:lvl7pPr marL="2971800" indent="-228600" eaLnBrk="0" hangingPunct="0">
              <a:defRPr sz="2000">
                <a:solidFill>
                  <a:srgbClr val="99CC00"/>
                </a:solidFill>
                <a:latin typeface="Arial" charset="0"/>
                <a:ea typeface="宋体" pitchFamily="2" charset="-122"/>
              </a:defRPr>
            </a:lvl7pPr>
            <a:lvl8pPr marL="3429000" indent="-228600" eaLnBrk="0" hangingPunct="0">
              <a:defRPr sz="2000">
                <a:solidFill>
                  <a:srgbClr val="99CC00"/>
                </a:solidFill>
                <a:latin typeface="Arial" charset="0"/>
                <a:ea typeface="宋体" pitchFamily="2" charset="-122"/>
              </a:defRPr>
            </a:lvl8pPr>
            <a:lvl9pPr marL="3886200" indent="-228600" eaLnBrk="0" hangingPunct="0">
              <a:defRPr sz="2000">
                <a:solidFill>
                  <a:srgbClr val="99CC00"/>
                </a:solidFill>
                <a:latin typeface="Arial" charset="0"/>
                <a:ea typeface="宋体" pitchFamily="2" charset="-122"/>
              </a:defRPr>
            </a:lvl9pPr>
          </a:lstStyle>
          <a:p>
            <a:pPr algn="ctr" eaLnBrk="1" hangingPunct="1"/>
            <a:r>
              <a:rPr lang="zh-CN" altLang="en-US" sz="1800" dirty="0"/>
              <a:t>初始棋局</a:t>
            </a:r>
          </a:p>
        </p:txBody>
      </p:sp>
      <p:sp>
        <p:nvSpPr>
          <p:cNvPr id="9" name="Text Box 43"/>
          <p:cNvSpPr txBox="1">
            <a:spLocks noChangeArrowheads="1"/>
          </p:cNvSpPr>
          <p:nvPr/>
        </p:nvSpPr>
        <p:spPr bwMode="auto">
          <a:xfrm>
            <a:off x="7530616" y="5671697"/>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charset="0"/>
                <a:ea typeface="宋体" pitchFamily="2" charset="-122"/>
              </a:defRPr>
            </a:lvl1pPr>
            <a:lvl2pPr marL="742950" indent="-285750">
              <a:defRPr sz="2400">
                <a:solidFill>
                  <a:schemeClr val="folHlink"/>
                </a:solidFill>
                <a:latin typeface="Arial" charset="0"/>
                <a:ea typeface="宋体" pitchFamily="2" charset="-122"/>
              </a:defRPr>
            </a:lvl2pPr>
            <a:lvl3pPr marL="1143000" indent="-228600">
              <a:defRPr sz="2300">
                <a:solidFill>
                  <a:srgbClr val="009900"/>
                </a:solidFill>
                <a:latin typeface="Arial" charset="0"/>
                <a:ea typeface="宋体" pitchFamily="2" charset="-122"/>
              </a:defRPr>
            </a:lvl3pPr>
            <a:lvl4pPr marL="1600200" indent="-228600">
              <a:defRPr sz="2000">
                <a:solidFill>
                  <a:srgbClr val="0099CC"/>
                </a:solidFill>
                <a:latin typeface="Arial" charset="0"/>
                <a:ea typeface="宋体" pitchFamily="2" charset="-122"/>
              </a:defRPr>
            </a:lvl4pPr>
            <a:lvl5pPr marL="2057400" indent="-228600">
              <a:defRPr sz="2000">
                <a:solidFill>
                  <a:srgbClr val="99CC00"/>
                </a:solidFill>
                <a:latin typeface="Arial" charset="0"/>
                <a:ea typeface="宋体" pitchFamily="2" charset="-122"/>
              </a:defRPr>
            </a:lvl5pPr>
            <a:lvl6pPr marL="2514600" indent="-228600" eaLnBrk="0" hangingPunct="0">
              <a:defRPr sz="2000">
                <a:solidFill>
                  <a:srgbClr val="99CC00"/>
                </a:solidFill>
                <a:latin typeface="Arial" charset="0"/>
                <a:ea typeface="宋体" pitchFamily="2" charset="-122"/>
              </a:defRPr>
            </a:lvl6pPr>
            <a:lvl7pPr marL="2971800" indent="-228600" eaLnBrk="0" hangingPunct="0">
              <a:defRPr sz="2000">
                <a:solidFill>
                  <a:srgbClr val="99CC00"/>
                </a:solidFill>
                <a:latin typeface="Arial" charset="0"/>
                <a:ea typeface="宋体" pitchFamily="2" charset="-122"/>
              </a:defRPr>
            </a:lvl7pPr>
            <a:lvl8pPr marL="3429000" indent="-228600" eaLnBrk="0" hangingPunct="0">
              <a:defRPr sz="2000">
                <a:solidFill>
                  <a:srgbClr val="99CC00"/>
                </a:solidFill>
                <a:latin typeface="Arial" charset="0"/>
                <a:ea typeface="宋体" pitchFamily="2" charset="-122"/>
              </a:defRPr>
            </a:lvl8pPr>
            <a:lvl9pPr marL="3886200" indent="-228600" eaLnBrk="0" hangingPunct="0">
              <a:defRPr sz="2000">
                <a:solidFill>
                  <a:srgbClr val="99CC00"/>
                </a:solidFill>
                <a:latin typeface="Arial" charset="0"/>
                <a:ea typeface="宋体" pitchFamily="2" charset="-122"/>
              </a:defRPr>
            </a:lvl9pPr>
          </a:lstStyle>
          <a:p>
            <a:pPr algn="ctr" eaLnBrk="1" hangingPunct="1"/>
            <a:r>
              <a:rPr lang="zh-CN" altLang="en-US" sz="1800" dirty="0"/>
              <a:t>目标棋局</a:t>
            </a:r>
          </a:p>
        </p:txBody>
      </p:sp>
      <p:sp>
        <p:nvSpPr>
          <p:cNvPr id="10" name="矩形 9"/>
          <p:cNvSpPr/>
          <p:nvPr/>
        </p:nvSpPr>
        <p:spPr bwMode="auto">
          <a:xfrm>
            <a:off x="7182914" y="1133090"/>
            <a:ext cx="1214437" cy="571500"/>
          </a:xfrm>
          <a:prstGeom prst="rect">
            <a:avLst/>
          </a:prstGeom>
          <a:noFill/>
          <a:ln w="50800">
            <a:solidFill>
              <a:srgbClr val="FF00FF"/>
            </a:solid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eaLnBrk="1" hangingPunct="1">
              <a:defRPr/>
            </a:pPr>
            <a:endParaRPr lang="zh-CN" altLang="en-US">
              <a:solidFill>
                <a:schemeClr val="tx1"/>
              </a:solidFill>
            </a:endParaRPr>
          </a:p>
        </p:txBody>
      </p:sp>
    </p:spTree>
    <p:extLst>
      <p:ext uri="{BB962C8B-B14F-4D97-AF65-F5344CB8AC3E}">
        <p14:creationId xmlns:p14="http://schemas.microsoft.com/office/powerpoint/2010/main" val="40561499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最佳优先搜索</a:t>
            </a:r>
          </a:p>
        </p:txBody>
      </p:sp>
      <p:sp>
        <p:nvSpPr>
          <p:cNvPr id="3" name="内容占位符 2"/>
          <p:cNvSpPr>
            <a:spLocks noGrp="1"/>
          </p:cNvSpPr>
          <p:nvPr>
            <p:ph idx="1"/>
          </p:nvPr>
        </p:nvSpPr>
        <p:spPr>
          <a:xfrm>
            <a:off x="193213" y="1278640"/>
            <a:ext cx="8757574" cy="4229100"/>
          </a:xfrm>
        </p:spPr>
        <p:txBody>
          <a:bodyPr/>
          <a:lstStyle/>
          <a:p>
            <a:r>
              <a:rPr lang="zh-CN" altLang="en-US" dirty="0"/>
              <a:t>最佳优先搜索算法（</a:t>
            </a:r>
            <a:r>
              <a:rPr lang="en-US" altLang="zh-CN" dirty="0"/>
              <a:t>Best-First-Search</a:t>
            </a:r>
            <a:r>
              <a:rPr lang="zh-CN" altLang="en-US" dirty="0"/>
              <a:t>）是一种启发式搜索算法，基于宽度优先搜索，用启发估价函数对将要被遍历到的点进行估价，然后选择代价小的进行遍历（估价函数 </a:t>
            </a:r>
            <a:r>
              <a:rPr lang="en-US" altLang="zh-CN" i="1" dirty="0">
                <a:solidFill>
                  <a:srgbClr val="C00000"/>
                </a:solidFill>
                <a:latin typeface="Times New Roman" pitchFamily="18" charset="0"/>
                <a:cs typeface="Times New Roman" pitchFamily="18" charset="0"/>
              </a:rPr>
              <a:t>f</a:t>
            </a:r>
            <a:r>
              <a:rPr lang="en-US" altLang="zh-CN" dirty="0">
                <a:solidFill>
                  <a:srgbClr val="C00000"/>
                </a:solidFill>
                <a:latin typeface="Times New Roman" pitchFamily="18" charset="0"/>
                <a:cs typeface="Times New Roman" pitchFamily="18" charset="0"/>
              </a:rPr>
              <a:t>(</a:t>
            </a:r>
            <a:r>
              <a:rPr lang="en-US" altLang="zh-CN" i="1" dirty="0">
                <a:solidFill>
                  <a:srgbClr val="C00000"/>
                </a:solidFill>
                <a:latin typeface="Times New Roman" pitchFamily="18" charset="0"/>
                <a:cs typeface="Times New Roman" pitchFamily="18" charset="0"/>
              </a:rPr>
              <a:t>n</a:t>
            </a:r>
            <a:r>
              <a:rPr lang="en-US" altLang="zh-CN" dirty="0">
                <a:solidFill>
                  <a:srgbClr val="C00000"/>
                </a:solidFill>
                <a:latin typeface="Times New Roman" pitchFamily="18" charset="0"/>
                <a:cs typeface="Times New Roman" pitchFamily="18" charset="0"/>
              </a:rPr>
              <a:t>) =</a:t>
            </a:r>
            <a:r>
              <a:rPr lang="en-US" altLang="zh-CN" i="1" dirty="0">
                <a:solidFill>
                  <a:srgbClr val="C00000"/>
                </a:solidFill>
                <a:latin typeface="Times New Roman" pitchFamily="18" charset="0"/>
                <a:cs typeface="Times New Roman" pitchFamily="18" charset="0"/>
              </a:rPr>
              <a:t>h</a:t>
            </a:r>
            <a:r>
              <a:rPr lang="en-US" altLang="zh-CN" dirty="0">
                <a:solidFill>
                  <a:srgbClr val="C00000"/>
                </a:solidFill>
                <a:latin typeface="Times New Roman" pitchFamily="18" charset="0"/>
                <a:cs typeface="Times New Roman" pitchFamily="18" charset="0"/>
              </a:rPr>
              <a:t>(</a:t>
            </a:r>
            <a:r>
              <a:rPr lang="en-US" altLang="zh-CN" i="1" dirty="0">
                <a:solidFill>
                  <a:srgbClr val="C00000"/>
                </a:solidFill>
                <a:latin typeface="Times New Roman" pitchFamily="18" charset="0"/>
                <a:cs typeface="Times New Roman" pitchFamily="18" charset="0"/>
              </a:rPr>
              <a:t>n</a:t>
            </a:r>
            <a:r>
              <a:rPr lang="en-US" altLang="zh-CN" dirty="0">
                <a:solidFill>
                  <a:srgbClr val="C00000"/>
                </a:solidFill>
                <a:latin typeface="Times New Roman" pitchFamily="18" charset="0"/>
                <a:cs typeface="Times New Roman" pitchFamily="18" charset="0"/>
              </a:rPr>
              <a:t>)</a:t>
            </a:r>
            <a:r>
              <a:rPr lang="zh-CN" altLang="en-US" dirty="0"/>
              <a:t>），直到找到目标节点或者遍历完所有点，算法结束。</a:t>
            </a:r>
            <a:endParaRPr lang="en-US" altLang="zh-CN" dirty="0"/>
          </a:p>
          <a:p>
            <a:r>
              <a:rPr lang="zh-CN" altLang="en-US" dirty="0" smtClean="0"/>
              <a:t>最佳优先算法</a:t>
            </a:r>
            <a:r>
              <a:rPr lang="zh-CN" altLang="en-US" dirty="0"/>
              <a:t>不能保证找到的路径是一条最短路径，但是其计算过程相对于</a:t>
            </a:r>
            <a:r>
              <a:rPr lang="en-US" altLang="zh-CN" dirty="0"/>
              <a:t>UCS</a:t>
            </a:r>
            <a:r>
              <a:rPr lang="zh-CN" altLang="en-US" dirty="0"/>
              <a:t>算法会更快。</a:t>
            </a:r>
            <a:endParaRPr lang="en-US" altLang="zh-CN" dirty="0"/>
          </a:p>
          <a:p>
            <a:endParaRPr lang="zh-CN" altLang="en-US" dirty="0"/>
          </a:p>
        </p:txBody>
      </p:sp>
      <p:sp>
        <p:nvSpPr>
          <p:cNvPr id="4" name="灯片编号占位符 3"/>
          <p:cNvSpPr>
            <a:spLocks noGrp="1"/>
          </p:cNvSpPr>
          <p:nvPr>
            <p:ph type="sldNum" sz="quarter" idx="11"/>
          </p:nvPr>
        </p:nvSpPr>
        <p:spPr/>
        <p:txBody>
          <a:bodyPr/>
          <a:lstStyle/>
          <a:p>
            <a:fld id="{339A6E09-F5C8-4E88-8A4B-297BF10FE49A}" type="slidenum">
              <a:rPr lang="zh-CN" altLang="en-US" smtClean="0"/>
              <a:pPr/>
              <a:t>64</a:t>
            </a:fld>
            <a:endParaRPr lang="zh-CN" altLang="en-US" dirty="0"/>
          </a:p>
        </p:txBody>
      </p:sp>
      <p:pic>
        <p:nvPicPr>
          <p:cNvPr id="23554" name="Picture 2" descr="https://pic1.zhimg.com/v2-53a272a38f12285c2b20a592936867f8_b.webp"/>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740341" y="3893809"/>
            <a:ext cx="4244303" cy="207263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133475" y="5520339"/>
            <a:ext cx="1577489" cy="338530"/>
          </a:xfrm>
          <a:prstGeom prst="rect">
            <a:avLst/>
          </a:prstGeom>
        </p:spPr>
        <p:txBody>
          <a:bodyPr vert="horz" wrap="square" lIns="91440" tIns="45720" rIns="91440" bIns="45720" rtlCol="0" anchor="ctr">
            <a:noAutofit/>
          </a:bodyPr>
          <a:lstStyle/>
          <a:p>
            <a:pPr>
              <a:lnSpc>
                <a:spcPct val="150000"/>
              </a:lnSpc>
              <a:spcBef>
                <a:spcPts val="600"/>
              </a:spcBef>
            </a:pPr>
            <a:r>
              <a:rPr lang="zh-CN" altLang="en-US" dirty="0" smtClean="0">
                <a:solidFill>
                  <a:srgbClr val="0000FF"/>
                </a:solidFill>
                <a:latin typeface="+mn-ea"/>
              </a:rPr>
              <a:t>统一代价搜索</a:t>
            </a:r>
            <a:r>
              <a:rPr lang="en-US" altLang="zh-CN" dirty="0" smtClean="0">
                <a:solidFill>
                  <a:srgbClr val="0000FF"/>
                </a:solidFill>
                <a:latin typeface="+mn-ea"/>
              </a:rPr>
              <a:t> </a:t>
            </a:r>
            <a:endParaRPr lang="zh-CN" altLang="en-US" dirty="0">
              <a:solidFill>
                <a:srgbClr val="0000FF"/>
              </a:solidFill>
              <a:latin typeface="+mn-ea"/>
            </a:endParaRPr>
          </a:p>
        </p:txBody>
      </p:sp>
      <p:sp>
        <p:nvSpPr>
          <p:cNvPr id="8" name="TextBox 7"/>
          <p:cNvSpPr txBox="1"/>
          <p:nvPr/>
        </p:nvSpPr>
        <p:spPr>
          <a:xfrm>
            <a:off x="7159364" y="5554479"/>
            <a:ext cx="1651261" cy="338530"/>
          </a:xfrm>
          <a:prstGeom prst="rect">
            <a:avLst/>
          </a:prstGeom>
        </p:spPr>
        <p:txBody>
          <a:bodyPr vert="horz" wrap="square" lIns="91440" tIns="45720" rIns="91440" bIns="45720" rtlCol="0" anchor="ctr">
            <a:noAutofit/>
          </a:bodyPr>
          <a:lstStyle/>
          <a:p>
            <a:pPr>
              <a:lnSpc>
                <a:spcPct val="150000"/>
              </a:lnSpc>
              <a:spcBef>
                <a:spcPts val="600"/>
              </a:spcBef>
            </a:pPr>
            <a:r>
              <a:rPr lang="zh-CN" altLang="en-US" dirty="0" smtClean="0">
                <a:solidFill>
                  <a:srgbClr val="0000FF"/>
                </a:solidFill>
                <a:latin typeface="+mn-ea"/>
              </a:rPr>
              <a:t>最佳优先</a:t>
            </a:r>
            <a:r>
              <a:rPr lang="zh-CN" altLang="en-US" dirty="0">
                <a:solidFill>
                  <a:srgbClr val="0000FF"/>
                </a:solidFill>
                <a:latin typeface="+mn-ea"/>
              </a:rPr>
              <a:t>搜索</a:t>
            </a:r>
          </a:p>
        </p:txBody>
      </p:sp>
      <p:pic>
        <p:nvPicPr>
          <p:cNvPr id="23558" name="Picture 6" descr="https://pic2.zhimg.com/v2-f3d6540a8f3a357ed7671374a86c9945_b.webp"/>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740340" y="3893809"/>
            <a:ext cx="4312997" cy="207263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1377037" y="4960042"/>
            <a:ext cx="1090363" cy="369332"/>
          </a:xfrm>
          <a:prstGeom prst="rect">
            <a:avLst/>
          </a:prstGeom>
        </p:spPr>
        <p:txBody>
          <a:bodyPr wrap="none">
            <a:spAutoFit/>
          </a:bodyPr>
          <a:lstStyle/>
          <a:p>
            <a:r>
              <a:rPr lang="en-US" altLang="zh-CN" i="1" dirty="0">
                <a:solidFill>
                  <a:srgbClr val="C00000"/>
                </a:solidFill>
                <a:latin typeface="Times New Roman" pitchFamily="18" charset="0"/>
                <a:cs typeface="Times New Roman" pitchFamily="18" charset="0"/>
              </a:rPr>
              <a:t>f</a:t>
            </a:r>
            <a:r>
              <a:rPr lang="en-US" altLang="zh-CN" dirty="0">
                <a:solidFill>
                  <a:srgbClr val="C00000"/>
                </a:solidFill>
                <a:latin typeface="Times New Roman" pitchFamily="18" charset="0"/>
                <a:cs typeface="Times New Roman" pitchFamily="18" charset="0"/>
              </a:rPr>
              <a:t>(</a:t>
            </a:r>
            <a:r>
              <a:rPr lang="en-US" altLang="zh-CN" i="1" dirty="0">
                <a:solidFill>
                  <a:srgbClr val="C00000"/>
                </a:solidFill>
                <a:latin typeface="Times New Roman" pitchFamily="18" charset="0"/>
                <a:cs typeface="Times New Roman" pitchFamily="18" charset="0"/>
              </a:rPr>
              <a:t>n</a:t>
            </a:r>
            <a:r>
              <a:rPr lang="en-US" altLang="zh-CN" dirty="0">
                <a:solidFill>
                  <a:srgbClr val="C00000"/>
                </a:solidFill>
                <a:latin typeface="Times New Roman" pitchFamily="18" charset="0"/>
                <a:cs typeface="Times New Roman" pitchFamily="18" charset="0"/>
              </a:rPr>
              <a:t>) </a:t>
            </a:r>
            <a:r>
              <a:rPr lang="en-US" altLang="zh-CN" dirty="0" smtClean="0">
                <a:solidFill>
                  <a:srgbClr val="C00000"/>
                </a:solidFill>
                <a:latin typeface="Times New Roman" pitchFamily="18" charset="0"/>
                <a:cs typeface="Times New Roman" pitchFamily="18" charset="0"/>
              </a:rPr>
              <a:t>=</a:t>
            </a:r>
            <a:r>
              <a:rPr lang="en-US" altLang="zh-CN" i="1" dirty="0" smtClean="0">
                <a:solidFill>
                  <a:srgbClr val="C00000"/>
                </a:solidFill>
                <a:latin typeface="Times New Roman" pitchFamily="18" charset="0"/>
                <a:cs typeface="Times New Roman" pitchFamily="18" charset="0"/>
              </a:rPr>
              <a:t>g</a:t>
            </a:r>
            <a:r>
              <a:rPr lang="en-US" altLang="zh-CN" dirty="0" smtClean="0">
                <a:solidFill>
                  <a:srgbClr val="C00000"/>
                </a:solidFill>
                <a:latin typeface="Times New Roman" pitchFamily="18" charset="0"/>
                <a:cs typeface="Times New Roman" pitchFamily="18" charset="0"/>
              </a:rPr>
              <a:t>(</a:t>
            </a:r>
            <a:r>
              <a:rPr lang="en-US" altLang="zh-CN" i="1" dirty="0" smtClean="0">
                <a:solidFill>
                  <a:srgbClr val="C00000"/>
                </a:solidFill>
                <a:latin typeface="Times New Roman" pitchFamily="18" charset="0"/>
                <a:cs typeface="Times New Roman" pitchFamily="18" charset="0"/>
              </a:rPr>
              <a:t>n</a:t>
            </a:r>
            <a:r>
              <a:rPr lang="en-US" altLang="zh-CN" dirty="0">
                <a:solidFill>
                  <a:srgbClr val="C00000"/>
                </a:solidFill>
                <a:latin typeface="Times New Roman" pitchFamily="18" charset="0"/>
                <a:cs typeface="Times New Roman" pitchFamily="18" charset="0"/>
              </a:rPr>
              <a:t>)</a:t>
            </a:r>
            <a:endParaRPr lang="zh-CN" altLang="en-US" dirty="0"/>
          </a:p>
        </p:txBody>
      </p:sp>
      <p:sp>
        <p:nvSpPr>
          <p:cNvPr id="7" name="矩形 6"/>
          <p:cNvSpPr/>
          <p:nvPr/>
        </p:nvSpPr>
        <p:spPr>
          <a:xfrm>
            <a:off x="7159364" y="4960042"/>
            <a:ext cx="1090363" cy="369332"/>
          </a:xfrm>
          <a:prstGeom prst="rect">
            <a:avLst/>
          </a:prstGeom>
        </p:spPr>
        <p:txBody>
          <a:bodyPr wrap="none">
            <a:spAutoFit/>
          </a:bodyPr>
          <a:lstStyle/>
          <a:p>
            <a:r>
              <a:rPr lang="en-US" altLang="zh-CN" i="1" dirty="0">
                <a:solidFill>
                  <a:srgbClr val="C00000"/>
                </a:solidFill>
                <a:latin typeface="Times New Roman" pitchFamily="18" charset="0"/>
                <a:cs typeface="Times New Roman" pitchFamily="18" charset="0"/>
              </a:rPr>
              <a:t>f</a:t>
            </a:r>
            <a:r>
              <a:rPr lang="en-US" altLang="zh-CN" dirty="0">
                <a:solidFill>
                  <a:srgbClr val="C00000"/>
                </a:solidFill>
                <a:latin typeface="Times New Roman" pitchFamily="18" charset="0"/>
                <a:cs typeface="Times New Roman" pitchFamily="18" charset="0"/>
              </a:rPr>
              <a:t>(</a:t>
            </a:r>
            <a:r>
              <a:rPr lang="en-US" altLang="zh-CN" i="1" dirty="0">
                <a:solidFill>
                  <a:srgbClr val="C00000"/>
                </a:solidFill>
                <a:latin typeface="Times New Roman" pitchFamily="18" charset="0"/>
                <a:cs typeface="Times New Roman" pitchFamily="18" charset="0"/>
              </a:rPr>
              <a:t>n</a:t>
            </a:r>
            <a:r>
              <a:rPr lang="en-US" altLang="zh-CN" dirty="0">
                <a:solidFill>
                  <a:srgbClr val="C00000"/>
                </a:solidFill>
                <a:latin typeface="Times New Roman" pitchFamily="18" charset="0"/>
                <a:cs typeface="Times New Roman" pitchFamily="18" charset="0"/>
              </a:rPr>
              <a:t>) =</a:t>
            </a:r>
            <a:r>
              <a:rPr lang="en-US" altLang="zh-CN" i="1" dirty="0">
                <a:solidFill>
                  <a:srgbClr val="C00000"/>
                </a:solidFill>
                <a:latin typeface="Times New Roman" pitchFamily="18" charset="0"/>
                <a:cs typeface="Times New Roman" pitchFamily="18" charset="0"/>
              </a:rPr>
              <a:t>h</a:t>
            </a:r>
            <a:r>
              <a:rPr lang="en-US" altLang="zh-CN" dirty="0">
                <a:solidFill>
                  <a:srgbClr val="C00000"/>
                </a:solidFill>
                <a:latin typeface="Times New Roman" pitchFamily="18" charset="0"/>
                <a:cs typeface="Times New Roman" pitchFamily="18" charset="0"/>
              </a:rPr>
              <a:t>(</a:t>
            </a:r>
            <a:r>
              <a:rPr lang="en-US" altLang="zh-CN" i="1" dirty="0">
                <a:solidFill>
                  <a:srgbClr val="C00000"/>
                </a:solidFill>
                <a:latin typeface="Times New Roman" pitchFamily="18" charset="0"/>
                <a:cs typeface="Times New Roman" pitchFamily="18" charset="0"/>
              </a:rPr>
              <a:t>n</a:t>
            </a:r>
            <a:r>
              <a:rPr lang="en-US" altLang="zh-CN" dirty="0">
                <a:solidFill>
                  <a:srgbClr val="C00000"/>
                </a:solidFill>
                <a:latin typeface="Times New Roman" pitchFamily="18" charset="0"/>
                <a:cs typeface="Times New Roman" pitchFamily="18" charset="0"/>
              </a:rPr>
              <a:t>)</a:t>
            </a:r>
            <a:endParaRPr lang="zh-CN" altLang="en-US" dirty="0"/>
          </a:p>
        </p:txBody>
      </p:sp>
    </p:spTree>
    <p:extLst>
      <p:ext uri="{BB962C8B-B14F-4D97-AF65-F5344CB8AC3E}">
        <p14:creationId xmlns:p14="http://schemas.microsoft.com/office/powerpoint/2010/main" val="330892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558"/>
                                        </p:tgtEl>
                                        <p:attrNameLst>
                                          <p:attrName>style.visibility</p:attrName>
                                        </p:attrNameLst>
                                      </p:cBhvr>
                                      <p:to>
                                        <p:strVal val="visible"/>
                                      </p:to>
                                    </p:set>
                                    <p:animEffect transition="in" filter="fade">
                                      <p:cBhvr>
                                        <p:cTn id="7" dur="500"/>
                                        <p:tgtEl>
                                          <p:spTgt spid="235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a:t>
            </a:r>
            <a:r>
              <a:rPr lang="zh-CN" altLang="en-US" dirty="0" smtClean="0"/>
              <a:t>搜索</a:t>
            </a:r>
            <a:endParaRPr lang="zh-CN" altLang="en-US" dirty="0"/>
          </a:p>
        </p:txBody>
      </p:sp>
      <p:sp>
        <p:nvSpPr>
          <p:cNvPr id="3" name="内容占位符 2"/>
          <p:cNvSpPr>
            <a:spLocks noGrp="1"/>
          </p:cNvSpPr>
          <p:nvPr>
            <p:ph idx="1"/>
          </p:nvPr>
        </p:nvSpPr>
        <p:spPr/>
        <p:txBody>
          <a:bodyPr/>
          <a:lstStyle/>
          <a:p>
            <a:r>
              <a:rPr lang="en-US" altLang="zh-CN" dirty="0">
                <a:solidFill>
                  <a:srgbClr val="0000FF"/>
                </a:solidFill>
                <a:latin typeface="Times New Roman" pitchFamily="18" charset="0"/>
              </a:rPr>
              <a:t> </a:t>
            </a:r>
            <a:r>
              <a:rPr lang="en-US" altLang="zh-CN" dirty="0" smtClean="0">
                <a:solidFill>
                  <a:srgbClr val="0000FF"/>
                </a:solidFill>
                <a:latin typeface="Times New Roman" pitchFamily="18" charset="0"/>
              </a:rPr>
              <a:t>A</a:t>
            </a:r>
            <a:r>
              <a:rPr lang="zh-CN" altLang="en-US" dirty="0" smtClean="0">
                <a:solidFill>
                  <a:srgbClr val="0000FF"/>
                </a:solidFill>
                <a:latin typeface="Times New Roman" pitchFamily="18" charset="0"/>
              </a:rPr>
              <a:t>搜索</a:t>
            </a:r>
            <a:r>
              <a:rPr lang="zh-CN" altLang="en-US" dirty="0">
                <a:solidFill>
                  <a:srgbClr val="0000FF"/>
                </a:solidFill>
                <a:latin typeface="Times New Roman" pitchFamily="18" charset="0"/>
              </a:rPr>
              <a:t>算法</a:t>
            </a:r>
            <a:r>
              <a:rPr lang="zh-CN" altLang="en-US" dirty="0">
                <a:latin typeface="Times New Roman" pitchFamily="18" charset="0"/>
              </a:rPr>
              <a:t>：使用了</a:t>
            </a:r>
            <a:r>
              <a:rPr lang="zh-CN" altLang="en-US" dirty="0">
                <a:solidFill>
                  <a:srgbClr val="C00000"/>
                </a:solidFill>
                <a:latin typeface="Times New Roman" pitchFamily="18" charset="0"/>
              </a:rPr>
              <a:t>估价函数 </a:t>
            </a:r>
            <a:r>
              <a:rPr lang="en-US" altLang="zh-CN" i="1" dirty="0">
                <a:solidFill>
                  <a:srgbClr val="C00000"/>
                </a:solidFill>
                <a:latin typeface="Times New Roman" pitchFamily="18" charset="0"/>
              </a:rPr>
              <a:t>f </a:t>
            </a:r>
            <a:r>
              <a:rPr lang="zh-CN" altLang="en-US" dirty="0">
                <a:latin typeface="Times New Roman" pitchFamily="18" charset="0"/>
              </a:rPr>
              <a:t>的最佳优先搜索。</a:t>
            </a:r>
          </a:p>
          <a:p>
            <a:endParaRPr lang="zh-CN" altLang="en-US" dirty="0"/>
          </a:p>
        </p:txBody>
      </p:sp>
      <p:sp>
        <p:nvSpPr>
          <p:cNvPr id="4" name="灯片编号占位符 3"/>
          <p:cNvSpPr>
            <a:spLocks noGrp="1"/>
          </p:cNvSpPr>
          <p:nvPr>
            <p:ph type="sldNum" sz="quarter" idx="11"/>
          </p:nvPr>
        </p:nvSpPr>
        <p:spPr/>
        <p:txBody>
          <a:bodyPr/>
          <a:lstStyle/>
          <a:p>
            <a:fld id="{339A6E09-F5C8-4E88-8A4B-297BF10FE49A}" type="slidenum">
              <a:rPr lang="zh-CN" altLang="en-US" smtClean="0"/>
              <a:pPr/>
              <a:t>65</a:t>
            </a:fld>
            <a:endParaRPr lang="zh-CN" altLang="en-US" dirty="0"/>
          </a:p>
        </p:txBody>
      </p:sp>
      <mc:AlternateContent xmlns:mc="http://schemas.openxmlformats.org/markup-compatibility/2006" xmlns:a14="http://schemas.microsoft.com/office/drawing/2010/main">
        <mc:Choice Requires="a14">
          <p:sp>
            <p:nvSpPr>
              <p:cNvPr id="25" name="矩形 24"/>
              <p:cNvSpPr/>
              <p:nvPr/>
            </p:nvSpPr>
            <p:spPr>
              <a:xfrm>
                <a:off x="619814" y="1864615"/>
                <a:ext cx="7990435" cy="1241943"/>
              </a:xfrm>
              <a:prstGeom prst="rect">
                <a:avLst/>
              </a:prstGeom>
            </p:spPr>
            <p:txBody>
              <a:bodyPr wrap="square">
                <a:spAutoFit/>
              </a:bodyPr>
              <a:lstStyle/>
              <a:p>
                <a:pPr marL="342900" indent="-342900" algn="just">
                  <a:lnSpc>
                    <a:spcPct val="120000"/>
                  </a:lnSpc>
                  <a:spcAft>
                    <a:spcPts val="600"/>
                  </a:spcAft>
                  <a:buClr>
                    <a:srgbClr val="003161"/>
                  </a:buClr>
                  <a:buSzPct val="70000"/>
                  <a:buFont typeface="Arial" pitchFamily="34" charset="0"/>
                  <a:buChar char="•"/>
                </a:pPr>
                <a:r>
                  <a:rPr lang="zh-CN" altLang="en-US" sz="2000" dirty="0">
                    <a:solidFill>
                      <a:srgbClr val="003262"/>
                    </a:solidFill>
                  </a:rPr>
                  <a:t>估价函数</a:t>
                </a:r>
                <a14:m>
                  <m:oMath xmlns:m="http://schemas.openxmlformats.org/officeDocument/2006/math">
                    <m:r>
                      <a:rPr lang="zh-CN" altLang="en-US" sz="2000" i="1" dirty="0" smtClean="0">
                        <a:solidFill>
                          <a:srgbClr val="003262"/>
                        </a:solidFill>
                        <a:latin typeface="Cambria Math" panose="02040503050406030204" pitchFamily="18" charset="0"/>
                      </a:rPr>
                      <m:t> </m:t>
                    </m:r>
                    <m:r>
                      <a:rPr lang="en-US" altLang="zh-CN" sz="2000" i="1" dirty="0">
                        <a:solidFill>
                          <a:srgbClr val="C00000"/>
                        </a:solidFill>
                        <a:latin typeface="Cambria Math" panose="02040503050406030204" pitchFamily="18" charset="0"/>
                        <a:cs typeface="Times New Roman" pitchFamily="18" charset="0"/>
                      </a:rPr>
                      <m:t>𝑓</m:t>
                    </m:r>
                    <m:r>
                      <a:rPr lang="en-US" altLang="zh-CN" sz="2000" i="1" dirty="0">
                        <a:solidFill>
                          <a:srgbClr val="C00000"/>
                        </a:solidFill>
                        <a:latin typeface="Cambria Math" panose="02040503050406030204" pitchFamily="18" charset="0"/>
                        <a:cs typeface="Times New Roman" pitchFamily="18" charset="0"/>
                      </a:rPr>
                      <m:t>(</m:t>
                    </m:r>
                    <m:r>
                      <a:rPr lang="en-US" altLang="zh-CN" sz="2000" i="1" dirty="0">
                        <a:solidFill>
                          <a:srgbClr val="C00000"/>
                        </a:solidFill>
                        <a:latin typeface="Cambria Math" panose="02040503050406030204" pitchFamily="18" charset="0"/>
                        <a:cs typeface="Times New Roman" pitchFamily="18" charset="0"/>
                      </a:rPr>
                      <m:t>𝑛</m:t>
                    </m:r>
                    <m:r>
                      <a:rPr lang="en-US" altLang="zh-CN" sz="2000" i="1" dirty="0">
                        <a:solidFill>
                          <a:srgbClr val="C00000"/>
                        </a:solidFill>
                        <a:latin typeface="Cambria Math" panose="02040503050406030204" pitchFamily="18" charset="0"/>
                        <a:cs typeface="Times New Roman" pitchFamily="18" charset="0"/>
                      </a:rPr>
                      <m:t>) = </m:t>
                    </m:r>
                    <m:r>
                      <a:rPr lang="en-US" altLang="zh-CN" sz="2000" i="1" dirty="0">
                        <a:solidFill>
                          <a:srgbClr val="C00000"/>
                        </a:solidFill>
                        <a:latin typeface="Cambria Math" panose="02040503050406030204" pitchFamily="18" charset="0"/>
                        <a:cs typeface="Times New Roman" pitchFamily="18" charset="0"/>
                      </a:rPr>
                      <m:t>𝑔</m:t>
                    </m:r>
                    <m:r>
                      <a:rPr lang="en-US" altLang="zh-CN" sz="2000" i="1" dirty="0">
                        <a:solidFill>
                          <a:srgbClr val="C00000"/>
                        </a:solidFill>
                        <a:latin typeface="Cambria Math" panose="02040503050406030204" pitchFamily="18" charset="0"/>
                        <a:cs typeface="Times New Roman" pitchFamily="18" charset="0"/>
                      </a:rPr>
                      <m:t>(</m:t>
                    </m:r>
                    <m:r>
                      <a:rPr lang="en-US" altLang="zh-CN" sz="2000" i="1" dirty="0">
                        <a:solidFill>
                          <a:srgbClr val="C00000"/>
                        </a:solidFill>
                        <a:latin typeface="Cambria Math" panose="02040503050406030204" pitchFamily="18" charset="0"/>
                        <a:cs typeface="Times New Roman" pitchFamily="18" charset="0"/>
                      </a:rPr>
                      <m:t>𝑛</m:t>
                    </m:r>
                    <m:r>
                      <a:rPr lang="en-US" altLang="zh-CN" sz="2000" i="1" dirty="0">
                        <a:solidFill>
                          <a:srgbClr val="C00000"/>
                        </a:solidFill>
                        <a:latin typeface="Cambria Math" panose="02040503050406030204" pitchFamily="18" charset="0"/>
                        <a:cs typeface="Times New Roman" pitchFamily="18" charset="0"/>
                      </a:rPr>
                      <m:t>) +</m:t>
                    </m:r>
                    <m:r>
                      <a:rPr lang="en-US" altLang="zh-CN" sz="2000" i="1" dirty="0">
                        <a:solidFill>
                          <a:srgbClr val="C00000"/>
                        </a:solidFill>
                        <a:latin typeface="Cambria Math" panose="02040503050406030204" pitchFamily="18" charset="0"/>
                        <a:cs typeface="Times New Roman" pitchFamily="18" charset="0"/>
                      </a:rPr>
                      <m:t>h</m:t>
                    </m:r>
                    <m:r>
                      <a:rPr lang="en-US" altLang="zh-CN" sz="2000" i="1" dirty="0">
                        <a:solidFill>
                          <a:srgbClr val="C00000"/>
                        </a:solidFill>
                        <a:latin typeface="Cambria Math" panose="02040503050406030204" pitchFamily="18" charset="0"/>
                        <a:cs typeface="Times New Roman" pitchFamily="18" charset="0"/>
                      </a:rPr>
                      <m:t>(</m:t>
                    </m:r>
                    <m:r>
                      <a:rPr lang="en-US" altLang="zh-CN" sz="2000" i="1" dirty="0">
                        <a:solidFill>
                          <a:srgbClr val="C00000"/>
                        </a:solidFill>
                        <a:latin typeface="Cambria Math" panose="02040503050406030204" pitchFamily="18" charset="0"/>
                        <a:cs typeface="Times New Roman" pitchFamily="18" charset="0"/>
                      </a:rPr>
                      <m:t>𝑛</m:t>
                    </m:r>
                    <m:r>
                      <a:rPr lang="en-US" altLang="zh-CN" sz="2000" i="1" dirty="0">
                        <a:solidFill>
                          <a:srgbClr val="C00000"/>
                        </a:solidFill>
                        <a:latin typeface="Cambria Math" panose="02040503050406030204" pitchFamily="18" charset="0"/>
                        <a:cs typeface="Times New Roman" pitchFamily="18" charset="0"/>
                      </a:rPr>
                      <m:t>)</m:t>
                    </m:r>
                  </m:oMath>
                </a14:m>
                <a:endParaRPr lang="en-US" altLang="zh-CN" sz="2000" dirty="0">
                  <a:solidFill>
                    <a:srgbClr val="C00000"/>
                  </a:solidFill>
                  <a:latin typeface="Times New Roman" pitchFamily="18" charset="0"/>
                  <a:cs typeface="Times New Roman" pitchFamily="18" charset="0"/>
                </a:endParaRPr>
              </a:p>
              <a:p>
                <a:pPr marL="342900" indent="-342900" algn="just">
                  <a:lnSpc>
                    <a:spcPct val="120000"/>
                  </a:lnSpc>
                  <a:buClr>
                    <a:srgbClr val="003161"/>
                  </a:buClr>
                  <a:buSzPct val="70000"/>
                  <a:buFont typeface="Arial" pitchFamily="34" charset="0"/>
                  <a:buChar char="•"/>
                </a:pPr>
                <a:r>
                  <a:rPr lang="zh-CN" altLang="en-US" sz="2000" dirty="0">
                    <a:solidFill>
                      <a:srgbClr val="003262"/>
                    </a:solidFill>
                  </a:rPr>
                  <a:t>如何寻找并设计启发函数</a:t>
                </a:r>
                <a14:m>
                  <m:oMath xmlns:m="http://schemas.openxmlformats.org/officeDocument/2006/math">
                    <m:r>
                      <a:rPr lang="en-US" altLang="zh-CN" sz="2000" i="1" dirty="0" smtClean="0">
                        <a:solidFill>
                          <a:srgbClr val="C00000"/>
                        </a:solidFill>
                        <a:latin typeface="Cambria Math" panose="02040503050406030204" pitchFamily="18" charset="0"/>
                        <a:cs typeface="Times New Roman" pitchFamily="18" charset="0"/>
                      </a:rPr>
                      <m:t>h</m:t>
                    </m:r>
                    <m:r>
                      <a:rPr lang="en-US" altLang="zh-CN" sz="2000" i="1" dirty="0" smtClean="0">
                        <a:solidFill>
                          <a:srgbClr val="C00000"/>
                        </a:solidFill>
                        <a:latin typeface="Cambria Math" panose="02040503050406030204" pitchFamily="18" charset="0"/>
                        <a:cs typeface="Times New Roman" pitchFamily="18" charset="0"/>
                      </a:rPr>
                      <m:t>(</m:t>
                    </m:r>
                    <m:r>
                      <a:rPr lang="en-US" altLang="zh-CN" sz="2000" i="1" dirty="0" smtClean="0">
                        <a:solidFill>
                          <a:srgbClr val="C00000"/>
                        </a:solidFill>
                        <a:latin typeface="Cambria Math" panose="02040503050406030204" pitchFamily="18" charset="0"/>
                        <a:cs typeface="Times New Roman" pitchFamily="18" charset="0"/>
                      </a:rPr>
                      <m:t>𝑛</m:t>
                    </m:r>
                    <m:r>
                      <a:rPr lang="en-US" altLang="zh-CN" sz="2000" i="1" dirty="0" smtClean="0">
                        <a:solidFill>
                          <a:srgbClr val="C00000"/>
                        </a:solidFill>
                        <a:latin typeface="Cambria Math" panose="02040503050406030204" pitchFamily="18" charset="0"/>
                        <a:cs typeface="Times New Roman" pitchFamily="18" charset="0"/>
                      </a:rPr>
                      <m:t>)</m:t>
                    </m:r>
                  </m:oMath>
                </a14:m>
                <a:r>
                  <a:rPr lang="zh-CN" altLang="en-US" sz="2000" dirty="0">
                    <a:solidFill>
                      <a:srgbClr val="003262"/>
                    </a:solidFill>
                    <a:latin typeface="Times New Roman" pitchFamily="18" charset="0"/>
                    <a:cs typeface="Times New Roman" pitchFamily="18" charset="0"/>
                  </a:rPr>
                  <a:t>，然后以</a:t>
                </a:r>
                <a14:m>
                  <m:oMath xmlns:m="http://schemas.openxmlformats.org/officeDocument/2006/math">
                    <m:r>
                      <a:rPr lang="en-US" altLang="zh-CN" sz="2000" i="1" dirty="0" smtClean="0">
                        <a:solidFill>
                          <a:srgbClr val="C00000"/>
                        </a:solidFill>
                        <a:latin typeface="Cambria Math" panose="02040503050406030204" pitchFamily="18" charset="0"/>
                        <a:cs typeface="Times New Roman" pitchFamily="18" charset="0"/>
                      </a:rPr>
                      <m:t>𝑓</m:t>
                    </m:r>
                    <m:r>
                      <a:rPr lang="en-US" altLang="zh-CN" sz="2000" i="1" dirty="0" smtClean="0">
                        <a:solidFill>
                          <a:srgbClr val="C00000"/>
                        </a:solidFill>
                        <a:latin typeface="Cambria Math" panose="02040503050406030204" pitchFamily="18" charset="0"/>
                        <a:cs typeface="Times New Roman" pitchFamily="18" charset="0"/>
                      </a:rPr>
                      <m:t>(</m:t>
                    </m:r>
                    <m:r>
                      <a:rPr lang="en-US" altLang="zh-CN" sz="2000" i="1" dirty="0" smtClean="0">
                        <a:solidFill>
                          <a:srgbClr val="C00000"/>
                        </a:solidFill>
                        <a:latin typeface="Cambria Math" panose="02040503050406030204" pitchFamily="18" charset="0"/>
                        <a:cs typeface="Times New Roman" pitchFamily="18" charset="0"/>
                      </a:rPr>
                      <m:t>𝑛</m:t>
                    </m:r>
                    <m:r>
                      <a:rPr lang="en-US" altLang="zh-CN" sz="2000" i="1" dirty="0" smtClean="0">
                        <a:solidFill>
                          <a:srgbClr val="C00000"/>
                        </a:solidFill>
                        <a:latin typeface="Cambria Math" panose="02040503050406030204" pitchFamily="18" charset="0"/>
                        <a:cs typeface="Times New Roman" pitchFamily="18" charset="0"/>
                      </a:rPr>
                      <m:t>)</m:t>
                    </m:r>
                  </m:oMath>
                </a14:m>
                <a:r>
                  <a:rPr lang="zh-CN" altLang="en-US" sz="2000" dirty="0">
                    <a:solidFill>
                      <a:srgbClr val="003262"/>
                    </a:solidFill>
                    <a:latin typeface="Times New Roman" pitchFamily="18" charset="0"/>
                    <a:cs typeface="Times New Roman" pitchFamily="18" charset="0"/>
                  </a:rPr>
                  <a:t>的大小来排列</a:t>
                </a:r>
                <a:r>
                  <a:rPr lang="en-US" altLang="zh-CN" sz="2000" dirty="0">
                    <a:solidFill>
                      <a:srgbClr val="C00000"/>
                    </a:solidFill>
                    <a:latin typeface="Times New Roman" pitchFamily="18" charset="0"/>
                    <a:cs typeface="Times New Roman" pitchFamily="18" charset="0"/>
                  </a:rPr>
                  <a:t>OPEN</a:t>
                </a:r>
                <a:r>
                  <a:rPr lang="zh-CN" altLang="en-US" sz="2000" dirty="0">
                    <a:solidFill>
                      <a:srgbClr val="003262"/>
                    </a:solidFill>
                    <a:latin typeface="Times New Roman" pitchFamily="18" charset="0"/>
                    <a:cs typeface="Times New Roman" pitchFamily="18" charset="0"/>
                  </a:rPr>
                  <a:t>表中待扩展状态的次序，每次选择 </a:t>
                </a:r>
                <a14:m>
                  <m:oMath xmlns:m="http://schemas.openxmlformats.org/officeDocument/2006/math">
                    <m:r>
                      <a:rPr lang="en-US" altLang="zh-CN" sz="2000" i="1" dirty="0" smtClean="0">
                        <a:solidFill>
                          <a:srgbClr val="003262"/>
                        </a:solidFill>
                        <a:latin typeface="Cambria Math" panose="02040503050406030204" pitchFamily="18" charset="0"/>
                        <a:cs typeface="Times New Roman" pitchFamily="18" charset="0"/>
                      </a:rPr>
                      <m:t>𝑓</m:t>
                    </m:r>
                    <m:r>
                      <a:rPr lang="en-US" altLang="zh-CN" sz="2000" i="1" dirty="0" smtClean="0">
                        <a:solidFill>
                          <a:srgbClr val="003262"/>
                        </a:solidFill>
                        <a:latin typeface="Cambria Math" panose="02040503050406030204" pitchFamily="18" charset="0"/>
                        <a:cs typeface="Times New Roman" pitchFamily="18" charset="0"/>
                      </a:rPr>
                      <m:t>(</m:t>
                    </m:r>
                    <m:r>
                      <a:rPr lang="en-US" altLang="zh-CN" sz="2000" i="1" dirty="0" smtClean="0">
                        <a:solidFill>
                          <a:srgbClr val="003262"/>
                        </a:solidFill>
                        <a:latin typeface="Cambria Math" panose="02040503050406030204" pitchFamily="18" charset="0"/>
                        <a:cs typeface="Times New Roman" pitchFamily="18" charset="0"/>
                      </a:rPr>
                      <m:t>𝑛</m:t>
                    </m:r>
                    <m:r>
                      <a:rPr lang="en-US" altLang="zh-CN" sz="2000" i="1" dirty="0" smtClean="0">
                        <a:solidFill>
                          <a:srgbClr val="003262"/>
                        </a:solidFill>
                        <a:latin typeface="Cambria Math" panose="02040503050406030204" pitchFamily="18" charset="0"/>
                        <a:cs typeface="Times New Roman" pitchFamily="18" charset="0"/>
                      </a:rPr>
                      <m:t>) </m:t>
                    </m:r>
                  </m:oMath>
                </a14:m>
                <a:r>
                  <a:rPr lang="zh-CN" altLang="en-US" sz="2000" dirty="0">
                    <a:solidFill>
                      <a:srgbClr val="003262"/>
                    </a:solidFill>
                  </a:rPr>
                  <a:t>值最小者进行扩展。</a:t>
                </a:r>
              </a:p>
            </p:txBody>
          </p:sp>
        </mc:Choice>
        <mc:Fallback xmlns="">
          <p:sp>
            <p:nvSpPr>
              <p:cNvPr id="25" name="矩形 24"/>
              <p:cNvSpPr>
                <a:spLocks noRot="1" noChangeAspect="1" noMove="1" noResize="1" noEditPoints="1" noAdjustHandles="1" noChangeArrowheads="1" noChangeShapeType="1" noTextEdit="1"/>
              </p:cNvSpPr>
              <p:nvPr/>
            </p:nvSpPr>
            <p:spPr>
              <a:xfrm>
                <a:off x="619814" y="1864615"/>
                <a:ext cx="7990435" cy="1241943"/>
              </a:xfrm>
              <a:prstGeom prst="rect">
                <a:avLst/>
              </a:prstGeom>
              <a:blipFill>
                <a:blip r:embed="rId2"/>
                <a:stretch>
                  <a:fillRect t="-2020" r="-952" b="-60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587174" y="3715678"/>
                <a:ext cx="4114934" cy="1520609"/>
              </a:xfrm>
              <a:prstGeom prst="rect">
                <a:avLst/>
              </a:prstGeom>
            </p:spPr>
            <p:txBody>
              <a:bodyPr wrap="square">
                <a:spAutoFit/>
              </a:bodyPr>
              <a:lstStyle/>
              <a:p>
                <a:pPr algn="just">
                  <a:lnSpc>
                    <a:spcPct val="120000"/>
                  </a:lnSpc>
                  <a:defRPr/>
                </a:pPr>
                <a14:m>
                  <m:oMath xmlns:m="http://schemas.openxmlformats.org/officeDocument/2006/math">
                    <m:r>
                      <a:rPr lang="en-US" altLang="zh-CN" sz="2000" i="1" kern="0" dirty="0" smtClean="0">
                        <a:solidFill>
                          <a:srgbClr val="CC0000"/>
                        </a:solidFill>
                        <a:latin typeface="Cambria Math" panose="02040503050406030204" pitchFamily="18" charset="0"/>
                      </a:rPr>
                      <m:t>𝑔</m:t>
                    </m:r>
                    <m:r>
                      <a:rPr lang="en-US" altLang="zh-CN" sz="2000" i="1" kern="0" dirty="0" smtClean="0">
                        <a:solidFill>
                          <a:srgbClr val="CC0000"/>
                        </a:solidFill>
                        <a:latin typeface="Cambria Math" panose="02040503050406030204" pitchFamily="18" charset="0"/>
                      </a:rPr>
                      <m:t>(</m:t>
                    </m:r>
                    <m:r>
                      <a:rPr lang="en-US" altLang="zh-CN" sz="2000" i="1" kern="0" dirty="0" smtClean="0">
                        <a:solidFill>
                          <a:srgbClr val="CC0000"/>
                        </a:solidFill>
                        <a:latin typeface="Cambria Math" panose="02040503050406030204" pitchFamily="18" charset="0"/>
                      </a:rPr>
                      <m:t>𝑛</m:t>
                    </m:r>
                    <m:r>
                      <a:rPr lang="en-US" altLang="zh-CN" sz="2000" i="1" kern="0" dirty="0" smtClean="0">
                        <a:solidFill>
                          <a:srgbClr val="CC0000"/>
                        </a:solidFill>
                        <a:latin typeface="Cambria Math" panose="02040503050406030204" pitchFamily="18" charset="0"/>
                      </a:rPr>
                      <m:t>)</m:t>
                    </m:r>
                  </m:oMath>
                </a14:m>
                <a:r>
                  <a:rPr lang="zh-CN" altLang="en-US" sz="2000" kern="0" dirty="0">
                    <a:solidFill>
                      <a:srgbClr val="CC0000"/>
                    </a:solidFill>
                    <a:latin typeface="+mn-ea"/>
                  </a:rPr>
                  <a:t>：</a:t>
                </a:r>
                <a:r>
                  <a:rPr lang="zh-CN" altLang="en-US" sz="2000" kern="0" dirty="0">
                    <a:latin typeface="+mn-ea"/>
                  </a:rPr>
                  <a:t>状态</a:t>
                </a:r>
                <a14:m>
                  <m:oMath xmlns:m="http://schemas.openxmlformats.org/officeDocument/2006/math">
                    <m:r>
                      <a:rPr lang="en-US" altLang="zh-CN" sz="2000" i="1" kern="0" dirty="0" smtClean="0">
                        <a:solidFill>
                          <a:srgbClr val="CC0000"/>
                        </a:solidFill>
                        <a:latin typeface="Cambria Math" panose="02040503050406030204" pitchFamily="18" charset="0"/>
                      </a:rPr>
                      <m:t>𝑛</m:t>
                    </m:r>
                  </m:oMath>
                </a14:m>
                <a:r>
                  <a:rPr lang="zh-CN" altLang="en-US" sz="2000" kern="0" dirty="0">
                    <a:latin typeface="+mn-ea"/>
                  </a:rPr>
                  <a:t>的实际代价，例如搜索的深度；</a:t>
                </a:r>
                <a:endParaRPr lang="en-US" altLang="zh-CN" sz="2000" kern="0" dirty="0">
                  <a:latin typeface="+mn-ea"/>
                </a:endParaRPr>
              </a:p>
              <a:p>
                <a:pPr algn="just">
                  <a:lnSpc>
                    <a:spcPct val="120000"/>
                  </a:lnSpc>
                  <a:defRPr/>
                </a:pPr>
                <a14:m>
                  <m:oMath xmlns:m="http://schemas.openxmlformats.org/officeDocument/2006/math">
                    <m:r>
                      <a:rPr lang="en-US" altLang="zh-CN" sz="2000" i="1" kern="0" dirty="0" smtClean="0">
                        <a:solidFill>
                          <a:srgbClr val="CC0000"/>
                        </a:solidFill>
                        <a:latin typeface="Cambria Math" panose="02040503050406030204" pitchFamily="18" charset="0"/>
                      </a:rPr>
                      <m:t>h</m:t>
                    </m:r>
                    <m:r>
                      <a:rPr lang="en-US" altLang="zh-CN" sz="2000" i="1" kern="0" dirty="0" smtClean="0">
                        <a:solidFill>
                          <a:srgbClr val="CC0000"/>
                        </a:solidFill>
                        <a:latin typeface="Cambria Math" panose="02040503050406030204" pitchFamily="18" charset="0"/>
                      </a:rPr>
                      <m:t>(</m:t>
                    </m:r>
                    <m:r>
                      <a:rPr lang="en-US" altLang="zh-CN" sz="2000" i="1" kern="0" dirty="0" smtClean="0">
                        <a:solidFill>
                          <a:srgbClr val="CC0000"/>
                        </a:solidFill>
                        <a:latin typeface="Cambria Math" panose="02040503050406030204" pitchFamily="18" charset="0"/>
                      </a:rPr>
                      <m:t>𝑛</m:t>
                    </m:r>
                    <m:r>
                      <a:rPr lang="en-US" altLang="zh-CN" sz="2000" i="1" kern="0" dirty="0" smtClean="0">
                        <a:solidFill>
                          <a:srgbClr val="CC0000"/>
                        </a:solidFill>
                        <a:latin typeface="Cambria Math" panose="02040503050406030204" pitchFamily="18" charset="0"/>
                      </a:rPr>
                      <m:t>)</m:t>
                    </m:r>
                  </m:oMath>
                </a14:m>
                <a:r>
                  <a:rPr lang="zh-CN" altLang="en-US" sz="2000" kern="0" dirty="0">
                    <a:solidFill>
                      <a:srgbClr val="CC0000"/>
                    </a:solidFill>
                    <a:latin typeface="+mn-ea"/>
                  </a:rPr>
                  <a:t>：</a:t>
                </a:r>
                <a:r>
                  <a:rPr lang="zh-CN" altLang="en-US" sz="2000" kern="0" dirty="0">
                    <a:latin typeface="+mn-ea"/>
                  </a:rPr>
                  <a:t>对状态</a:t>
                </a:r>
                <a14:m>
                  <m:oMath xmlns:m="http://schemas.openxmlformats.org/officeDocument/2006/math">
                    <m:r>
                      <a:rPr lang="en-US" altLang="zh-CN" sz="2000" i="1" kern="0" dirty="0" smtClean="0">
                        <a:solidFill>
                          <a:srgbClr val="CC0000"/>
                        </a:solidFill>
                        <a:latin typeface="Cambria Math" panose="02040503050406030204" pitchFamily="18" charset="0"/>
                      </a:rPr>
                      <m:t>𝑛</m:t>
                    </m:r>
                  </m:oMath>
                </a14:m>
                <a:r>
                  <a:rPr lang="zh-CN" altLang="en-US" sz="2000" kern="0" dirty="0">
                    <a:latin typeface="+mn-ea"/>
                  </a:rPr>
                  <a:t>与目标“接近程度”的某种启发式估计。</a:t>
                </a:r>
              </a:p>
            </p:txBody>
          </p:sp>
        </mc:Choice>
        <mc:Fallback xmlns="">
          <p:sp>
            <p:nvSpPr>
              <p:cNvPr id="26" name="矩形 25"/>
              <p:cNvSpPr>
                <a:spLocks noRot="1" noChangeAspect="1" noMove="1" noResize="1" noEditPoints="1" noAdjustHandles="1" noChangeArrowheads="1" noChangeShapeType="1" noTextEdit="1"/>
              </p:cNvSpPr>
              <p:nvPr/>
            </p:nvSpPr>
            <p:spPr>
              <a:xfrm>
                <a:off x="587174" y="3715678"/>
                <a:ext cx="4114934" cy="1520609"/>
              </a:xfrm>
              <a:prstGeom prst="rect">
                <a:avLst/>
              </a:prstGeom>
              <a:blipFill>
                <a:blip r:embed="rId3"/>
                <a:stretch>
                  <a:fillRect l="-1538" t="-1653" r="-7692" b="-5785"/>
                </a:stretch>
              </a:blipFill>
            </p:spPr>
            <p:txBody>
              <a:bodyPr/>
              <a:lstStyle/>
              <a:p>
                <a:r>
                  <a:rPr lang="zh-CN" altLang="en-US">
                    <a:noFill/>
                  </a:rPr>
                  <a:t> </a:t>
                </a:r>
              </a:p>
            </p:txBody>
          </p:sp>
        </mc:Fallback>
      </mc:AlternateContent>
      <p:grpSp>
        <p:nvGrpSpPr>
          <p:cNvPr id="28" name="组合 27"/>
          <p:cNvGrpSpPr/>
          <p:nvPr/>
        </p:nvGrpSpPr>
        <p:grpSpPr>
          <a:xfrm>
            <a:off x="5470524" y="3169463"/>
            <a:ext cx="3608388" cy="2949575"/>
            <a:chOff x="5470524" y="3169463"/>
            <a:chExt cx="3608388" cy="2949575"/>
          </a:xfrm>
        </p:grpSpPr>
        <p:sp>
          <p:nvSpPr>
            <p:cNvPr id="6" name="Oval 4"/>
            <p:cNvSpPr>
              <a:spLocks noChangeArrowheads="1"/>
            </p:cNvSpPr>
            <p:nvPr/>
          </p:nvSpPr>
          <p:spPr bwMode="auto">
            <a:xfrm>
              <a:off x="7531099" y="3169463"/>
              <a:ext cx="152400" cy="152400"/>
            </a:xfrm>
            <a:prstGeom prst="ellipse">
              <a:avLst/>
            </a:prstGeom>
            <a:solidFill>
              <a:schemeClr val="accent2"/>
            </a:solidFill>
            <a:ln w="9525">
              <a:solidFill>
                <a:schemeClr val="tx1"/>
              </a:solidFill>
              <a:round/>
              <a:headEnd/>
              <a:tailEnd/>
            </a:ln>
          </p:spPr>
          <p:txBody>
            <a:bodyPr wrap="none" anchor="ctr"/>
            <a:lstStyle/>
            <a:p>
              <a:pPr eaLnBrk="1" hangingPunct="1"/>
              <a:endParaRPr lang="zh-CN" altLang="en-US"/>
            </a:p>
          </p:txBody>
        </p:sp>
        <p:sp>
          <p:nvSpPr>
            <p:cNvPr id="7" name="Oval 5"/>
            <p:cNvSpPr>
              <a:spLocks noChangeArrowheads="1"/>
            </p:cNvSpPr>
            <p:nvPr/>
          </p:nvSpPr>
          <p:spPr bwMode="auto">
            <a:xfrm>
              <a:off x="6769099" y="3779063"/>
              <a:ext cx="152400" cy="152400"/>
            </a:xfrm>
            <a:prstGeom prst="ellipse">
              <a:avLst/>
            </a:prstGeom>
            <a:solidFill>
              <a:schemeClr val="accent2"/>
            </a:solidFill>
            <a:ln w="9525">
              <a:solidFill>
                <a:schemeClr val="tx1"/>
              </a:solidFill>
              <a:round/>
              <a:headEnd/>
              <a:tailEnd/>
            </a:ln>
          </p:spPr>
          <p:txBody>
            <a:bodyPr wrap="none" anchor="ctr"/>
            <a:lstStyle/>
            <a:p>
              <a:pPr eaLnBrk="1" hangingPunct="1"/>
              <a:endParaRPr lang="zh-CN" altLang="en-US"/>
            </a:p>
          </p:txBody>
        </p:sp>
        <p:sp>
          <p:nvSpPr>
            <p:cNvPr id="8" name="Oval 7"/>
            <p:cNvSpPr>
              <a:spLocks noChangeArrowheads="1"/>
            </p:cNvSpPr>
            <p:nvPr/>
          </p:nvSpPr>
          <p:spPr bwMode="auto">
            <a:xfrm>
              <a:off x="6464299" y="4693463"/>
              <a:ext cx="152400" cy="152400"/>
            </a:xfrm>
            <a:prstGeom prst="ellipse">
              <a:avLst/>
            </a:prstGeom>
            <a:solidFill>
              <a:schemeClr val="accent2"/>
            </a:solidFill>
            <a:ln w="9525">
              <a:solidFill>
                <a:schemeClr val="tx1"/>
              </a:solidFill>
              <a:round/>
              <a:headEnd/>
              <a:tailEnd/>
            </a:ln>
          </p:spPr>
          <p:txBody>
            <a:bodyPr wrap="none" anchor="ctr"/>
            <a:lstStyle/>
            <a:p>
              <a:pPr eaLnBrk="1" hangingPunct="1"/>
              <a:endParaRPr lang="zh-CN" altLang="en-US"/>
            </a:p>
          </p:txBody>
        </p:sp>
        <p:sp>
          <p:nvSpPr>
            <p:cNvPr id="9" name="Oval 9"/>
            <p:cNvSpPr>
              <a:spLocks noChangeArrowheads="1"/>
            </p:cNvSpPr>
            <p:nvPr/>
          </p:nvSpPr>
          <p:spPr bwMode="auto">
            <a:xfrm>
              <a:off x="7150099" y="4693463"/>
              <a:ext cx="152400" cy="152400"/>
            </a:xfrm>
            <a:prstGeom prst="ellipse">
              <a:avLst/>
            </a:prstGeom>
            <a:solidFill>
              <a:srgbClr val="00FF00"/>
            </a:solidFill>
            <a:ln w="9525">
              <a:solidFill>
                <a:schemeClr val="tx1"/>
              </a:solidFill>
              <a:round/>
              <a:headEnd/>
              <a:tailEnd/>
            </a:ln>
          </p:spPr>
          <p:txBody>
            <a:bodyPr wrap="none" anchor="ctr"/>
            <a:lstStyle/>
            <a:p>
              <a:pPr eaLnBrk="1" hangingPunct="1"/>
              <a:endParaRPr lang="zh-CN" altLang="en-US"/>
            </a:p>
          </p:txBody>
        </p:sp>
        <p:sp>
          <p:nvSpPr>
            <p:cNvPr id="10" name="Oval 11"/>
            <p:cNvSpPr>
              <a:spLocks noChangeArrowheads="1"/>
            </p:cNvSpPr>
            <p:nvPr/>
          </p:nvSpPr>
          <p:spPr bwMode="auto">
            <a:xfrm>
              <a:off x="5549899" y="4629963"/>
              <a:ext cx="152400" cy="152400"/>
            </a:xfrm>
            <a:prstGeom prst="ellipse">
              <a:avLst/>
            </a:prstGeom>
            <a:solidFill>
              <a:srgbClr val="00FF00"/>
            </a:solidFill>
            <a:ln w="9525">
              <a:solidFill>
                <a:schemeClr val="tx1"/>
              </a:solidFill>
              <a:round/>
              <a:headEnd/>
              <a:tailEnd/>
            </a:ln>
          </p:spPr>
          <p:txBody>
            <a:bodyPr wrap="none" anchor="ctr"/>
            <a:lstStyle/>
            <a:p>
              <a:pPr eaLnBrk="1" hangingPunct="1"/>
              <a:endParaRPr lang="zh-CN" altLang="en-US"/>
            </a:p>
          </p:txBody>
        </p:sp>
        <p:sp>
          <p:nvSpPr>
            <p:cNvPr id="11" name="Oval 12"/>
            <p:cNvSpPr>
              <a:spLocks noChangeArrowheads="1"/>
            </p:cNvSpPr>
            <p:nvPr/>
          </p:nvSpPr>
          <p:spPr bwMode="auto">
            <a:xfrm>
              <a:off x="8293099" y="4323576"/>
              <a:ext cx="152400" cy="152400"/>
            </a:xfrm>
            <a:prstGeom prst="ellipse">
              <a:avLst/>
            </a:prstGeom>
            <a:solidFill>
              <a:srgbClr val="00FF00"/>
            </a:solidFill>
            <a:ln w="9525">
              <a:solidFill>
                <a:schemeClr val="tx1"/>
              </a:solidFill>
              <a:round/>
              <a:headEnd/>
              <a:tailEnd/>
            </a:ln>
          </p:spPr>
          <p:txBody>
            <a:bodyPr wrap="none" anchor="ctr"/>
            <a:lstStyle/>
            <a:p>
              <a:pPr eaLnBrk="1" hangingPunct="1"/>
              <a:endParaRPr lang="zh-CN" altLang="en-US"/>
            </a:p>
          </p:txBody>
        </p:sp>
        <p:sp>
          <p:nvSpPr>
            <p:cNvPr id="12" name="Line 13"/>
            <p:cNvSpPr>
              <a:spLocks noChangeShapeType="1"/>
            </p:cNvSpPr>
            <p:nvPr/>
          </p:nvSpPr>
          <p:spPr bwMode="auto">
            <a:xfrm flipH="1">
              <a:off x="6845299" y="3321863"/>
              <a:ext cx="7620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14"/>
            <p:cNvSpPr>
              <a:spLocks noChangeShapeType="1"/>
            </p:cNvSpPr>
            <p:nvPr/>
          </p:nvSpPr>
          <p:spPr bwMode="auto">
            <a:xfrm>
              <a:off x="7607299" y="3321863"/>
              <a:ext cx="757238" cy="10112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15"/>
            <p:cNvSpPr>
              <a:spLocks noChangeShapeType="1"/>
            </p:cNvSpPr>
            <p:nvPr/>
          </p:nvSpPr>
          <p:spPr bwMode="auto">
            <a:xfrm flipH="1">
              <a:off x="5681662" y="3880663"/>
              <a:ext cx="1084262" cy="7540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16"/>
            <p:cNvSpPr>
              <a:spLocks noChangeShapeType="1"/>
            </p:cNvSpPr>
            <p:nvPr/>
          </p:nvSpPr>
          <p:spPr bwMode="auto">
            <a:xfrm flipH="1">
              <a:off x="6540499" y="3928288"/>
              <a:ext cx="3048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17"/>
            <p:cNvSpPr>
              <a:spLocks noChangeShapeType="1"/>
            </p:cNvSpPr>
            <p:nvPr/>
          </p:nvSpPr>
          <p:spPr bwMode="auto">
            <a:xfrm>
              <a:off x="6845299" y="3931463"/>
              <a:ext cx="3810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Oval 21"/>
            <p:cNvSpPr>
              <a:spLocks noChangeArrowheads="1"/>
            </p:cNvSpPr>
            <p:nvPr/>
          </p:nvSpPr>
          <p:spPr bwMode="auto">
            <a:xfrm>
              <a:off x="6235699" y="5607863"/>
              <a:ext cx="152400" cy="152400"/>
            </a:xfrm>
            <a:prstGeom prst="ellipse">
              <a:avLst/>
            </a:prstGeom>
            <a:solidFill>
              <a:srgbClr val="00FF00"/>
            </a:solidFill>
            <a:ln w="9525">
              <a:solidFill>
                <a:schemeClr val="tx1"/>
              </a:solidFill>
              <a:round/>
              <a:headEnd/>
              <a:tailEnd/>
            </a:ln>
          </p:spPr>
          <p:txBody>
            <a:bodyPr wrap="none" anchor="ctr"/>
            <a:lstStyle/>
            <a:p>
              <a:pPr eaLnBrk="1" hangingPunct="1"/>
              <a:endParaRPr lang="zh-CN" altLang="en-US"/>
            </a:p>
          </p:txBody>
        </p:sp>
        <p:sp>
          <p:nvSpPr>
            <p:cNvPr id="18" name="Oval 22"/>
            <p:cNvSpPr>
              <a:spLocks noChangeArrowheads="1"/>
            </p:cNvSpPr>
            <p:nvPr/>
          </p:nvSpPr>
          <p:spPr bwMode="auto">
            <a:xfrm>
              <a:off x="6845299" y="5607863"/>
              <a:ext cx="152400" cy="152400"/>
            </a:xfrm>
            <a:prstGeom prst="ellipse">
              <a:avLst/>
            </a:prstGeom>
            <a:solidFill>
              <a:srgbClr val="00FF00"/>
            </a:solidFill>
            <a:ln w="9525">
              <a:solidFill>
                <a:schemeClr val="tx1"/>
              </a:solidFill>
              <a:round/>
              <a:headEnd/>
              <a:tailEnd/>
            </a:ln>
          </p:spPr>
          <p:txBody>
            <a:bodyPr wrap="none" anchor="ctr"/>
            <a:lstStyle/>
            <a:p>
              <a:pPr eaLnBrk="1" hangingPunct="1"/>
              <a:endParaRPr lang="zh-CN" altLang="en-US"/>
            </a:p>
          </p:txBody>
        </p:sp>
        <p:sp>
          <p:nvSpPr>
            <p:cNvPr id="19" name="Line 23"/>
            <p:cNvSpPr>
              <a:spLocks noChangeShapeType="1"/>
            </p:cNvSpPr>
            <p:nvPr/>
          </p:nvSpPr>
          <p:spPr bwMode="auto">
            <a:xfrm flipH="1">
              <a:off x="6311899" y="4845863"/>
              <a:ext cx="2286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24"/>
            <p:cNvSpPr>
              <a:spLocks noChangeShapeType="1"/>
            </p:cNvSpPr>
            <p:nvPr/>
          </p:nvSpPr>
          <p:spPr bwMode="auto">
            <a:xfrm>
              <a:off x="6540499" y="4845863"/>
              <a:ext cx="381000" cy="762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Freeform 27"/>
            <p:cNvSpPr>
              <a:spLocks noChangeArrowheads="1"/>
            </p:cNvSpPr>
            <p:nvPr/>
          </p:nvSpPr>
          <p:spPr bwMode="auto">
            <a:xfrm>
              <a:off x="5470524" y="4047351"/>
              <a:ext cx="3608388" cy="2071687"/>
            </a:xfrm>
            <a:custGeom>
              <a:avLst/>
              <a:gdLst>
                <a:gd name="T0" fmla="*/ 2147483646 w 3296"/>
                <a:gd name="T1" fmla="*/ 2147483646 h 1314"/>
                <a:gd name="T2" fmla="*/ 2147483646 w 3296"/>
                <a:gd name="T3" fmla="*/ 2147483646 h 1314"/>
                <a:gd name="T4" fmla="*/ 2147483646 w 3296"/>
                <a:gd name="T5" fmla="*/ 2147483646 h 1314"/>
                <a:gd name="T6" fmla="*/ 2147483646 w 3296"/>
                <a:gd name="T7" fmla="*/ 2147483646 h 1314"/>
                <a:gd name="T8" fmla="*/ 2147483646 w 3296"/>
                <a:gd name="T9" fmla="*/ 2147483646 h 1314"/>
                <a:gd name="T10" fmla="*/ 2147483646 w 3296"/>
                <a:gd name="T11" fmla="*/ 2147483646 h 1314"/>
                <a:gd name="T12" fmla="*/ 2147483646 w 3296"/>
                <a:gd name="T13" fmla="*/ 2147483646 h 1314"/>
                <a:gd name="T14" fmla="*/ 2147483646 w 3296"/>
                <a:gd name="T15" fmla="*/ 2147483646 h 1314"/>
                <a:gd name="T16" fmla="*/ 2147483646 w 3296"/>
                <a:gd name="T17" fmla="*/ 2147483646 h 1314"/>
                <a:gd name="T18" fmla="*/ 2147483646 w 3296"/>
                <a:gd name="T19" fmla="*/ 2147483646 h 1314"/>
                <a:gd name="T20" fmla="*/ 2147483646 w 3296"/>
                <a:gd name="T21" fmla="*/ 2147483646 h 1314"/>
                <a:gd name="T22" fmla="*/ 2147483646 w 3296"/>
                <a:gd name="T23" fmla="*/ 2147483646 h 1314"/>
                <a:gd name="T24" fmla="*/ 2147483646 w 3296"/>
                <a:gd name="T25" fmla="*/ 2147483646 h 1314"/>
                <a:gd name="T26" fmla="*/ 2147483646 w 3296"/>
                <a:gd name="T27" fmla="*/ 2147483646 h 1314"/>
                <a:gd name="T28" fmla="*/ 2147483646 w 3296"/>
                <a:gd name="T29" fmla="*/ 2147483646 h 1314"/>
                <a:gd name="T30" fmla="*/ 2147483646 w 3296"/>
                <a:gd name="T31" fmla="*/ 2147483646 h 1314"/>
                <a:gd name="T32" fmla="*/ 2147483646 w 3296"/>
                <a:gd name="T33" fmla="*/ 2147483646 h 1314"/>
                <a:gd name="T34" fmla="*/ 2147483646 w 3296"/>
                <a:gd name="T35" fmla="*/ 2147483646 h 1314"/>
                <a:gd name="T36" fmla="*/ 2147483646 w 3296"/>
                <a:gd name="T37" fmla="*/ 2147483646 h 1314"/>
                <a:gd name="T38" fmla="*/ 2147483646 w 3296"/>
                <a:gd name="T39" fmla="*/ 2147483646 h 1314"/>
                <a:gd name="T40" fmla="*/ 2147483646 w 3296"/>
                <a:gd name="T41" fmla="*/ 2147483646 h 1314"/>
                <a:gd name="T42" fmla="*/ 2147483646 w 3296"/>
                <a:gd name="T43" fmla="*/ 2147483646 h 1314"/>
                <a:gd name="T44" fmla="*/ 2147483646 w 3296"/>
                <a:gd name="T45" fmla="*/ 2147483646 h 1314"/>
                <a:gd name="T46" fmla="*/ 2147483646 w 3296"/>
                <a:gd name="T47" fmla="*/ 2147483646 h 1314"/>
                <a:gd name="T48" fmla="*/ 2147483646 w 3296"/>
                <a:gd name="T49" fmla="*/ 2147483646 h 1314"/>
                <a:gd name="T50" fmla="*/ 0 w 3296"/>
                <a:gd name="T51" fmla="*/ 2147483646 h 1314"/>
                <a:gd name="T52" fmla="*/ 2147483646 w 3296"/>
                <a:gd name="T53" fmla="*/ 2147483646 h 1314"/>
                <a:gd name="T54" fmla="*/ 2147483646 w 3296"/>
                <a:gd name="T55" fmla="*/ 2147483646 h 1314"/>
                <a:gd name="T56" fmla="*/ 2147483646 w 3296"/>
                <a:gd name="T57" fmla="*/ 2147483646 h 1314"/>
                <a:gd name="T58" fmla="*/ 2147483646 w 3296"/>
                <a:gd name="T59" fmla="*/ 2147483646 h 1314"/>
                <a:gd name="T60" fmla="*/ 2147483646 w 3296"/>
                <a:gd name="T61" fmla="*/ 2147483646 h 131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296"/>
                <a:gd name="T94" fmla="*/ 0 h 1314"/>
                <a:gd name="T95" fmla="*/ 3296 w 3296"/>
                <a:gd name="T96" fmla="*/ 1314 h 131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296" h="1314">
                  <a:moveTo>
                    <a:pt x="454" y="75"/>
                  </a:moveTo>
                  <a:cubicBezTo>
                    <a:pt x="492" y="120"/>
                    <a:pt x="605" y="317"/>
                    <a:pt x="635" y="392"/>
                  </a:cubicBezTo>
                  <a:cubicBezTo>
                    <a:pt x="665" y="467"/>
                    <a:pt x="620" y="490"/>
                    <a:pt x="635" y="528"/>
                  </a:cubicBezTo>
                  <a:cubicBezTo>
                    <a:pt x="650" y="566"/>
                    <a:pt x="673" y="604"/>
                    <a:pt x="726" y="619"/>
                  </a:cubicBezTo>
                  <a:cubicBezTo>
                    <a:pt x="779" y="634"/>
                    <a:pt x="870" y="612"/>
                    <a:pt x="953" y="619"/>
                  </a:cubicBezTo>
                  <a:cubicBezTo>
                    <a:pt x="1036" y="626"/>
                    <a:pt x="1165" y="694"/>
                    <a:pt x="1225" y="664"/>
                  </a:cubicBezTo>
                  <a:cubicBezTo>
                    <a:pt x="1285" y="634"/>
                    <a:pt x="1293" y="513"/>
                    <a:pt x="1316" y="438"/>
                  </a:cubicBezTo>
                  <a:cubicBezTo>
                    <a:pt x="1339" y="363"/>
                    <a:pt x="1301" y="256"/>
                    <a:pt x="1361" y="211"/>
                  </a:cubicBezTo>
                  <a:cubicBezTo>
                    <a:pt x="1421" y="166"/>
                    <a:pt x="1557" y="180"/>
                    <a:pt x="1678" y="165"/>
                  </a:cubicBezTo>
                  <a:cubicBezTo>
                    <a:pt x="1799" y="150"/>
                    <a:pt x="1951" y="135"/>
                    <a:pt x="2087" y="120"/>
                  </a:cubicBezTo>
                  <a:cubicBezTo>
                    <a:pt x="2223" y="105"/>
                    <a:pt x="2351" y="90"/>
                    <a:pt x="2495" y="75"/>
                  </a:cubicBezTo>
                  <a:cubicBezTo>
                    <a:pt x="2639" y="60"/>
                    <a:pt x="2836" y="6"/>
                    <a:pt x="2949" y="29"/>
                  </a:cubicBezTo>
                  <a:cubicBezTo>
                    <a:pt x="3062" y="52"/>
                    <a:pt x="3122" y="150"/>
                    <a:pt x="3175" y="211"/>
                  </a:cubicBezTo>
                  <a:cubicBezTo>
                    <a:pt x="3228" y="272"/>
                    <a:pt x="3251" y="324"/>
                    <a:pt x="3266" y="392"/>
                  </a:cubicBezTo>
                  <a:cubicBezTo>
                    <a:pt x="3281" y="460"/>
                    <a:pt x="3296" y="574"/>
                    <a:pt x="3266" y="619"/>
                  </a:cubicBezTo>
                  <a:cubicBezTo>
                    <a:pt x="3236" y="664"/>
                    <a:pt x="3191" y="649"/>
                    <a:pt x="3085" y="664"/>
                  </a:cubicBezTo>
                  <a:cubicBezTo>
                    <a:pt x="2979" y="679"/>
                    <a:pt x="2790" y="702"/>
                    <a:pt x="2631" y="710"/>
                  </a:cubicBezTo>
                  <a:cubicBezTo>
                    <a:pt x="2472" y="718"/>
                    <a:pt x="2268" y="710"/>
                    <a:pt x="2132" y="710"/>
                  </a:cubicBezTo>
                  <a:cubicBezTo>
                    <a:pt x="1996" y="710"/>
                    <a:pt x="1891" y="695"/>
                    <a:pt x="1815" y="710"/>
                  </a:cubicBezTo>
                  <a:cubicBezTo>
                    <a:pt x="1739" y="725"/>
                    <a:pt x="1738" y="733"/>
                    <a:pt x="1678" y="801"/>
                  </a:cubicBezTo>
                  <a:cubicBezTo>
                    <a:pt x="1618" y="869"/>
                    <a:pt x="1527" y="1043"/>
                    <a:pt x="1452" y="1118"/>
                  </a:cubicBezTo>
                  <a:cubicBezTo>
                    <a:pt x="1377" y="1193"/>
                    <a:pt x="1323" y="1231"/>
                    <a:pt x="1225" y="1254"/>
                  </a:cubicBezTo>
                  <a:cubicBezTo>
                    <a:pt x="1127" y="1277"/>
                    <a:pt x="998" y="1254"/>
                    <a:pt x="862" y="1254"/>
                  </a:cubicBezTo>
                  <a:cubicBezTo>
                    <a:pt x="726" y="1254"/>
                    <a:pt x="536" y="1314"/>
                    <a:pt x="408" y="1254"/>
                  </a:cubicBezTo>
                  <a:cubicBezTo>
                    <a:pt x="280" y="1194"/>
                    <a:pt x="159" y="1019"/>
                    <a:pt x="91" y="891"/>
                  </a:cubicBezTo>
                  <a:cubicBezTo>
                    <a:pt x="23" y="763"/>
                    <a:pt x="0" y="619"/>
                    <a:pt x="0" y="483"/>
                  </a:cubicBezTo>
                  <a:cubicBezTo>
                    <a:pt x="0" y="347"/>
                    <a:pt x="53" y="150"/>
                    <a:pt x="91" y="75"/>
                  </a:cubicBezTo>
                  <a:cubicBezTo>
                    <a:pt x="129" y="0"/>
                    <a:pt x="182" y="37"/>
                    <a:pt x="227" y="29"/>
                  </a:cubicBezTo>
                  <a:cubicBezTo>
                    <a:pt x="272" y="21"/>
                    <a:pt x="333" y="14"/>
                    <a:pt x="363" y="29"/>
                  </a:cubicBezTo>
                  <a:cubicBezTo>
                    <a:pt x="393" y="44"/>
                    <a:pt x="393" y="112"/>
                    <a:pt x="408" y="120"/>
                  </a:cubicBezTo>
                  <a:cubicBezTo>
                    <a:pt x="423" y="128"/>
                    <a:pt x="416" y="30"/>
                    <a:pt x="454" y="75"/>
                  </a:cubicBezTo>
                  <a:close/>
                </a:path>
              </a:pathLst>
            </a:custGeom>
            <a:solidFill>
              <a:srgbClr val="CCFFFF">
                <a:alpha val="34117"/>
              </a:srgbClr>
            </a:solidFill>
            <a:ln w="9525">
              <a:solidFill>
                <a:srgbClr val="0000FF"/>
              </a:solidFill>
              <a:round/>
              <a:headEnd/>
              <a:tailEnd/>
            </a:ln>
          </p:spPr>
          <p:txBody>
            <a:bodyPr/>
            <a:lstStyle/>
            <a:p>
              <a:endParaRPr lang="zh-CN" altLang="en-US"/>
            </a:p>
          </p:txBody>
        </p:sp>
        <p:sp>
          <p:nvSpPr>
            <p:cNvPr id="22" name="矩形 28"/>
            <p:cNvSpPr>
              <a:spLocks noChangeArrowheads="1"/>
            </p:cNvSpPr>
            <p:nvPr/>
          </p:nvSpPr>
          <p:spPr bwMode="auto">
            <a:xfrm>
              <a:off x="7848105" y="5544819"/>
              <a:ext cx="88998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2200" dirty="0">
                  <a:latin typeface="+mn-ea"/>
                </a:rPr>
                <a:t>A</a:t>
              </a:r>
              <a:r>
                <a:rPr lang="zh-CN" altLang="en-US" sz="2200" dirty="0">
                  <a:latin typeface="+mn-ea"/>
                </a:rPr>
                <a:t>搜索</a:t>
              </a:r>
            </a:p>
          </p:txBody>
        </p:sp>
        <p:sp>
          <p:nvSpPr>
            <p:cNvPr id="23" name="矩形 22"/>
            <p:cNvSpPr/>
            <p:nvPr/>
          </p:nvSpPr>
          <p:spPr>
            <a:xfrm>
              <a:off x="5649912" y="4833163"/>
              <a:ext cx="312737" cy="369888"/>
            </a:xfrm>
            <a:prstGeom prst="rect">
              <a:avLst/>
            </a:prstGeom>
          </p:spPr>
          <p:txBody>
            <a:bodyPr wrap="none">
              <a:spAutoFit/>
            </a:bodyPr>
            <a:lstStyle/>
            <a:p>
              <a:pPr eaLnBrk="1" hangingPunct="1">
                <a:defRPr/>
              </a:pPr>
              <a:r>
                <a:rPr lang="en-US" altLang="zh-CN" i="1" dirty="0">
                  <a:latin typeface="+mj-lt"/>
                </a:rPr>
                <a:t>n</a:t>
              </a:r>
              <a:endParaRPr lang="zh-CN" altLang="en-US" i="1" dirty="0">
                <a:latin typeface="+mj-lt"/>
              </a:endParaRPr>
            </a:p>
          </p:txBody>
        </p:sp>
      </p:grpSp>
    </p:spTree>
    <p:extLst>
      <p:ext uri="{BB962C8B-B14F-4D97-AF65-F5344CB8AC3E}">
        <p14:creationId xmlns:p14="http://schemas.microsoft.com/office/powerpoint/2010/main" val="1026933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5">
                                            <p:txEl>
                                              <p:pRg st="1" end="1"/>
                                            </p:txEl>
                                          </p:spTgt>
                                        </p:tgtEl>
                                        <p:attrNameLst>
                                          <p:attrName>style.visibility</p:attrName>
                                        </p:attrNameLst>
                                      </p:cBhvr>
                                      <p:to>
                                        <p:strVal val="visible"/>
                                      </p:to>
                                    </p:set>
                                    <p:animEffect transition="in" filter="fade">
                                      <p:cBhvr>
                                        <p:cTn id="10" dur="500"/>
                                        <p:tgtEl>
                                          <p:spTgt spid="2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a:t>
            </a:r>
            <a:r>
              <a:rPr lang="zh-CN" altLang="en-US" dirty="0"/>
              <a:t>搜索</a:t>
            </a:r>
          </a:p>
        </p:txBody>
      </p:sp>
      <p:sp>
        <p:nvSpPr>
          <p:cNvPr id="3" name="内容占位符 2"/>
          <p:cNvSpPr>
            <a:spLocks noGrp="1"/>
          </p:cNvSpPr>
          <p:nvPr>
            <p:ph idx="1"/>
          </p:nvPr>
        </p:nvSpPr>
        <p:spPr>
          <a:xfrm>
            <a:off x="628650" y="1392767"/>
            <a:ext cx="8138832" cy="4229100"/>
          </a:xfrm>
        </p:spPr>
        <p:txBody>
          <a:bodyPr/>
          <a:lstStyle/>
          <a:p>
            <a:pPr marL="0" indent="0">
              <a:buNone/>
            </a:pPr>
            <a:r>
              <a:rPr lang="zh-CN" altLang="en-US" dirty="0"/>
              <a:t>例：利用</a:t>
            </a:r>
            <a:r>
              <a:rPr lang="en-US" altLang="zh-CN" dirty="0"/>
              <a:t>A</a:t>
            </a:r>
            <a:r>
              <a:rPr lang="zh-CN" altLang="en-US" dirty="0"/>
              <a:t>搜索算法求解八数码问题，问最少移动多少次就可达到目标状态？</a:t>
            </a:r>
          </a:p>
          <a:p>
            <a:pPr marL="361950" indent="-266700">
              <a:lnSpc>
                <a:spcPct val="110000"/>
              </a:lnSpc>
              <a:buClr>
                <a:srgbClr val="0000FF"/>
              </a:buClr>
            </a:pPr>
            <a:r>
              <a:rPr lang="zh-CN" altLang="en-US" sz="2000" dirty="0">
                <a:latin typeface="Times New Roman" pitchFamily="18" charset="0"/>
                <a:cs typeface="Times New Roman" pitchFamily="18" charset="0"/>
              </a:rPr>
              <a:t>估价函数定义为  </a:t>
            </a:r>
            <a:r>
              <a:rPr lang="en-US" altLang="zh-CN" sz="2000" i="1" dirty="0">
                <a:solidFill>
                  <a:srgbClr val="C00000"/>
                </a:solidFill>
                <a:latin typeface="Times New Roman" pitchFamily="18" charset="0"/>
                <a:cs typeface="Times New Roman" pitchFamily="18" charset="0"/>
              </a:rPr>
              <a:t>f</a:t>
            </a:r>
            <a:r>
              <a:rPr lang="en-US" altLang="zh-CN" sz="2000" dirty="0">
                <a:solidFill>
                  <a:srgbClr val="C00000"/>
                </a:solidFill>
                <a:latin typeface="Times New Roman" pitchFamily="18" charset="0"/>
                <a:cs typeface="Times New Roman" pitchFamily="18" charset="0"/>
              </a:rPr>
              <a:t>(</a:t>
            </a:r>
            <a:r>
              <a:rPr lang="en-US" altLang="zh-CN" sz="2000" i="1" dirty="0">
                <a:solidFill>
                  <a:srgbClr val="C00000"/>
                </a:solidFill>
                <a:latin typeface="Times New Roman" pitchFamily="18" charset="0"/>
                <a:cs typeface="Times New Roman" pitchFamily="18" charset="0"/>
              </a:rPr>
              <a:t>n</a:t>
            </a:r>
            <a:r>
              <a:rPr lang="en-US" altLang="zh-CN" sz="2000" dirty="0">
                <a:solidFill>
                  <a:srgbClr val="C00000"/>
                </a:solidFill>
                <a:latin typeface="Times New Roman" pitchFamily="18" charset="0"/>
                <a:cs typeface="Times New Roman" pitchFamily="18" charset="0"/>
              </a:rPr>
              <a:t>) = </a:t>
            </a:r>
            <a:r>
              <a:rPr lang="en-US" altLang="zh-CN" sz="2000" i="1" dirty="0">
                <a:solidFill>
                  <a:srgbClr val="C00000"/>
                </a:solidFill>
                <a:latin typeface="Times New Roman" pitchFamily="18" charset="0"/>
                <a:cs typeface="Times New Roman" pitchFamily="18" charset="0"/>
              </a:rPr>
              <a:t>g</a:t>
            </a:r>
            <a:r>
              <a:rPr lang="en-US" altLang="zh-CN" sz="2000" dirty="0">
                <a:solidFill>
                  <a:srgbClr val="C00000"/>
                </a:solidFill>
                <a:latin typeface="Times New Roman" pitchFamily="18" charset="0"/>
                <a:cs typeface="Times New Roman" pitchFamily="18" charset="0"/>
              </a:rPr>
              <a:t>(</a:t>
            </a:r>
            <a:r>
              <a:rPr lang="en-US" altLang="zh-CN" sz="2000" i="1" dirty="0">
                <a:solidFill>
                  <a:srgbClr val="C00000"/>
                </a:solidFill>
                <a:latin typeface="Times New Roman" pitchFamily="18" charset="0"/>
                <a:cs typeface="Times New Roman" pitchFamily="18" charset="0"/>
              </a:rPr>
              <a:t>n</a:t>
            </a:r>
            <a:r>
              <a:rPr lang="en-US" altLang="zh-CN" sz="2000" dirty="0">
                <a:solidFill>
                  <a:srgbClr val="C00000"/>
                </a:solidFill>
                <a:latin typeface="Times New Roman" pitchFamily="18" charset="0"/>
                <a:cs typeface="Times New Roman" pitchFamily="18" charset="0"/>
              </a:rPr>
              <a:t>) + </a:t>
            </a:r>
            <a:r>
              <a:rPr lang="en-US" altLang="zh-CN" sz="2000" i="1" dirty="0">
                <a:solidFill>
                  <a:srgbClr val="C00000"/>
                </a:solidFill>
                <a:latin typeface="Times New Roman" pitchFamily="18" charset="0"/>
                <a:cs typeface="Times New Roman" pitchFamily="18" charset="0"/>
              </a:rPr>
              <a:t>h</a:t>
            </a:r>
            <a:r>
              <a:rPr lang="en-US" altLang="zh-CN" sz="2000" dirty="0">
                <a:solidFill>
                  <a:srgbClr val="C00000"/>
                </a:solidFill>
                <a:latin typeface="Times New Roman" pitchFamily="18" charset="0"/>
                <a:cs typeface="Times New Roman" pitchFamily="18" charset="0"/>
              </a:rPr>
              <a:t>(</a:t>
            </a:r>
            <a:r>
              <a:rPr lang="en-US" altLang="zh-CN" sz="2000" i="1" dirty="0">
                <a:solidFill>
                  <a:srgbClr val="C00000"/>
                </a:solidFill>
                <a:latin typeface="Times New Roman" pitchFamily="18" charset="0"/>
                <a:cs typeface="Times New Roman" pitchFamily="18" charset="0"/>
              </a:rPr>
              <a:t>n </a:t>
            </a:r>
            <a:r>
              <a:rPr lang="en-US" altLang="zh-CN" sz="2000" dirty="0">
                <a:solidFill>
                  <a:srgbClr val="C00000"/>
                </a:solidFill>
                <a:latin typeface="Times New Roman" pitchFamily="18" charset="0"/>
                <a:cs typeface="Times New Roman" pitchFamily="18" charset="0"/>
              </a:rPr>
              <a:t>)</a:t>
            </a:r>
          </a:p>
          <a:p>
            <a:pPr marL="361950" indent="-266700">
              <a:lnSpc>
                <a:spcPct val="110000"/>
              </a:lnSpc>
              <a:buClr>
                <a:srgbClr val="0000FF"/>
              </a:buClr>
            </a:pPr>
            <a:r>
              <a:rPr lang="en-US" altLang="zh-CN" sz="2000" i="1" dirty="0">
                <a:latin typeface="Times New Roman" pitchFamily="18" charset="0"/>
                <a:cs typeface="Times New Roman" pitchFamily="18" charset="0"/>
              </a:rPr>
              <a:t> g</a:t>
            </a:r>
            <a:r>
              <a:rPr lang="en-US" altLang="zh-CN" sz="2000" dirty="0">
                <a:latin typeface="Times New Roman" pitchFamily="18" charset="0"/>
                <a:cs typeface="Times New Roman" pitchFamily="18" charset="0"/>
              </a:rPr>
              <a:t>(</a:t>
            </a:r>
            <a:r>
              <a:rPr lang="en-US" altLang="zh-CN" sz="2000" i="1" dirty="0">
                <a:latin typeface="Times New Roman" pitchFamily="18" charset="0"/>
                <a:cs typeface="Times New Roman" pitchFamily="18" charset="0"/>
              </a:rPr>
              <a:t>n</a:t>
            </a:r>
            <a:r>
              <a:rPr lang="en-US" altLang="zh-CN" sz="2000" dirty="0">
                <a:latin typeface="Times New Roman" pitchFamily="18" charset="0"/>
                <a:cs typeface="Times New Roman" pitchFamily="18" charset="0"/>
              </a:rPr>
              <a:t>)</a:t>
            </a:r>
            <a:r>
              <a:rPr lang="zh-CN" altLang="en-US" sz="2000" dirty="0">
                <a:latin typeface="Times New Roman" pitchFamily="18" charset="0"/>
                <a:cs typeface="Times New Roman" pitchFamily="18" charset="0"/>
              </a:rPr>
              <a:t>：节点 </a:t>
            </a:r>
            <a:r>
              <a:rPr lang="en-US" altLang="zh-CN" sz="2000" i="1" dirty="0">
                <a:latin typeface="Times New Roman" pitchFamily="18" charset="0"/>
                <a:cs typeface="Times New Roman" pitchFamily="18" charset="0"/>
              </a:rPr>
              <a:t>n </a:t>
            </a:r>
            <a:r>
              <a:rPr lang="zh-CN" altLang="en-US" sz="2000" dirty="0">
                <a:latin typeface="Times New Roman" pitchFamily="18" charset="0"/>
                <a:cs typeface="Times New Roman" pitchFamily="18" charset="0"/>
              </a:rPr>
              <a:t>的深度，如 </a:t>
            </a:r>
            <a:r>
              <a:rPr lang="en-US" altLang="zh-CN" sz="2000" i="1" dirty="0">
                <a:solidFill>
                  <a:srgbClr val="C00000"/>
                </a:solidFill>
                <a:latin typeface="Times New Roman" pitchFamily="18" charset="0"/>
                <a:cs typeface="Times New Roman" pitchFamily="18" charset="0"/>
              </a:rPr>
              <a:t>g </a:t>
            </a:r>
            <a:r>
              <a:rPr lang="en-US" altLang="zh-CN" sz="2000" dirty="0">
                <a:solidFill>
                  <a:srgbClr val="C00000"/>
                </a:solidFill>
                <a:latin typeface="Times New Roman" pitchFamily="18" charset="0"/>
                <a:cs typeface="Times New Roman" pitchFamily="18" charset="0"/>
              </a:rPr>
              <a:t>(</a:t>
            </a:r>
            <a:r>
              <a:rPr lang="en-US" altLang="zh-CN" sz="2000" i="1" dirty="0">
                <a:solidFill>
                  <a:srgbClr val="C00000"/>
                </a:solidFill>
                <a:latin typeface="Times New Roman" pitchFamily="18" charset="0"/>
                <a:cs typeface="Times New Roman" pitchFamily="18" charset="0"/>
              </a:rPr>
              <a:t>S</a:t>
            </a:r>
            <a:r>
              <a:rPr lang="en-US" altLang="zh-CN" sz="2000" i="1" baseline="-25000" dirty="0">
                <a:solidFill>
                  <a:srgbClr val="C00000"/>
                </a:solidFill>
                <a:latin typeface="Times New Roman" pitchFamily="18" charset="0"/>
                <a:cs typeface="Times New Roman" pitchFamily="18" charset="0"/>
              </a:rPr>
              <a:t>0</a:t>
            </a:r>
            <a:r>
              <a:rPr lang="en-US" altLang="zh-CN" sz="2000" dirty="0">
                <a:solidFill>
                  <a:srgbClr val="C00000"/>
                </a:solidFill>
                <a:latin typeface="Times New Roman" pitchFamily="18" charset="0"/>
                <a:cs typeface="Times New Roman" pitchFamily="18" charset="0"/>
              </a:rPr>
              <a:t>)=0</a:t>
            </a:r>
            <a:r>
              <a:rPr lang="zh-CN" altLang="en-US" sz="2000" dirty="0">
                <a:latin typeface="Times New Roman" pitchFamily="18" charset="0"/>
                <a:cs typeface="Times New Roman" pitchFamily="18" charset="0"/>
              </a:rPr>
              <a:t>。</a:t>
            </a:r>
          </a:p>
          <a:p>
            <a:pPr marL="361950" indent="-266700">
              <a:lnSpc>
                <a:spcPct val="110000"/>
              </a:lnSpc>
              <a:buClr>
                <a:srgbClr val="0000FF"/>
              </a:buClr>
            </a:pPr>
            <a:r>
              <a:rPr lang="zh-CN" altLang="en-US" sz="2000" i="1" dirty="0">
                <a:latin typeface="Times New Roman" pitchFamily="18" charset="0"/>
                <a:cs typeface="Times New Roman" pitchFamily="18" charset="0"/>
              </a:rPr>
              <a:t> </a:t>
            </a:r>
            <a:r>
              <a:rPr lang="en-US" altLang="zh-CN" sz="2000" i="1" dirty="0">
                <a:latin typeface="Times New Roman" pitchFamily="18" charset="0"/>
                <a:cs typeface="Times New Roman" pitchFamily="18" charset="0"/>
              </a:rPr>
              <a:t>h</a:t>
            </a:r>
            <a:r>
              <a:rPr lang="en-US" altLang="zh-CN" sz="2000" dirty="0">
                <a:latin typeface="Times New Roman" pitchFamily="18" charset="0"/>
                <a:cs typeface="Times New Roman" pitchFamily="18" charset="0"/>
              </a:rPr>
              <a:t>(</a:t>
            </a:r>
            <a:r>
              <a:rPr lang="en-US" altLang="zh-CN" sz="2000" i="1" dirty="0">
                <a:latin typeface="Times New Roman" pitchFamily="18" charset="0"/>
                <a:cs typeface="Times New Roman" pitchFamily="18" charset="0"/>
              </a:rPr>
              <a:t>n</a:t>
            </a:r>
            <a:r>
              <a:rPr lang="en-US" altLang="zh-CN" sz="2000" dirty="0">
                <a:latin typeface="Times New Roman" pitchFamily="18" charset="0"/>
                <a:cs typeface="Times New Roman" pitchFamily="18" charset="0"/>
              </a:rPr>
              <a:t>)</a:t>
            </a:r>
            <a:r>
              <a:rPr lang="zh-CN" altLang="en-US" sz="2000" dirty="0">
                <a:latin typeface="Times New Roman" pitchFamily="18" charset="0"/>
                <a:cs typeface="Times New Roman" pitchFamily="18" charset="0"/>
              </a:rPr>
              <a:t>：节点 </a:t>
            </a:r>
            <a:r>
              <a:rPr lang="en-US" altLang="zh-CN" sz="2000" i="1" dirty="0">
                <a:latin typeface="Times New Roman" pitchFamily="18" charset="0"/>
                <a:cs typeface="Times New Roman" pitchFamily="18" charset="0"/>
              </a:rPr>
              <a:t>n </a:t>
            </a:r>
            <a:r>
              <a:rPr lang="zh-CN" altLang="en-US" sz="2000" dirty="0">
                <a:latin typeface="Times New Roman" pitchFamily="18" charset="0"/>
                <a:cs typeface="Times New Roman" pitchFamily="18" charset="0"/>
              </a:rPr>
              <a:t>与目标棋局不相同的位数（包括空格），简称“不在位数”，如</a:t>
            </a:r>
            <a:r>
              <a:rPr lang="zh-CN" altLang="en-US" sz="2000" i="1" dirty="0">
                <a:solidFill>
                  <a:schemeClr val="accent2"/>
                </a:solidFill>
                <a:latin typeface="Times New Roman" pitchFamily="18" charset="0"/>
                <a:cs typeface="Times New Roman" pitchFamily="18" charset="0"/>
              </a:rPr>
              <a:t> </a:t>
            </a:r>
            <a:r>
              <a:rPr lang="en-US" altLang="zh-CN" sz="2000" i="1" dirty="0">
                <a:solidFill>
                  <a:srgbClr val="C00000"/>
                </a:solidFill>
                <a:latin typeface="Times New Roman" pitchFamily="18" charset="0"/>
                <a:cs typeface="Times New Roman" pitchFamily="18" charset="0"/>
              </a:rPr>
              <a:t>h </a:t>
            </a:r>
            <a:r>
              <a:rPr lang="en-US" altLang="zh-CN" sz="2000" dirty="0">
                <a:solidFill>
                  <a:srgbClr val="C00000"/>
                </a:solidFill>
                <a:latin typeface="Times New Roman" pitchFamily="18" charset="0"/>
                <a:cs typeface="Times New Roman" pitchFamily="18" charset="0"/>
              </a:rPr>
              <a:t>(</a:t>
            </a:r>
            <a:r>
              <a:rPr lang="en-US" altLang="zh-CN" sz="2000" i="1" dirty="0">
                <a:solidFill>
                  <a:srgbClr val="C00000"/>
                </a:solidFill>
                <a:latin typeface="Times New Roman" pitchFamily="18" charset="0"/>
                <a:cs typeface="Times New Roman" pitchFamily="18" charset="0"/>
              </a:rPr>
              <a:t>S</a:t>
            </a:r>
            <a:r>
              <a:rPr lang="en-US" altLang="zh-CN" sz="2000" i="1" baseline="-25000" dirty="0">
                <a:solidFill>
                  <a:srgbClr val="C00000"/>
                </a:solidFill>
                <a:latin typeface="Times New Roman" pitchFamily="18" charset="0"/>
                <a:cs typeface="Times New Roman" pitchFamily="18" charset="0"/>
              </a:rPr>
              <a:t>0</a:t>
            </a:r>
            <a:r>
              <a:rPr lang="en-US" altLang="zh-CN" sz="2000" dirty="0">
                <a:solidFill>
                  <a:srgbClr val="C00000"/>
                </a:solidFill>
                <a:latin typeface="Times New Roman" pitchFamily="18" charset="0"/>
                <a:cs typeface="Times New Roman" pitchFamily="18" charset="0"/>
              </a:rPr>
              <a:t>)=5</a:t>
            </a:r>
            <a:r>
              <a:rPr lang="zh-CN" altLang="en-US" sz="2000" dirty="0">
                <a:solidFill>
                  <a:schemeClr val="accent2"/>
                </a:solidFill>
                <a:latin typeface="Times New Roman" pitchFamily="18" charset="0"/>
                <a:cs typeface="Times New Roman" pitchFamily="18" charset="0"/>
              </a:rPr>
              <a:t>。</a:t>
            </a:r>
          </a:p>
          <a:p>
            <a:endParaRPr lang="zh-CN" altLang="en-US" dirty="0"/>
          </a:p>
        </p:txBody>
      </p:sp>
      <p:sp>
        <p:nvSpPr>
          <p:cNvPr id="4" name="灯片编号占位符 3"/>
          <p:cNvSpPr>
            <a:spLocks noGrp="1"/>
          </p:cNvSpPr>
          <p:nvPr>
            <p:ph type="sldNum" sz="quarter" idx="11"/>
          </p:nvPr>
        </p:nvSpPr>
        <p:spPr/>
        <p:txBody>
          <a:bodyPr/>
          <a:lstStyle/>
          <a:p>
            <a:fld id="{339A6E09-F5C8-4E88-8A4B-297BF10FE49A}" type="slidenum">
              <a:rPr lang="zh-CN" altLang="en-US" smtClean="0"/>
              <a:pPr/>
              <a:t>66</a:t>
            </a:fld>
            <a:endParaRPr lang="zh-CN" altLang="en-US" dirty="0"/>
          </a:p>
        </p:txBody>
      </p:sp>
      <p:graphicFrame>
        <p:nvGraphicFramePr>
          <p:cNvPr id="5" name="表格 4"/>
          <p:cNvGraphicFramePr>
            <a:graphicFrameLocks noGrp="1"/>
          </p:cNvGraphicFramePr>
          <p:nvPr>
            <p:extLst>
              <p:ext uri="{D42A27DB-BD31-4B8C-83A1-F6EECF244321}">
                <p14:modId xmlns:p14="http://schemas.microsoft.com/office/powerpoint/2010/main" val="3959530294"/>
              </p:ext>
            </p:extLst>
          </p:nvPr>
        </p:nvGraphicFramePr>
        <p:xfrm>
          <a:off x="2079717" y="4010611"/>
          <a:ext cx="1733550" cy="1611354"/>
        </p:xfrm>
        <a:graphic>
          <a:graphicData uri="http://schemas.openxmlformats.org/drawingml/2006/table">
            <a:tbl>
              <a:tblPr/>
              <a:tblGrid>
                <a:gridCol w="577850">
                  <a:extLst>
                    <a:ext uri="{9D8B030D-6E8A-4147-A177-3AD203B41FA5}">
                      <a16:colId xmlns="" xmlns:a16="http://schemas.microsoft.com/office/drawing/2014/main" val="20000"/>
                    </a:ext>
                  </a:extLst>
                </a:gridCol>
                <a:gridCol w="577850">
                  <a:extLst>
                    <a:ext uri="{9D8B030D-6E8A-4147-A177-3AD203B41FA5}">
                      <a16:colId xmlns="" xmlns:a16="http://schemas.microsoft.com/office/drawing/2014/main" val="20001"/>
                    </a:ext>
                  </a:extLst>
                </a:gridCol>
                <a:gridCol w="577850">
                  <a:extLst>
                    <a:ext uri="{9D8B030D-6E8A-4147-A177-3AD203B41FA5}">
                      <a16:colId xmlns="" xmlns:a16="http://schemas.microsoft.com/office/drawing/2014/main" val="20002"/>
                    </a:ext>
                  </a:extLst>
                </a:gridCol>
              </a:tblGrid>
              <a:tr h="530305">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marT="45707" marB="4570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2400" b="0"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3</a:t>
                      </a:r>
                    </a:p>
                  </a:txBody>
                  <a:tcPr marT="45707" marB="4570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 xmlns:a16="http://schemas.microsoft.com/office/drawing/2014/main" val="10000"/>
                  </a:ext>
                </a:extLst>
              </a:tr>
              <a:tr h="550702">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45707" marB="4570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2400" b="0"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4</a:t>
                      </a:r>
                    </a:p>
                  </a:txBody>
                  <a:tcPr marT="45707" marB="4570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 xmlns:a16="http://schemas.microsoft.com/office/drawing/2014/main" val="10001"/>
                  </a:ext>
                </a:extLst>
              </a:tr>
              <a:tr h="530305">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2400" b="0"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7</a:t>
                      </a:r>
                    </a:p>
                  </a:txBody>
                  <a:tcPr marT="45707" marB="45707"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endParaRPr kumimoji="0" lang="zh-CN"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707" marB="457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00CC"/>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2400" b="0"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5</a:t>
                      </a:r>
                    </a:p>
                  </a:txBody>
                  <a:tcPr marT="45707" marB="45707"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 xmlns:a16="http://schemas.microsoft.com/office/drawing/2014/main" val="10002"/>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436310906"/>
              </p:ext>
            </p:extLst>
          </p:nvPr>
        </p:nvGraphicFramePr>
        <p:xfrm>
          <a:off x="5913068" y="3937586"/>
          <a:ext cx="1790700" cy="1590894"/>
        </p:xfrm>
        <a:graphic>
          <a:graphicData uri="http://schemas.openxmlformats.org/drawingml/2006/table">
            <a:tbl>
              <a:tblPr/>
              <a:tblGrid>
                <a:gridCol w="596900">
                  <a:extLst>
                    <a:ext uri="{9D8B030D-6E8A-4147-A177-3AD203B41FA5}">
                      <a16:colId xmlns="" xmlns:a16="http://schemas.microsoft.com/office/drawing/2014/main" val="20000"/>
                    </a:ext>
                  </a:extLst>
                </a:gridCol>
                <a:gridCol w="596900">
                  <a:extLst>
                    <a:ext uri="{9D8B030D-6E8A-4147-A177-3AD203B41FA5}">
                      <a16:colId xmlns="" xmlns:a16="http://schemas.microsoft.com/office/drawing/2014/main" val="20001"/>
                    </a:ext>
                  </a:extLst>
                </a:gridCol>
                <a:gridCol w="596900">
                  <a:extLst>
                    <a:ext uri="{9D8B030D-6E8A-4147-A177-3AD203B41FA5}">
                      <a16:colId xmlns="" xmlns:a16="http://schemas.microsoft.com/office/drawing/2014/main" val="20002"/>
                    </a:ext>
                  </a:extLst>
                </a:gridCol>
              </a:tblGrid>
              <a:tr h="530225">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marT="45693" marB="456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2400" b="0"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3</a:t>
                      </a:r>
                    </a:p>
                  </a:txBody>
                  <a:tcPr marT="45693" marB="456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 xmlns:a16="http://schemas.microsoft.com/office/drawing/2014/main" val="10000"/>
                  </a:ext>
                </a:extLst>
              </a:tr>
              <a:tr h="530225">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a:t>
                      </a:r>
                    </a:p>
                  </a:txBody>
                  <a:tcPr marT="45693" marB="456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endParaRPr kumimoji="0" lang="zh-CN"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CC"/>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2400" b="0"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4</a:t>
                      </a:r>
                    </a:p>
                  </a:txBody>
                  <a:tcPr marT="45693" marB="456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 xmlns:a16="http://schemas.microsoft.com/office/drawing/2014/main" val="10001"/>
                  </a:ext>
                </a:extLst>
              </a:tr>
              <a:tr h="530225">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2400" b="0"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7</a:t>
                      </a:r>
                    </a:p>
                  </a:txBody>
                  <a:tcPr marT="45693" marB="456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24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2400" b="0"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5</a:t>
                      </a:r>
                    </a:p>
                  </a:txBody>
                  <a:tcPr marT="45693" marB="456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 xmlns:a16="http://schemas.microsoft.com/office/drawing/2014/main" val="10002"/>
                  </a:ext>
                </a:extLst>
              </a:tr>
            </a:tbl>
          </a:graphicData>
        </a:graphic>
      </p:graphicFrame>
      <p:sp>
        <p:nvSpPr>
          <p:cNvPr id="7" name="AutoShape 55"/>
          <p:cNvSpPr>
            <a:spLocks noChangeArrowheads="1"/>
          </p:cNvSpPr>
          <p:nvPr/>
        </p:nvSpPr>
        <p:spPr bwMode="auto">
          <a:xfrm>
            <a:off x="4393605" y="4546101"/>
            <a:ext cx="1103313" cy="449263"/>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gradFill rotWithShape="0">
            <a:gsLst>
              <a:gs pos="0">
                <a:schemeClr val="bg1"/>
              </a:gs>
              <a:gs pos="50000">
                <a:srgbClr val="FFFF00"/>
              </a:gs>
              <a:gs pos="100000">
                <a:schemeClr val="bg1"/>
              </a:gs>
            </a:gsLst>
            <a:lin ang="5400000" scaled="1"/>
          </a:gradFill>
          <a:ln w="9525">
            <a:solidFill>
              <a:srgbClr val="FF6600"/>
            </a:solidFill>
            <a:miter lim="800000"/>
          </a:ln>
          <a:effectLst/>
        </p:spPr>
        <p:txBody>
          <a:bodyPr wrap="none" anchor="ctr"/>
          <a:lstStyle/>
          <a:p>
            <a:pPr eaLnBrk="1" hangingPunct="1">
              <a:defRPr/>
            </a:pPr>
            <a:endParaRPr lang="zh-CN" altLang="en-US">
              <a:latin typeface="Arial" panose="020B0604020202020204" pitchFamily="34" charset="0"/>
            </a:endParaRPr>
          </a:p>
        </p:txBody>
      </p:sp>
      <p:sp>
        <p:nvSpPr>
          <p:cNvPr id="8" name="Text Box 56"/>
          <p:cNvSpPr txBox="1">
            <a:spLocks noChangeArrowheads="1"/>
          </p:cNvSpPr>
          <p:nvPr/>
        </p:nvSpPr>
        <p:spPr bwMode="auto">
          <a:xfrm>
            <a:off x="2074955" y="5640974"/>
            <a:ext cx="19399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Arial" charset="0"/>
                <a:ea typeface="宋体" pitchFamily="2" charset="-122"/>
              </a:defRPr>
            </a:lvl1pPr>
            <a:lvl2pPr marL="742950" indent="-285750">
              <a:defRPr sz="2400">
                <a:solidFill>
                  <a:schemeClr val="folHlink"/>
                </a:solidFill>
                <a:latin typeface="Arial" charset="0"/>
                <a:ea typeface="宋体" pitchFamily="2" charset="-122"/>
              </a:defRPr>
            </a:lvl2pPr>
            <a:lvl3pPr marL="1143000" indent="-228600">
              <a:defRPr sz="2300">
                <a:solidFill>
                  <a:srgbClr val="009900"/>
                </a:solidFill>
                <a:latin typeface="Arial" charset="0"/>
                <a:ea typeface="宋体" pitchFamily="2" charset="-122"/>
              </a:defRPr>
            </a:lvl3pPr>
            <a:lvl4pPr marL="1600200" indent="-228600">
              <a:defRPr sz="2000">
                <a:solidFill>
                  <a:srgbClr val="0099CC"/>
                </a:solidFill>
                <a:latin typeface="Arial" charset="0"/>
                <a:ea typeface="宋体" pitchFamily="2" charset="-122"/>
              </a:defRPr>
            </a:lvl4pPr>
            <a:lvl5pPr marL="2057400" indent="-228600">
              <a:defRPr sz="2000">
                <a:solidFill>
                  <a:srgbClr val="99CC00"/>
                </a:solidFill>
                <a:latin typeface="Arial" charset="0"/>
                <a:ea typeface="宋体" pitchFamily="2" charset="-122"/>
              </a:defRPr>
            </a:lvl5pPr>
            <a:lvl6pPr marL="2514600" indent="-228600" eaLnBrk="0" hangingPunct="0">
              <a:defRPr sz="2000">
                <a:solidFill>
                  <a:srgbClr val="99CC00"/>
                </a:solidFill>
                <a:latin typeface="Arial" charset="0"/>
                <a:ea typeface="宋体" pitchFamily="2" charset="-122"/>
              </a:defRPr>
            </a:lvl6pPr>
            <a:lvl7pPr marL="2971800" indent="-228600" eaLnBrk="0" hangingPunct="0">
              <a:defRPr sz="2000">
                <a:solidFill>
                  <a:srgbClr val="99CC00"/>
                </a:solidFill>
                <a:latin typeface="Arial" charset="0"/>
                <a:ea typeface="宋体" pitchFamily="2" charset="-122"/>
              </a:defRPr>
            </a:lvl7pPr>
            <a:lvl8pPr marL="3429000" indent="-228600" eaLnBrk="0" hangingPunct="0">
              <a:defRPr sz="2000">
                <a:solidFill>
                  <a:srgbClr val="99CC00"/>
                </a:solidFill>
                <a:latin typeface="Arial" charset="0"/>
                <a:ea typeface="宋体" pitchFamily="2" charset="-122"/>
              </a:defRPr>
            </a:lvl8pPr>
            <a:lvl9pPr marL="3886200" indent="-228600" eaLnBrk="0" hangingPunct="0">
              <a:defRPr sz="2000">
                <a:solidFill>
                  <a:srgbClr val="99CC00"/>
                </a:solidFill>
                <a:latin typeface="Arial" charset="0"/>
                <a:ea typeface="宋体" pitchFamily="2" charset="-122"/>
              </a:defRPr>
            </a:lvl9pPr>
          </a:lstStyle>
          <a:p>
            <a:pPr algn="ctr" eaLnBrk="1" hangingPunct="1"/>
            <a:r>
              <a:rPr lang="zh-CN" altLang="en-US" sz="2000" dirty="0"/>
              <a:t>初始状态 </a:t>
            </a:r>
            <a:r>
              <a:rPr lang="en-US" altLang="zh-CN" sz="2000" i="1" dirty="0">
                <a:latin typeface="Times New Roman" pitchFamily="18" charset="0"/>
              </a:rPr>
              <a:t>S</a:t>
            </a:r>
            <a:r>
              <a:rPr lang="en-US" altLang="zh-CN" sz="2000" baseline="-25000" dirty="0">
                <a:latin typeface="Times New Roman" pitchFamily="18" charset="0"/>
              </a:rPr>
              <a:t>0</a:t>
            </a:r>
          </a:p>
        </p:txBody>
      </p:sp>
      <p:sp>
        <p:nvSpPr>
          <p:cNvPr id="9" name="Text Box 57"/>
          <p:cNvSpPr txBox="1">
            <a:spLocks noChangeArrowheads="1"/>
          </p:cNvSpPr>
          <p:nvPr/>
        </p:nvSpPr>
        <p:spPr bwMode="auto">
          <a:xfrm>
            <a:off x="6009588" y="5615574"/>
            <a:ext cx="16557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Arial" charset="0"/>
                <a:ea typeface="宋体" pitchFamily="2" charset="-122"/>
              </a:defRPr>
            </a:lvl1pPr>
            <a:lvl2pPr marL="742950" indent="-285750">
              <a:defRPr sz="2400">
                <a:solidFill>
                  <a:schemeClr val="folHlink"/>
                </a:solidFill>
                <a:latin typeface="Arial" charset="0"/>
                <a:ea typeface="宋体" pitchFamily="2" charset="-122"/>
              </a:defRPr>
            </a:lvl2pPr>
            <a:lvl3pPr marL="1143000" indent="-228600">
              <a:defRPr sz="2300">
                <a:solidFill>
                  <a:srgbClr val="009900"/>
                </a:solidFill>
                <a:latin typeface="Arial" charset="0"/>
                <a:ea typeface="宋体" pitchFamily="2" charset="-122"/>
              </a:defRPr>
            </a:lvl3pPr>
            <a:lvl4pPr marL="1600200" indent="-228600">
              <a:defRPr sz="2000">
                <a:solidFill>
                  <a:srgbClr val="0099CC"/>
                </a:solidFill>
                <a:latin typeface="Arial" charset="0"/>
                <a:ea typeface="宋体" pitchFamily="2" charset="-122"/>
              </a:defRPr>
            </a:lvl4pPr>
            <a:lvl5pPr marL="2057400" indent="-228600">
              <a:defRPr sz="2000">
                <a:solidFill>
                  <a:srgbClr val="99CC00"/>
                </a:solidFill>
                <a:latin typeface="Arial" charset="0"/>
                <a:ea typeface="宋体" pitchFamily="2" charset="-122"/>
              </a:defRPr>
            </a:lvl5pPr>
            <a:lvl6pPr marL="2514600" indent="-228600" eaLnBrk="0" hangingPunct="0">
              <a:defRPr sz="2000">
                <a:solidFill>
                  <a:srgbClr val="99CC00"/>
                </a:solidFill>
                <a:latin typeface="Arial" charset="0"/>
                <a:ea typeface="宋体" pitchFamily="2" charset="-122"/>
              </a:defRPr>
            </a:lvl6pPr>
            <a:lvl7pPr marL="2971800" indent="-228600" eaLnBrk="0" hangingPunct="0">
              <a:defRPr sz="2000">
                <a:solidFill>
                  <a:srgbClr val="99CC00"/>
                </a:solidFill>
                <a:latin typeface="Arial" charset="0"/>
                <a:ea typeface="宋体" pitchFamily="2" charset="-122"/>
              </a:defRPr>
            </a:lvl7pPr>
            <a:lvl8pPr marL="3429000" indent="-228600" eaLnBrk="0" hangingPunct="0">
              <a:defRPr sz="2000">
                <a:solidFill>
                  <a:srgbClr val="99CC00"/>
                </a:solidFill>
                <a:latin typeface="Arial" charset="0"/>
                <a:ea typeface="宋体" pitchFamily="2" charset="-122"/>
              </a:defRPr>
            </a:lvl8pPr>
            <a:lvl9pPr marL="3886200" indent="-228600" eaLnBrk="0" hangingPunct="0">
              <a:defRPr sz="2000">
                <a:solidFill>
                  <a:srgbClr val="99CC00"/>
                </a:solidFill>
                <a:latin typeface="Arial" charset="0"/>
                <a:ea typeface="宋体" pitchFamily="2" charset="-122"/>
              </a:defRPr>
            </a:lvl9pPr>
          </a:lstStyle>
          <a:p>
            <a:pPr algn="ctr" eaLnBrk="1" hangingPunct="1"/>
            <a:r>
              <a:rPr lang="zh-CN" altLang="en-US" sz="2000" dirty="0"/>
              <a:t>目标状态</a:t>
            </a:r>
          </a:p>
        </p:txBody>
      </p:sp>
    </p:spTree>
    <p:extLst>
      <p:ext uri="{BB962C8B-B14F-4D97-AF65-F5344CB8AC3E}">
        <p14:creationId xmlns:p14="http://schemas.microsoft.com/office/powerpoint/2010/main" val="312425996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1" y="0"/>
            <a:ext cx="8162924" cy="6858000"/>
          </a:xfrm>
          <a:prstGeom prst="rect">
            <a:avLst/>
          </a:prstGeom>
          <a:solidFill>
            <a:schemeClr val="bg1"/>
          </a:solidFill>
          <a:ln>
            <a:solidFill>
              <a:schemeClr val="bg1"/>
            </a:solidFill>
          </a:ln>
        </p:spPr>
        <p:txBody>
          <a:bodyPr vert="horz" wrap="square" lIns="91440" tIns="45720" rIns="91440" bIns="45720" rtlCol="0" anchor="ctr">
            <a:normAutofit/>
          </a:bodyPr>
          <a:lstStyle/>
          <a:p>
            <a:pPr algn="l">
              <a:lnSpc>
                <a:spcPct val="150000"/>
              </a:lnSpc>
              <a:spcBef>
                <a:spcPts val="600"/>
              </a:spcBef>
            </a:pPr>
            <a:endParaRPr lang="zh-CN" altLang="en-US" dirty="0">
              <a:solidFill>
                <a:srgbClr val="003262"/>
              </a:solidFill>
              <a:latin typeface="+mn-ea"/>
              <a:ea typeface="+mn-ea"/>
            </a:endParaRPr>
          </a:p>
        </p:txBody>
      </p:sp>
      <p:sp>
        <p:nvSpPr>
          <p:cNvPr id="4" name="灯片编号占位符 3"/>
          <p:cNvSpPr>
            <a:spLocks noGrp="1"/>
          </p:cNvSpPr>
          <p:nvPr>
            <p:ph type="sldNum" sz="quarter" idx="11"/>
          </p:nvPr>
        </p:nvSpPr>
        <p:spPr/>
        <p:txBody>
          <a:bodyPr/>
          <a:lstStyle/>
          <a:p>
            <a:fld id="{339A6E09-F5C8-4E88-8A4B-297BF10FE49A}" type="slidenum">
              <a:rPr lang="zh-CN" altLang="en-US" smtClean="0"/>
              <a:pPr/>
              <a:t>67</a:t>
            </a:fld>
            <a:endParaRPr lang="zh-CN" altLang="en-US" dirty="0"/>
          </a:p>
        </p:txBody>
      </p:sp>
      <p:sp>
        <p:nvSpPr>
          <p:cNvPr id="6" name="Rectangle 5"/>
          <p:cNvSpPr>
            <a:spLocks noChangeArrowheads="1"/>
          </p:cNvSpPr>
          <p:nvPr/>
        </p:nvSpPr>
        <p:spPr bwMode="auto">
          <a:xfrm>
            <a:off x="2447925" y="21574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endParaRPr lang="zh-CN" altLang="en-US"/>
          </a:p>
        </p:txBody>
      </p:sp>
      <p:sp>
        <p:nvSpPr>
          <p:cNvPr id="7" name="Freeform 268"/>
          <p:cNvSpPr>
            <a:spLocks/>
          </p:cNvSpPr>
          <p:nvPr/>
        </p:nvSpPr>
        <p:spPr bwMode="auto">
          <a:xfrm>
            <a:off x="215900" y="1047750"/>
            <a:ext cx="8785225" cy="4105275"/>
          </a:xfrm>
          <a:custGeom>
            <a:avLst/>
            <a:gdLst>
              <a:gd name="T0" fmla="*/ 0 w 5534"/>
              <a:gd name="T1" fmla="*/ 2147483646 h 2586"/>
              <a:gd name="T2" fmla="*/ 0 w 5534"/>
              <a:gd name="T3" fmla="*/ 2147483646 h 2586"/>
              <a:gd name="T4" fmla="*/ 0 w 5534"/>
              <a:gd name="T5" fmla="*/ 2147483646 h 2586"/>
              <a:gd name="T6" fmla="*/ 2147483646 w 5534"/>
              <a:gd name="T7" fmla="*/ 2147483646 h 2586"/>
              <a:gd name="T8" fmla="*/ 2147483646 w 5534"/>
              <a:gd name="T9" fmla="*/ 2147483646 h 2586"/>
              <a:gd name="T10" fmla="*/ 2147483646 w 5534"/>
              <a:gd name="T11" fmla="*/ 2147483646 h 2586"/>
              <a:gd name="T12" fmla="*/ 2147483646 w 5534"/>
              <a:gd name="T13" fmla="*/ 2147483646 h 2586"/>
              <a:gd name="T14" fmla="*/ 2147483646 w 5534"/>
              <a:gd name="T15" fmla="*/ 2147483646 h 2586"/>
              <a:gd name="T16" fmla="*/ 2147483646 w 5534"/>
              <a:gd name="T17" fmla="*/ 2147483646 h 2586"/>
              <a:gd name="T18" fmla="*/ 2147483646 w 5534"/>
              <a:gd name="T19" fmla="*/ 2147483646 h 2586"/>
              <a:gd name="T20" fmla="*/ 2147483646 w 5534"/>
              <a:gd name="T21" fmla="*/ 2147483646 h 2586"/>
              <a:gd name="T22" fmla="*/ 2147483646 w 5534"/>
              <a:gd name="T23" fmla="*/ 0 h 2586"/>
              <a:gd name="T24" fmla="*/ 2147483646 w 5534"/>
              <a:gd name="T25" fmla="*/ 0 h 2586"/>
              <a:gd name="T26" fmla="*/ 2147483646 w 5534"/>
              <a:gd name="T27" fmla="*/ 2147483646 h 2586"/>
              <a:gd name="T28" fmla="*/ 2147483646 w 5534"/>
              <a:gd name="T29" fmla="*/ 2147483646 h 2586"/>
              <a:gd name="T30" fmla="*/ 2147483646 w 5534"/>
              <a:gd name="T31" fmla="*/ 2147483646 h 2586"/>
              <a:gd name="T32" fmla="*/ 2147483646 w 5534"/>
              <a:gd name="T33" fmla="*/ 2147483646 h 2586"/>
              <a:gd name="T34" fmla="*/ 2147483646 w 5534"/>
              <a:gd name="T35" fmla="*/ 2147483646 h 2586"/>
              <a:gd name="T36" fmla="*/ 2147483646 w 5534"/>
              <a:gd name="T37" fmla="*/ 2147483646 h 2586"/>
              <a:gd name="T38" fmla="*/ 2147483646 w 5534"/>
              <a:gd name="T39" fmla="*/ 2147483646 h 2586"/>
              <a:gd name="T40" fmla="*/ 2147483646 w 5534"/>
              <a:gd name="T41" fmla="*/ 2147483646 h 2586"/>
              <a:gd name="T42" fmla="*/ 2147483646 w 5534"/>
              <a:gd name="T43" fmla="*/ 2147483646 h 2586"/>
              <a:gd name="T44" fmla="*/ 2147483646 w 5534"/>
              <a:gd name="T45" fmla="*/ 2147483646 h 2586"/>
              <a:gd name="T46" fmla="*/ 2147483646 w 5534"/>
              <a:gd name="T47" fmla="*/ 2147483646 h 2586"/>
              <a:gd name="T48" fmla="*/ 2147483646 w 5534"/>
              <a:gd name="T49" fmla="*/ 2147483646 h 2586"/>
              <a:gd name="T50" fmla="*/ 2147483646 w 5534"/>
              <a:gd name="T51" fmla="*/ 2147483646 h 2586"/>
              <a:gd name="T52" fmla="*/ 2147483646 w 5534"/>
              <a:gd name="T53" fmla="*/ 2147483646 h 2586"/>
              <a:gd name="T54" fmla="*/ 0 w 5534"/>
              <a:gd name="T55" fmla="*/ 2147483646 h 258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5534"/>
              <a:gd name="T85" fmla="*/ 0 h 2586"/>
              <a:gd name="T86" fmla="*/ 5534 w 5534"/>
              <a:gd name="T87" fmla="*/ 2586 h 258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5534" h="2586">
                <a:moveTo>
                  <a:pt x="0" y="2359"/>
                </a:moveTo>
                <a:lnTo>
                  <a:pt x="0" y="1951"/>
                </a:lnTo>
                <a:lnTo>
                  <a:pt x="0" y="1633"/>
                </a:lnTo>
                <a:lnTo>
                  <a:pt x="136" y="1452"/>
                </a:lnTo>
                <a:lnTo>
                  <a:pt x="590" y="1588"/>
                </a:lnTo>
                <a:lnTo>
                  <a:pt x="1043" y="1588"/>
                </a:lnTo>
                <a:lnTo>
                  <a:pt x="1270" y="1452"/>
                </a:lnTo>
                <a:lnTo>
                  <a:pt x="1406" y="953"/>
                </a:lnTo>
                <a:lnTo>
                  <a:pt x="1905" y="771"/>
                </a:lnTo>
                <a:lnTo>
                  <a:pt x="2540" y="227"/>
                </a:lnTo>
                <a:lnTo>
                  <a:pt x="2676" y="91"/>
                </a:lnTo>
                <a:lnTo>
                  <a:pt x="3538" y="0"/>
                </a:lnTo>
                <a:lnTo>
                  <a:pt x="5307" y="0"/>
                </a:lnTo>
                <a:lnTo>
                  <a:pt x="5534" y="91"/>
                </a:lnTo>
                <a:lnTo>
                  <a:pt x="5534" y="544"/>
                </a:lnTo>
                <a:lnTo>
                  <a:pt x="5307" y="862"/>
                </a:lnTo>
                <a:lnTo>
                  <a:pt x="4309" y="998"/>
                </a:lnTo>
                <a:lnTo>
                  <a:pt x="3583" y="1316"/>
                </a:lnTo>
                <a:lnTo>
                  <a:pt x="3266" y="1588"/>
                </a:lnTo>
                <a:lnTo>
                  <a:pt x="2722" y="1769"/>
                </a:lnTo>
                <a:lnTo>
                  <a:pt x="1905" y="1860"/>
                </a:lnTo>
                <a:lnTo>
                  <a:pt x="2359" y="1996"/>
                </a:lnTo>
                <a:lnTo>
                  <a:pt x="2404" y="2268"/>
                </a:lnTo>
                <a:lnTo>
                  <a:pt x="1633" y="2268"/>
                </a:lnTo>
                <a:lnTo>
                  <a:pt x="862" y="2268"/>
                </a:lnTo>
                <a:lnTo>
                  <a:pt x="907" y="2586"/>
                </a:lnTo>
                <a:lnTo>
                  <a:pt x="182" y="2586"/>
                </a:lnTo>
                <a:lnTo>
                  <a:pt x="0" y="2359"/>
                </a:lnTo>
                <a:close/>
              </a:path>
            </a:pathLst>
          </a:custGeom>
          <a:solidFill>
            <a:srgbClr val="CCFFCC"/>
          </a:solidFill>
          <a:ln w="9525">
            <a:solidFill>
              <a:srgbClr val="C00000"/>
            </a:solidFill>
            <a:round/>
            <a:headEnd/>
            <a:tailEnd/>
          </a:ln>
        </p:spPr>
        <p:txBody>
          <a:bodyPr/>
          <a:lstStyle/>
          <a:p>
            <a:endParaRPr lang="zh-CN" altLang="en-US"/>
          </a:p>
        </p:txBody>
      </p:sp>
      <p:sp>
        <p:nvSpPr>
          <p:cNvPr id="8" name="Freeform 267"/>
          <p:cNvSpPr>
            <a:spLocks/>
          </p:cNvSpPr>
          <p:nvPr/>
        </p:nvSpPr>
        <p:spPr bwMode="auto">
          <a:xfrm>
            <a:off x="504825" y="976313"/>
            <a:ext cx="8424863" cy="2808287"/>
          </a:xfrm>
          <a:custGeom>
            <a:avLst/>
            <a:gdLst>
              <a:gd name="T0" fmla="*/ 0 w 5307"/>
              <a:gd name="T1" fmla="*/ 2147483646 h 1769"/>
              <a:gd name="T2" fmla="*/ 2147483646 w 5307"/>
              <a:gd name="T3" fmla="*/ 2147483646 h 1769"/>
              <a:gd name="T4" fmla="*/ 2147483646 w 5307"/>
              <a:gd name="T5" fmla="*/ 2147483646 h 1769"/>
              <a:gd name="T6" fmla="*/ 2147483646 w 5307"/>
              <a:gd name="T7" fmla="*/ 2147483646 h 1769"/>
              <a:gd name="T8" fmla="*/ 2147483646 w 5307"/>
              <a:gd name="T9" fmla="*/ 2147483646 h 1769"/>
              <a:gd name="T10" fmla="*/ 2147483646 w 5307"/>
              <a:gd name="T11" fmla="*/ 2147483646 h 1769"/>
              <a:gd name="T12" fmla="*/ 2147483646 w 5307"/>
              <a:gd name="T13" fmla="*/ 2147483646 h 1769"/>
              <a:gd name="T14" fmla="*/ 2147483646 w 5307"/>
              <a:gd name="T15" fmla="*/ 2147483646 h 1769"/>
              <a:gd name="T16" fmla="*/ 2147483646 w 5307"/>
              <a:gd name="T17" fmla="*/ 2147483646 h 1769"/>
              <a:gd name="T18" fmla="*/ 2147483646 w 5307"/>
              <a:gd name="T19" fmla="*/ 0 h 1769"/>
              <a:gd name="T20" fmla="*/ 2147483646 w 5307"/>
              <a:gd name="T21" fmla="*/ 2147483646 h 1769"/>
              <a:gd name="T22" fmla="*/ 2147483646 w 5307"/>
              <a:gd name="T23" fmla="*/ 2147483646 h 1769"/>
              <a:gd name="T24" fmla="*/ 2147483646 w 5307"/>
              <a:gd name="T25" fmla="*/ 2147483646 h 1769"/>
              <a:gd name="T26" fmla="*/ 2147483646 w 5307"/>
              <a:gd name="T27" fmla="*/ 2147483646 h 1769"/>
              <a:gd name="T28" fmla="*/ 2147483646 w 5307"/>
              <a:gd name="T29" fmla="*/ 2147483646 h 1769"/>
              <a:gd name="T30" fmla="*/ 2147483646 w 5307"/>
              <a:gd name="T31" fmla="*/ 2147483646 h 1769"/>
              <a:gd name="T32" fmla="*/ 2147483646 w 5307"/>
              <a:gd name="T33" fmla="*/ 2147483646 h 1769"/>
              <a:gd name="T34" fmla="*/ 2147483646 w 5307"/>
              <a:gd name="T35" fmla="*/ 2147483646 h 1769"/>
              <a:gd name="T36" fmla="*/ 2147483646 w 5307"/>
              <a:gd name="T37" fmla="*/ 2147483646 h 1769"/>
              <a:gd name="T38" fmla="*/ 0 w 5307"/>
              <a:gd name="T39" fmla="*/ 2147483646 h 176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307"/>
              <a:gd name="T61" fmla="*/ 0 h 1769"/>
              <a:gd name="T62" fmla="*/ 5307 w 5307"/>
              <a:gd name="T63" fmla="*/ 1769 h 176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307" h="1769">
                <a:moveTo>
                  <a:pt x="0" y="1451"/>
                </a:moveTo>
                <a:lnTo>
                  <a:pt x="136" y="1043"/>
                </a:lnTo>
                <a:lnTo>
                  <a:pt x="136" y="635"/>
                </a:lnTo>
                <a:lnTo>
                  <a:pt x="907" y="589"/>
                </a:lnTo>
                <a:lnTo>
                  <a:pt x="1270" y="862"/>
                </a:lnTo>
                <a:lnTo>
                  <a:pt x="2041" y="862"/>
                </a:lnTo>
                <a:lnTo>
                  <a:pt x="2358" y="453"/>
                </a:lnTo>
                <a:lnTo>
                  <a:pt x="2494" y="136"/>
                </a:lnTo>
                <a:lnTo>
                  <a:pt x="3265" y="45"/>
                </a:lnTo>
                <a:lnTo>
                  <a:pt x="4808" y="0"/>
                </a:lnTo>
                <a:lnTo>
                  <a:pt x="5307" y="45"/>
                </a:lnTo>
                <a:lnTo>
                  <a:pt x="5261" y="816"/>
                </a:lnTo>
                <a:lnTo>
                  <a:pt x="4173" y="1134"/>
                </a:lnTo>
                <a:lnTo>
                  <a:pt x="3401" y="1315"/>
                </a:lnTo>
                <a:lnTo>
                  <a:pt x="2630" y="1769"/>
                </a:lnTo>
                <a:lnTo>
                  <a:pt x="1542" y="1678"/>
                </a:lnTo>
                <a:lnTo>
                  <a:pt x="1179" y="1497"/>
                </a:lnTo>
                <a:lnTo>
                  <a:pt x="680" y="1587"/>
                </a:lnTo>
                <a:lnTo>
                  <a:pt x="226" y="1587"/>
                </a:lnTo>
                <a:lnTo>
                  <a:pt x="0" y="1451"/>
                </a:lnTo>
                <a:close/>
              </a:path>
            </a:pathLst>
          </a:custGeom>
          <a:solidFill>
            <a:srgbClr val="CCFFCC"/>
          </a:solidFill>
          <a:ln w="9525">
            <a:solidFill>
              <a:srgbClr val="FF0000"/>
            </a:solidFill>
            <a:round/>
            <a:headEnd/>
            <a:tailEnd/>
          </a:ln>
        </p:spPr>
        <p:txBody>
          <a:bodyPr/>
          <a:lstStyle/>
          <a:p>
            <a:endParaRPr lang="zh-CN" altLang="en-US"/>
          </a:p>
        </p:txBody>
      </p:sp>
      <p:sp>
        <p:nvSpPr>
          <p:cNvPr id="9" name="Freeform 266"/>
          <p:cNvSpPr>
            <a:spLocks/>
          </p:cNvSpPr>
          <p:nvPr/>
        </p:nvSpPr>
        <p:spPr bwMode="auto">
          <a:xfrm>
            <a:off x="1728788" y="831850"/>
            <a:ext cx="7200900" cy="1655763"/>
          </a:xfrm>
          <a:custGeom>
            <a:avLst/>
            <a:gdLst>
              <a:gd name="T0" fmla="*/ 2147483646 w 4536"/>
              <a:gd name="T1" fmla="*/ 2147483646 h 1043"/>
              <a:gd name="T2" fmla="*/ 2147483646 w 4536"/>
              <a:gd name="T3" fmla="*/ 2147483646 h 1043"/>
              <a:gd name="T4" fmla="*/ 2147483646 w 4536"/>
              <a:gd name="T5" fmla="*/ 2147483646 h 1043"/>
              <a:gd name="T6" fmla="*/ 2147483646 w 4536"/>
              <a:gd name="T7" fmla="*/ 2147483646 h 1043"/>
              <a:gd name="T8" fmla="*/ 2147483646 w 4536"/>
              <a:gd name="T9" fmla="*/ 2147483646 h 1043"/>
              <a:gd name="T10" fmla="*/ 2147483646 w 4536"/>
              <a:gd name="T11" fmla="*/ 2147483646 h 1043"/>
              <a:gd name="T12" fmla="*/ 2147483646 w 4536"/>
              <a:gd name="T13" fmla="*/ 2147483646 h 1043"/>
              <a:gd name="T14" fmla="*/ 2147483646 w 4536"/>
              <a:gd name="T15" fmla="*/ 2147483646 h 1043"/>
              <a:gd name="T16" fmla="*/ 2147483646 w 4536"/>
              <a:gd name="T17" fmla="*/ 2147483646 h 1043"/>
              <a:gd name="T18" fmla="*/ 0 w 4536"/>
              <a:gd name="T19" fmla="*/ 2147483646 h 1043"/>
              <a:gd name="T20" fmla="*/ 2147483646 w 4536"/>
              <a:gd name="T21" fmla="*/ 0 h 1043"/>
              <a:gd name="T22" fmla="*/ 2147483646 w 4536"/>
              <a:gd name="T23" fmla="*/ 0 h 1043"/>
              <a:gd name="T24" fmla="*/ 2147483646 w 4536"/>
              <a:gd name="T25" fmla="*/ 2147483646 h 104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536"/>
              <a:gd name="T40" fmla="*/ 0 h 1043"/>
              <a:gd name="T41" fmla="*/ 4536 w 4536"/>
              <a:gd name="T42" fmla="*/ 1043 h 104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536" h="1043">
                <a:moveTo>
                  <a:pt x="1043" y="90"/>
                </a:moveTo>
                <a:lnTo>
                  <a:pt x="1814" y="272"/>
                </a:lnTo>
                <a:lnTo>
                  <a:pt x="2494" y="227"/>
                </a:lnTo>
                <a:lnTo>
                  <a:pt x="3129" y="136"/>
                </a:lnTo>
                <a:lnTo>
                  <a:pt x="4536" y="136"/>
                </a:lnTo>
                <a:lnTo>
                  <a:pt x="4536" y="635"/>
                </a:lnTo>
                <a:lnTo>
                  <a:pt x="4354" y="1043"/>
                </a:lnTo>
                <a:lnTo>
                  <a:pt x="2313" y="998"/>
                </a:lnTo>
                <a:lnTo>
                  <a:pt x="408" y="907"/>
                </a:lnTo>
                <a:lnTo>
                  <a:pt x="0" y="408"/>
                </a:lnTo>
                <a:lnTo>
                  <a:pt x="136" y="0"/>
                </a:lnTo>
                <a:lnTo>
                  <a:pt x="725" y="0"/>
                </a:lnTo>
                <a:lnTo>
                  <a:pt x="1043" y="90"/>
                </a:lnTo>
                <a:close/>
              </a:path>
            </a:pathLst>
          </a:custGeom>
          <a:solidFill>
            <a:srgbClr val="CCFFCC"/>
          </a:solidFill>
          <a:ln w="9525">
            <a:solidFill>
              <a:srgbClr val="FF0000"/>
            </a:solidFill>
            <a:round/>
            <a:headEnd/>
            <a:tailEnd/>
          </a:ln>
        </p:spPr>
        <p:txBody>
          <a:bodyPr/>
          <a:lstStyle/>
          <a:p>
            <a:endParaRPr lang="zh-CN" altLang="en-US"/>
          </a:p>
        </p:txBody>
      </p:sp>
      <p:graphicFrame>
        <p:nvGraphicFramePr>
          <p:cNvPr id="12" name="表格 11"/>
          <p:cNvGraphicFramePr>
            <a:graphicFrameLocks noGrp="1"/>
          </p:cNvGraphicFramePr>
          <p:nvPr/>
        </p:nvGraphicFramePr>
        <p:xfrm>
          <a:off x="4535488" y="111125"/>
          <a:ext cx="865187" cy="933450"/>
        </p:xfrm>
        <a:graphic>
          <a:graphicData uri="http://schemas.openxmlformats.org/drawingml/2006/table">
            <a:tbl>
              <a:tblPr/>
              <a:tblGrid>
                <a:gridCol w="287337">
                  <a:extLst>
                    <a:ext uri="{9D8B030D-6E8A-4147-A177-3AD203B41FA5}">
                      <a16:colId xmlns="" xmlns:a16="http://schemas.microsoft.com/office/drawing/2014/main" val="20000"/>
                    </a:ext>
                  </a:extLst>
                </a:gridCol>
                <a:gridCol w="290513">
                  <a:extLst>
                    <a:ext uri="{9D8B030D-6E8A-4147-A177-3AD203B41FA5}">
                      <a16:colId xmlns="" xmlns:a16="http://schemas.microsoft.com/office/drawing/2014/main" val="20001"/>
                    </a:ext>
                  </a:extLst>
                </a:gridCol>
                <a:gridCol w="287337">
                  <a:extLst>
                    <a:ext uri="{9D8B030D-6E8A-4147-A177-3AD203B41FA5}">
                      <a16:colId xmlns="" xmlns:a16="http://schemas.microsoft.com/office/drawing/2014/main" val="20002"/>
                    </a:ext>
                  </a:extLst>
                </a:gridCol>
              </a:tblGrid>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3</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 xmlns:a16="http://schemas.microsoft.com/office/drawing/2014/main" val="10000"/>
                  </a:ext>
                </a:extLst>
              </a:tr>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4</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 xmlns:a16="http://schemas.microsoft.com/office/drawing/2014/main" val="10001"/>
                  </a:ext>
                </a:extLst>
              </a:tr>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7</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endParaRPr kumimoji="0" lang="zh-CN"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00CC"/>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5</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 xmlns:a16="http://schemas.microsoft.com/office/drawing/2014/main" val="10002"/>
                  </a:ext>
                </a:extLst>
              </a:tr>
            </a:tbl>
          </a:graphicData>
        </a:graphic>
      </p:graphicFrame>
      <p:graphicFrame>
        <p:nvGraphicFramePr>
          <p:cNvPr id="13" name="表格 12"/>
          <p:cNvGraphicFramePr>
            <a:graphicFrameLocks noGrp="1"/>
          </p:cNvGraphicFramePr>
          <p:nvPr>
            <p:extLst>
              <p:ext uri="{D42A27DB-BD31-4B8C-83A1-F6EECF244321}">
                <p14:modId xmlns:p14="http://schemas.microsoft.com/office/powerpoint/2010/main" val="915003446"/>
              </p:ext>
            </p:extLst>
          </p:nvPr>
        </p:nvGraphicFramePr>
        <p:xfrm>
          <a:off x="2663825" y="1276350"/>
          <a:ext cx="865188" cy="933450"/>
        </p:xfrm>
        <a:graphic>
          <a:graphicData uri="http://schemas.openxmlformats.org/drawingml/2006/table">
            <a:tbl>
              <a:tblPr/>
              <a:tblGrid>
                <a:gridCol w="287338">
                  <a:extLst>
                    <a:ext uri="{9D8B030D-6E8A-4147-A177-3AD203B41FA5}">
                      <a16:colId xmlns="" xmlns:a16="http://schemas.microsoft.com/office/drawing/2014/main" val="20000"/>
                    </a:ext>
                  </a:extLst>
                </a:gridCol>
                <a:gridCol w="290512">
                  <a:extLst>
                    <a:ext uri="{9D8B030D-6E8A-4147-A177-3AD203B41FA5}">
                      <a16:colId xmlns="" xmlns:a16="http://schemas.microsoft.com/office/drawing/2014/main" val="20001"/>
                    </a:ext>
                  </a:extLst>
                </a:gridCol>
                <a:gridCol w="287338">
                  <a:extLst>
                    <a:ext uri="{9D8B030D-6E8A-4147-A177-3AD203B41FA5}">
                      <a16:colId xmlns="" xmlns:a16="http://schemas.microsoft.com/office/drawing/2014/main" val="20002"/>
                    </a:ext>
                  </a:extLst>
                </a:gridCol>
              </a:tblGrid>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3</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 xmlns:a16="http://schemas.microsoft.com/office/drawing/2014/main" val="10000"/>
                  </a:ext>
                </a:extLst>
              </a:tr>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endParaRPr kumimoji="0" lang="zh-CN"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CC"/>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4</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 xmlns:a16="http://schemas.microsoft.com/office/drawing/2014/main" val="10001"/>
                  </a:ext>
                </a:extLst>
              </a:tr>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7</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5</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 xmlns:a16="http://schemas.microsoft.com/office/drawing/2014/main" val="10002"/>
                  </a:ext>
                </a:extLst>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3471337579"/>
              </p:ext>
            </p:extLst>
          </p:nvPr>
        </p:nvGraphicFramePr>
        <p:xfrm>
          <a:off x="4537075" y="1276350"/>
          <a:ext cx="865188" cy="933450"/>
        </p:xfrm>
        <a:graphic>
          <a:graphicData uri="http://schemas.openxmlformats.org/drawingml/2006/table">
            <a:tbl>
              <a:tblPr/>
              <a:tblGrid>
                <a:gridCol w="287338">
                  <a:extLst>
                    <a:ext uri="{9D8B030D-6E8A-4147-A177-3AD203B41FA5}">
                      <a16:colId xmlns="" xmlns:a16="http://schemas.microsoft.com/office/drawing/2014/main" val="20000"/>
                    </a:ext>
                  </a:extLst>
                </a:gridCol>
                <a:gridCol w="290512">
                  <a:extLst>
                    <a:ext uri="{9D8B030D-6E8A-4147-A177-3AD203B41FA5}">
                      <a16:colId xmlns="" xmlns:a16="http://schemas.microsoft.com/office/drawing/2014/main" val="20001"/>
                    </a:ext>
                  </a:extLst>
                </a:gridCol>
                <a:gridCol w="287338">
                  <a:extLst>
                    <a:ext uri="{9D8B030D-6E8A-4147-A177-3AD203B41FA5}">
                      <a16:colId xmlns="" xmlns:a16="http://schemas.microsoft.com/office/drawing/2014/main" val="20002"/>
                    </a:ext>
                  </a:extLst>
                </a:gridCol>
              </a:tblGrid>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3</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 xmlns:a16="http://schemas.microsoft.com/office/drawing/2014/main" val="10000"/>
                  </a:ext>
                </a:extLst>
              </a:tr>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4</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 xmlns:a16="http://schemas.microsoft.com/office/drawing/2014/main" val="10001"/>
                  </a:ext>
                </a:extLst>
              </a:tr>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7</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endParaRPr kumimoji="0" lang="zh-CN"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00CC"/>
                    </a:solidFill>
                  </a:tcPr>
                </a:tc>
                <a:extLst>
                  <a:ext uri="{0D108BD9-81ED-4DB2-BD59-A6C34878D82A}">
                    <a16:rowId xmlns="" xmlns:a16="http://schemas.microsoft.com/office/drawing/2014/main" val="10002"/>
                  </a:ext>
                </a:extLst>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1967959820"/>
              </p:ext>
            </p:extLst>
          </p:nvPr>
        </p:nvGraphicFramePr>
        <p:xfrm>
          <a:off x="6623050" y="1263650"/>
          <a:ext cx="865188" cy="933450"/>
        </p:xfrm>
        <a:graphic>
          <a:graphicData uri="http://schemas.openxmlformats.org/drawingml/2006/table">
            <a:tbl>
              <a:tblPr/>
              <a:tblGrid>
                <a:gridCol w="287338">
                  <a:extLst>
                    <a:ext uri="{9D8B030D-6E8A-4147-A177-3AD203B41FA5}">
                      <a16:colId xmlns="" xmlns:a16="http://schemas.microsoft.com/office/drawing/2014/main" val="20000"/>
                    </a:ext>
                  </a:extLst>
                </a:gridCol>
                <a:gridCol w="290512">
                  <a:extLst>
                    <a:ext uri="{9D8B030D-6E8A-4147-A177-3AD203B41FA5}">
                      <a16:colId xmlns="" xmlns:a16="http://schemas.microsoft.com/office/drawing/2014/main" val="20001"/>
                    </a:ext>
                  </a:extLst>
                </a:gridCol>
                <a:gridCol w="287338">
                  <a:extLst>
                    <a:ext uri="{9D8B030D-6E8A-4147-A177-3AD203B41FA5}">
                      <a16:colId xmlns="" xmlns:a16="http://schemas.microsoft.com/office/drawing/2014/main" val="20002"/>
                    </a:ext>
                  </a:extLst>
                </a:gridCol>
              </a:tblGrid>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3</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 xmlns:a16="http://schemas.microsoft.com/office/drawing/2014/main" val="10000"/>
                  </a:ext>
                </a:extLst>
              </a:tr>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4</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 xmlns:a16="http://schemas.microsoft.com/office/drawing/2014/main" val="10001"/>
                  </a:ext>
                </a:extLst>
              </a:tr>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endParaRPr kumimoji="0" lang="zh-CN"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00CC"/>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7</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5</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 xmlns:a16="http://schemas.microsoft.com/office/drawing/2014/main" val="10002"/>
                  </a:ext>
                </a:extLst>
              </a:tr>
            </a:tbl>
          </a:graphicData>
        </a:graphic>
      </p:graphicFrame>
      <p:graphicFrame>
        <p:nvGraphicFramePr>
          <p:cNvPr id="16" name="表格 15"/>
          <p:cNvGraphicFramePr>
            <a:graphicFrameLocks noGrp="1"/>
          </p:cNvGraphicFramePr>
          <p:nvPr>
            <p:extLst>
              <p:ext uri="{D42A27DB-BD31-4B8C-83A1-F6EECF244321}">
                <p14:modId xmlns:p14="http://schemas.microsoft.com/office/powerpoint/2010/main" val="3588741140"/>
              </p:ext>
            </p:extLst>
          </p:nvPr>
        </p:nvGraphicFramePr>
        <p:xfrm>
          <a:off x="1079500" y="2500313"/>
          <a:ext cx="865188" cy="933450"/>
        </p:xfrm>
        <a:graphic>
          <a:graphicData uri="http://schemas.openxmlformats.org/drawingml/2006/table">
            <a:tbl>
              <a:tblPr/>
              <a:tblGrid>
                <a:gridCol w="287338">
                  <a:extLst>
                    <a:ext uri="{9D8B030D-6E8A-4147-A177-3AD203B41FA5}">
                      <a16:colId xmlns="" xmlns:a16="http://schemas.microsoft.com/office/drawing/2014/main" val="20000"/>
                    </a:ext>
                  </a:extLst>
                </a:gridCol>
                <a:gridCol w="290512">
                  <a:extLst>
                    <a:ext uri="{9D8B030D-6E8A-4147-A177-3AD203B41FA5}">
                      <a16:colId xmlns="" xmlns:a16="http://schemas.microsoft.com/office/drawing/2014/main" val="20001"/>
                    </a:ext>
                  </a:extLst>
                </a:gridCol>
                <a:gridCol w="287338">
                  <a:extLst>
                    <a:ext uri="{9D8B030D-6E8A-4147-A177-3AD203B41FA5}">
                      <a16:colId xmlns="" xmlns:a16="http://schemas.microsoft.com/office/drawing/2014/main" val="20002"/>
                    </a:ext>
                  </a:extLst>
                </a:gridCol>
              </a:tblGrid>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endParaRPr kumimoji="0" lang="zh-CN"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CC"/>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3</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 xmlns:a16="http://schemas.microsoft.com/office/drawing/2014/main" val="10000"/>
                  </a:ext>
                </a:extLst>
              </a:tr>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4</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 xmlns:a16="http://schemas.microsoft.com/office/drawing/2014/main" val="10001"/>
                  </a:ext>
                </a:extLst>
              </a:tr>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7</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5</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 xmlns:a16="http://schemas.microsoft.com/office/drawing/2014/main" val="10002"/>
                  </a:ext>
                </a:extLst>
              </a:tr>
            </a:tbl>
          </a:graphicData>
        </a:graphic>
      </p:graphicFrame>
      <p:graphicFrame>
        <p:nvGraphicFramePr>
          <p:cNvPr id="17" name="表格 16"/>
          <p:cNvGraphicFramePr>
            <a:graphicFrameLocks noGrp="1"/>
          </p:cNvGraphicFramePr>
          <p:nvPr>
            <p:extLst>
              <p:ext uri="{D42A27DB-BD31-4B8C-83A1-F6EECF244321}">
                <p14:modId xmlns:p14="http://schemas.microsoft.com/office/powerpoint/2010/main" val="4044727851"/>
              </p:ext>
            </p:extLst>
          </p:nvPr>
        </p:nvGraphicFramePr>
        <p:xfrm>
          <a:off x="2663825" y="2487613"/>
          <a:ext cx="865188" cy="933450"/>
        </p:xfrm>
        <a:graphic>
          <a:graphicData uri="http://schemas.openxmlformats.org/drawingml/2006/table">
            <a:tbl>
              <a:tblPr/>
              <a:tblGrid>
                <a:gridCol w="287338">
                  <a:extLst>
                    <a:ext uri="{9D8B030D-6E8A-4147-A177-3AD203B41FA5}">
                      <a16:colId xmlns="" xmlns:a16="http://schemas.microsoft.com/office/drawing/2014/main" val="20000"/>
                    </a:ext>
                  </a:extLst>
                </a:gridCol>
                <a:gridCol w="290512">
                  <a:extLst>
                    <a:ext uri="{9D8B030D-6E8A-4147-A177-3AD203B41FA5}">
                      <a16:colId xmlns="" xmlns:a16="http://schemas.microsoft.com/office/drawing/2014/main" val="20001"/>
                    </a:ext>
                  </a:extLst>
                </a:gridCol>
                <a:gridCol w="287338">
                  <a:extLst>
                    <a:ext uri="{9D8B030D-6E8A-4147-A177-3AD203B41FA5}">
                      <a16:colId xmlns="" xmlns:a16="http://schemas.microsoft.com/office/drawing/2014/main" val="20002"/>
                    </a:ext>
                  </a:extLst>
                </a:gridCol>
              </a:tblGrid>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3</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 xmlns:a16="http://schemas.microsoft.com/office/drawing/2014/main" val="10000"/>
                  </a:ext>
                </a:extLst>
              </a:tr>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endParaRPr kumimoji="0" lang="zh-CN"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CC"/>
                    </a:solidFill>
                  </a:tcPr>
                </a:tc>
                <a:extLst>
                  <a:ext uri="{0D108BD9-81ED-4DB2-BD59-A6C34878D82A}">
                    <a16:rowId xmlns="" xmlns:a16="http://schemas.microsoft.com/office/drawing/2014/main" val="10001"/>
                  </a:ext>
                </a:extLst>
              </a:tr>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7</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5</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 xmlns:a16="http://schemas.microsoft.com/office/drawing/2014/main" val="10002"/>
                  </a:ext>
                </a:extLst>
              </a:tr>
            </a:tbl>
          </a:graphicData>
        </a:graphic>
      </p:graphicFrame>
      <p:graphicFrame>
        <p:nvGraphicFramePr>
          <p:cNvPr id="18" name="表格 17"/>
          <p:cNvGraphicFramePr>
            <a:graphicFrameLocks noGrp="1"/>
          </p:cNvGraphicFramePr>
          <p:nvPr>
            <p:extLst>
              <p:ext uri="{D42A27DB-BD31-4B8C-83A1-F6EECF244321}">
                <p14:modId xmlns:p14="http://schemas.microsoft.com/office/powerpoint/2010/main" val="1401791133"/>
              </p:ext>
            </p:extLst>
          </p:nvPr>
        </p:nvGraphicFramePr>
        <p:xfrm>
          <a:off x="4606925" y="2487613"/>
          <a:ext cx="865188" cy="933450"/>
        </p:xfrm>
        <a:graphic>
          <a:graphicData uri="http://schemas.openxmlformats.org/drawingml/2006/table">
            <a:tbl>
              <a:tblPr/>
              <a:tblGrid>
                <a:gridCol w="288925">
                  <a:extLst>
                    <a:ext uri="{9D8B030D-6E8A-4147-A177-3AD203B41FA5}">
                      <a16:colId xmlns="" xmlns:a16="http://schemas.microsoft.com/office/drawing/2014/main" val="20000"/>
                    </a:ext>
                  </a:extLst>
                </a:gridCol>
                <a:gridCol w="288925">
                  <a:extLst>
                    <a:ext uri="{9D8B030D-6E8A-4147-A177-3AD203B41FA5}">
                      <a16:colId xmlns="" xmlns:a16="http://schemas.microsoft.com/office/drawing/2014/main" val="20001"/>
                    </a:ext>
                  </a:extLst>
                </a:gridCol>
                <a:gridCol w="287338">
                  <a:extLst>
                    <a:ext uri="{9D8B030D-6E8A-4147-A177-3AD203B41FA5}">
                      <a16:colId xmlns="" xmlns:a16="http://schemas.microsoft.com/office/drawing/2014/main" val="20002"/>
                    </a:ext>
                  </a:extLst>
                </a:gridCol>
              </a:tblGrid>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3</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 xmlns:a16="http://schemas.microsoft.com/office/drawing/2014/main" val="10000"/>
                  </a:ext>
                </a:extLst>
              </a:tr>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endParaRPr kumimoji="0" lang="zh-CN"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CC"/>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4</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 xmlns:a16="http://schemas.microsoft.com/office/drawing/2014/main" val="10001"/>
                  </a:ext>
                </a:extLst>
              </a:tr>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7</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5</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 xmlns:a16="http://schemas.microsoft.com/office/drawing/2014/main" val="10002"/>
                  </a:ext>
                </a:extLst>
              </a:tr>
            </a:tbl>
          </a:graphicData>
        </a:graphic>
      </p:graphicFrame>
      <p:sp>
        <p:nvSpPr>
          <p:cNvPr id="19" name="Line 303"/>
          <p:cNvSpPr>
            <a:spLocks noChangeShapeType="1"/>
          </p:cNvSpPr>
          <p:nvPr/>
        </p:nvSpPr>
        <p:spPr bwMode="auto">
          <a:xfrm flipH="1">
            <a:off x="2921000" y="976313"/>
            <a:ext cx="1471613" cy="227012"/>
          </a:xfrm>
          <a:prstGeom prst="line">
            <a:avLst/>
          </a:prstGeom>
          <a:noFill/>
          <a:ln w="25400">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0" name="Line 307"/>
          <p:cNvSpPr>
            <a:spLocks noChangeShapeType="1"/>
          </p:cNvSpPr>
          <p:nvPr/>
        </p:nvSpPr>
        <p:spPr bwMode="auto">
          <a:xfrm>
            <a:off x="5472113" y="976313"/>
            <a:ext cx="1512887" cy="215900"/>
          </a:xfrm>
          <a:prstGeom prst="line">
            <a:avLst/>
          </a:prstGeom>
          <a:noFill/>
          <a:ln w="9525">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1" name="Line 308"/>
          <p:cNvSpPr>
            <a:spLocks noChangeShapeType="1"/>
          </p:cNvSpPr>
          <p:nvPr/>
        </p:nvSpPr>
        <p:spPr bwMode="auto">
          <a:xfrm>
            <a:off x="5040313" y="1060450"/>
            <a:ext cx="1587" cy="215900"/>
          </a:xfrm>
          <a:prstGeom prst="line">
            <a:avLst/>
          </a:prstGeom>
          <a:noFill/>
          <a:ln w="9525">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 name="Line 309"/>
          <p:cNvSpPr>
            <a:spLocks noChangeShapeType="1"/>
          </p:cNvSpPr>
          <p:nvPr/>
        </p:nvSpPr>
        <p:spPr bwMode="auto">
          <a:xfrm flipH="1">
            <a:off x="1479550" y="2271713"/>
            <a:ext cx="1257300" cy="157162"/>
          </a:xfrm>
          <a:prstGeom prst="line">
            <a:avLst/>
          </a:prstGeom>
          <a:noFill/>
          <a:ln w="25400">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3" name="Line 312"/>
          <p:cNvSpPr>
            <a:spLocks noChangeShapeType="1"/>
          </p:cNvSpPr>
          <p:nvPr/>
        </p:nvSpPr>
        <p:spPr bwMode="auto">
          <a:xfrm>
            <a:off x="3378200" y="2271713"/>
            <a:ext cx="1517650" cy="144462"/>
          </a:xfrm>
          <a:prstGeom prst="line">
            <a:avLst/>
          </a:prstGeom>
          <a:noFill/>
          <a:ln w="9525">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 name="Line 313"/>
          <p:cNvSpPr>
            <a:spLocks noChangeShapeType="1"/>
          </p:cNvSpPr>
          <p:nvPr/>
        </p:nvSpPr>
        <p:spPr bwMode="auto">
          <a:xfrm>
            <a:off x="3095625" y="2211388"/>
            <a:ext cx="1588" cy="215900"/>
          </a:xfrm>
          <a:prstGeom prst="line">
            <a:avLst/>
          </a:prstGeom>
          <a:noFill/>
          <a:ln w="9525">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aphicFrame>
        <p:nvGraphicFramePr>
          <p:cNvPr id="25" name="表格 24"/>
          <p:cNvGraphicFramePr>
            <a:graphicFrameLocks noGrp="1"/>
          </p:cNvGraphicFramePr>
          <p:nvPr>
            <p:extLst>
              <p:ext uri="{D42A27DB-BD31-4B8C-83A1-F6EECF244321}">
                <p14:modId xmlns:p14="http://schemas.microsoft.com/office/powerpoint/2010/main" val="2153203182"/>
              </p:ext>
            </p:extLst>
          </p:nvPr>
        </p:nvGraphicFramePr>
        <p:xfrm>
          <a:off x="436563" y="3579813"/>
          <a:ext cx="865187" cy="933450"/>
        </p:xfrm>
        <a:graphic>
          <a:graphicData uri="http://schemas.openxmlformats.org/drawingml/2006/table">
            <a:tbl>
              <a:tblPr/>
              <a:tblGrid>
                <a:gridCol w="287337">
                  <a:extLst>
                    <a:ext uri="{9D8B030D-6E8A-4147-A177-3AD203B41FA5}">
                      <a16:colId xmlns="" xmlns:a16="http://schemas.microsoft.com/office/drawing/2014/main" val="20000"/>
                    </a:ext>
                  </a:extLst>
                </a:gridCol>
                <a:gridCol w="290513">
                  <a:extLst>
                    <a:ext uri="{9D8B030D-6E8A-4147-A177-3AD203B41FA5}">
                      <a16:colId xmlns="" xmlns:a16="http://schemas.microsoft.com/office/drawing/2014/main" val="20001"/>
                    </a:ext>
                  </a:extLst>
                </a:gridCol>
                <a:gridCol w="287337">
                  <a:extLst>
                    <a:ext uri="{9D8B030D-6E8A-4147-A177-3AD203B41FA5}">
                      <a16:colId xmlns="" xmlns:a16="http://schemas.microsoft.com/office/drawing/2014/main" val="20002"/>
                    </a:ext>
                  </a:extLst>
                </a:gridCol>
              </a:tblGrid>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endParaRPr kumimoji="0" lang="zh-CN"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CC"/>
                    </a:solidFill>
                  </a:tcPr>
                </a:tc>
                <a:extLst>
                  <a:ext uri="{0D108BD9-81ED-4DB2-BD59-A6C34878D82A}">
                    <a16:rowId xmlns="" xmlns:a16="http://schemas.microsoft.com/office/drawing/2014/main" val="10000"/>
                  </a:ext>
                </a:extLst>
              </a:tr>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4</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 xmlns:a16="http://schemas.microsoft.com/office/drawing/2014/main" val="10001"/>
                  </a:ext>
                </a:extLst>
              </a:tr>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7</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5</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 xmlns:a16="http://schemas.microsoft.com/office/drawing/2014/main" val="10002"/>
                  </a:ext>
                </a:extLst>
              </a:tr>
            </a:tbl>
          </a:graphicData>
        </a:graphic>
      </p:graphicFrame>
      <p:graphicFrame>
        <p:nvGraphicFramePr>
          <p:cNvPr id="26" name="表格 25"/>
          <p:cNvGraphicFramePr>
            <a:graphicFrameLocks noGrp="1"/>
          </p:cNvGraphicFramePr>
          <p:nvPr>
            <p:extLst>
              <p:ext uri="{D42A27DB-BD31-4B8C-83A1-F6EECF244321}">
                <p14:modId xmlns:p14="http://schemas.microsoft.com/office/powerpoint/2010/main" val="2471198566"/>
              </p:ext>
            </p:extLst>
          </p:nvPr>
        </p:nvGraphicFramePr>
        <p:xfrm>
          <a:off x="1871663" y="3579813"/>
          <a:ext cx="865187" cy="933450"/>
        </p:xfrm>
        <a:graphic>
          <a:graphicData uri="http://schemas.openxmlformats.org/drawingml/2006/table">
            <a:tbl>
              <a:tblPr/>
              <a:tblGrid>
                <a:gridCol w="287337">
                  <a:extLst>
                    <a:ext uri="{9D8B030D-6E8A-4147-A177-3AD203B41FA5}">
                      <a16:colId xmlns="" xmlns:a16="http://schemas.microsoft.com/office/drawing/2014/main" val="20000"/>
                    </a:ext>
                  </a:extLst>
                </a:gridCol>
                <a:gridCol w="290513">
                  <a:extLst>
                    <a:ext uri="{9D8B030D-6E8A-4147-A177-3AD203B41FA5}">
                      <a16:colId xmlns="" xmlns:a16="http://schemas.microsoft.com/office/drawing/2014/main" val="20001"/>
                    </a:ext>
                  </a:extLst>
                </a:gridCol>
                <a:gridCol w="287337">
                  <a:extLst>
                    <a:ext uri="{9D8B030D-6E8A-4147-A177-3AD203B41FA5}">
                      <a16:colId xmlns="" xmlns:a16="http://schemas.microsoft.com/office/drawing/2014/main" val="20002"/>
                    </a:ext>
                  </a:extLst>
                </a:gridCol>
              </a:tblGrid>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endParaRPr kumimoji="0" lang="zh-CN"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CC"/>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3</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 xmlns:a16="http://schemas.microsoft.com/office/drawing/2014/main" val="10000"/>
                  </a:ext>
                </a:extLst>
              </a:tr>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4</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 xmlns:a16="http://schemas.microsoft.com/office/drawing/2014/main" val="10001"/>
                  </a:ext>
                </a:extLst>
              </a:tr>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7</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5</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 xmlns:a16="http://schemas.microsoft.com/office/drawing/2014/main" val="10002"/>
                  </a:ext>
                </a:extLst>
              </a:tr>
            </a:tbl>
          </a:graphicData>
        </a:graphic>
      </p:graphicFrame>
      <p:graphicFrame>
        <p:nvGraphicFramePr>
          <p:cNvPr id="27" name="表格 26"/>
          <p:cNvGraphicFramePr>
            <a:graphicFrameLocks noGrp="1"/>
          </p:cNvGraphicFramePr>
          <p:nvPr>
            <p:extLst>
              <p:ext uri="{D42A27DB-BD31-4B8C-83A1-F6EECF244321}">
                <p14:modId xmlns:p14="http://schemas.microsoft.com/office/powerpoint/2010/main" val="2647133788"/>
              </p:ext>
            </p:extLst>
          </p:nvPr>
        </p:nvGraphicFramePr>
        <p:xfrm>
          <a:off x="1876425" y="4719638"/>
          <a:ext cx="865188" cy="933450"/>
        </p:xfrm>
        <a:graphic>
          <a:graphicData uri="http://schemas.openxmlformats.org/drawingml/2006/table">
            <a:tbl>
              <a:tblPr/>
              <a:tblGrid>
                <a:gridCol w="287338">
                  <a:extLst>
                    <a:ext uri="{9D8B030D-6E8A-4147-A177-3AD203B41FA5}">
                      <a16:colId xmlns="" xmlns:a16="http://schemas.microsoft.com/office/drawing/2014/main" val="20000"/>
                    </a:ext>
                  </a:extLst>
                </a:gridCol>
                <a:gridCol w="290512">
                  <a:extLst>
                    <a:ext uri="{9D8B030D-6E8A-4147-A177-3AD203B41FA5}">
                      <a16:colId xmlns="" xmlns:a16="http://schemas.microsoft.com/office/drawing/2014/main" val="20001"/>
                    </a:ext>
                  </a:extLst>
                </a:gridCol>
                <a:gridCol w="287338">
                  <a:extLst>
                    <a:ext uri="{9D8B030D-6E8A-4147-A177-3AD203B41FA5}">
                      <a16:colId xmlns="" xmlns:a16="http://schemas.microsoft.com/office/drawing/2014/main" val="20002"/>
                    </a:ext>
                  </a:extLst>
                </a:gridCol>
              </a:tblGrid>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3</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 xmlns:a16="http://schemas.microsoft.com/office/drawing/2014/main" val="10000"/>
                  </a:ext>
                </a:extLst>
              </a:tr>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endParaRPr kumimoji="0" lang="zh-CN"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CC"/>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4</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 xmlns:a16="http://schemas.microsoft.com/office/drawing/2014/main" val="10001"/>
                  </a:ext>
                </a:extLst>
              </a:tr>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7</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5</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 xmlns:a16="http://schemas.microsoft.com/office/drawing/2014/main" val="10002"/>
                  </a:ext>
                </a:extLst>
              </a:tr>
            </a:tbl>
          </a:graphicData>
        </a:graphic>
      </p:graphicFrame>
      <p:graphicFrame>
        <p:nvGraphicFramePr>
          <p:cNvPr id="28" name="表格 27"/>
          <p:cNvGraphicFramePr>
            <a:graphicFrameLocks noGrp="1"/>
          </p:cNvGraphicFramePr>
          <p:nvPr>
            <p:extLst>
              <p:ext uri="{D42A27DB-BD31-4B8C-83A1-F6EECF244321}">
                <p14:modId xmlns:p14="http://schemas.microsoft.com/office/powerpoint/2010/main" val="3861327063"/>
              </p:ext>
            </p:extLst>
          </p:nvPr>
        </p:nvGraphicFramePr>
        <p:xfrm>
          <a:off x="1871663" y="5872163"/>
          <a:ext cx="869950" cy="960438"/>
        </p:xfrm>
        <a:graphic>
          <a:graphicData uri="http://schemas.openxmlformats.org/drawingml/2006/table">
            <a:tbl>
              <a:tblPr/>
              <a:tblGrid>
                <a:gridCol w="288925">
                  <a:extLst>
                    <a:ext uri="{9D8B030D-6E8A-4147-A177-3AD203B41FA5}">
                      <a16:colId xmlns="" xmlns:a16="http://schemas.microsoft.com/office/drawing/2014/main" val="20000"/>
                    </a:ext>
                  </a:extLst>
                </a:gridCol>
                <a:gridCol w="293687">
                  <a:extLst>
                    <a:ext uri="{9D8B030D-6E8A-4147-A177-3AD203B41FA5}">
                      <a16:colId xmlns="" xmlns:a16="http://schemas.microsoft.com/office/drawing/2014/main" val="20001"/>
                    </a:ext>
                  </a:extLst>
                </a:gridCol>
                <a:gridCol w="287338">
                  <a:extLst>
                    <a:ext uri="{9D8B030D-6E8A-4147-A177-3AD203B41FA5}">
                      <a16:colId xmlns="" xmlns:a16="http://schemas.microsoft.com/office/drawing/2014/main" val="20002"/>
                    </a:ext>
                  </a:extLst>
                </a:gridCol>
              </a:tblGrid>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1</a:t>
                      </a:r>
                    </a:p>
                  </a:txBody>
                  <a:tcPr anchor="ctr" horzOverflow="overflow">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3</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 xmlns:a16="http://schemas.microsoft.com/office/drawing/2014/main" val="10000"/>
                  </a:ext>
                </a:extLst>
              </a:tr>
              <a:tr h="338138">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8</a:t>
                      </a:r>
                    </a:p>
                  </a:txBody>
                  <a:tcPr anchor="ctr" horzOverflow="overflow">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endParaRPr kumimoji="0" lang="zh-CN"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CC"/>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4</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 xmlns:a16="http://schemas.microsoft.com/office/drawing/2014/main" val="10001"/>
                  </a:ext>
                </a:extLst>
              </a:tr>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7</a:t>
                      </a:r>
                    </a:p>
                  </a:txBody>
                  <a:tcPr anchor="ctr" horzOverflow="overflow">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accent2"/>
                          </a:solidFill>
                          <a:effectLst/>
                          <a:latin typeface="Times New Roman" panose="02020603050405020304" pitchFamily="18" charset="0"/>
                          <a:ea typeface="宋体" panose="02010600030101010101" pitchFamily="2" charset="-122"/>
                        </a:rPr>
                        <a:t>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dirty="0">
                          <a:ln>
                            <a:noFill/>
                          </a:ln>
                          <a:solidFill>
                            <a:schemeClr val="accent2"/>
                          </a:solidFill>
                          <a:effectLst/>
                          <a:latin typeface="Times New Roman" panose="02020603050405020304" pitchFamily="18" charset="0"/>
                          <a:ea typeface="宋体" panose="02010600030101010101" pitchFamily="2" charset="-122"/>
                        </a:rPr>
                        <a:t>5</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CCFFFF"/>
                    </a:solidFill>
                  </a:tcPr>
                </a:tc>
                <a:extLst>
                  <a:ext uri="{0D108BD9-81ED-4DB2-BD59-A6C34878D82A}">
                    <a16:rowId xmlns="" xmlns:a16="http://schemas.microsoft.com/office/drawing/2014/main" val="10002"/>
                  </a:ext>
                </a:extLst>
              </a:tr>
            </a:tbl>
          </a:graphicData>
        </a:graphic>
      </p:graphicFrame>
      <p:sp>
        <p:nvSpPr>
          <p:cNvPr id="29" name="Line 390"/>
          <p:cNvSpPr>
            <a:spLocks noChangeShapeType="1"/>
          </p:cNvSpPr>
          <p:nvPr/>
        </p:nvSpPr>
        <p:spPr bwMode="auto">
          <a:xfrm>
            <a:off x="2376488" y="4503738"/>
            <a:ext cx="1587" cy="215900"/>
          </a:xfrm>
          <a:prstGeom prst="line">
            <a:avLst/>
          </a:prstGeom>
          <a:noFill/>
          <a:ln w="25400">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 name="Line 391"/>
          <p:cNvSpPr>
            <a:spLocks noChangeShapeType="1"/>
          </p:cNvSpPr>
          <p:nvPr/>
        </p:nvSpPr>
        <p:spPr bwMode="auto">
          <a:xfrm>
            <a:off x="2376488" y="5656263"/>
            <a:ext cx="1587" cy="215900"/>
          </a:xfrm>
          <a:prstGeom prst="line">
            <a:avLst/>
          </a:prstGeom>
          <a:noFill/>
          <a:ln w="25400">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 name="Line 392"/>
          <p:cNvSpPr>
            <a:spLocks noChangeShapeType="1"/>
          </p:cNvSpPr>
          <p:nvPr/>
        </p:nvSpPr>
        <p:spPr bwMode="auto">
          <a:xfrm>
            <a:off x="1655763" y="3424238"/>
            <a:ext cx="649287" cy="112712"/>
          </a:xfrm>
          <a:prstGeom prst="line">
            <a:avLst/>
          </a:prstGeom>
          <a:noFill/>
          <a:ln w="25400">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 name="Line 393"/>
          <p:cNvSpPr>
            <a:spLocks noChangeShapeType="1"/>
          </p:cNvSpPr>
          <p:nvPr/>
        </p:nvSpPr>
        <p:spPr bwMode="auto">
          <a:xfrm flipH="1">
            <a:off x="650875" y="3408363"/>
            <a:ext cx="773113" cy="144462"/>
          </a:xfrm>
          <a:prstGeom prst="line">
            <a:avLst/>
          </a:prstGeom>
          <a:noFill/>
          <a:ln w="9525">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 name="Text Box 395"/>
          <p:cNvSpPr txBox="1">
            <a:spLocks noChangeArrowheads="1"/>
          </p:cNvSpPr>
          <p:nvPr/>
        </p:nvSpPr>
        <p:spPr bwMode="auto">
          <a:xfrm>
            <a:off x="5610225" y="400050"/>
            <a:ext cx="13747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charset="0"/>
                <a:ea typeface="宋体" pitchFamily="2" charset="-122"/>
              </a:defRPr>
            </a:lvl1pPr>
            <a:lvl2pPr marL="742950" indent="-285750">
              <a:defRPr sz="2400">
                <a:solidFill>
                  <a:schemeClr val="folHlink"/>
                </a:solidFill>
                <a:latin typeface="Arial" charset="0"/>
                <a:ea typeface="宋体" pitchFamily="2" charset="-122"/>
              </a:defRPr>
            </a:lvl2pPr>
            <a:lvl3pPr marL="1143000" indent="-228600">
              <a:defRPr sz="2300">
                <a:solidFill>
                  <a:srgbClr val="009900"/>
                </a:solidFill>
                <a:latin typeface="Arial" charset="0"/>
                <a:ea typeface="宋体" pitchFamily="2" charset="-122"/>
              </a:defRPr>
            </a:lvl3pPr>
            <a:lvl4pPr marL="1600200" indent="-228600">
              <a:defRPr sz="2000">
                <a:solidFill>
                  <a:srgbClr val="0099CC"/>
                </a:solidFill>
                <a:latin typeface="Arial" charset="0"/>
                <a:ea typeface="宋体" pitchFamily="2" charset="-122"/>
              </a:defRPr>
            </a:lvl4pPr>
            <a:lvl5pPr marL="2057400" indent="-228600">
              <a:defRPr sz="2000">
                <a:solidFill>
                  <a:srgbClr val="99CC00"/>
                </a:solidFill>
                <a:latin typeface="Arial" charset="0"/>
                <a:ea typeface="宋体" pitchFamily="2" charset="-122"/>
              </a:defRPr>
            </a:lvl5pPr>
            <a:lvl6pPr marL="2514600" indent="-228600" eaLnBrk="0" hangingPunct="0">
              <a:defRPr sz="2000">
                <a:solidFill>
                  <a:srgbClr val="99CC00"/>
                </a:solidFill>
                <a:latin typeface="Arial" charset="0"/>
                <a:ea typeface="宋体" pitchFamily="2" charset="-122"/>
              </a:defRPr>
            </a:lvl6pPr>
            <a:lvl7pPr marL="2971800" indent="-228600" eaLnBrk="0" hangingPunct="0">
              <a:defRPr sz="2000">
                <a:solidFill>
                  <a:srgbClr val="99CC00"/>
                </a:solidFill>
                <a:latin typeface="Arial" charset="0"/>
                <a:ea typeface="宋体" pitchFamily="2" charset="-122"/>
              </a:defRPr>
            </a:lvl7pPr>
            <a:lvl8pPr marL="3429000" indent="-228600" eaLnBrk="0" hangingPunct="0">
              <a:defRPr sz="2000">
                <a:solidFill>
                  <a:srgbClr val="99CC00"/>
                </a:solidFill>
                <a:latin typeface="Arial" charset="0"/>
                <a:ea typeface="宋体" pitchFamily="2" charset="-122"/>
              </a:defRPr>
            </a:lvl8pPr>
            <a:lvl9pPr marL="3886200" indent="-228600" eaLnBrk="0" hangingPunct="0">
              <a:defRPr sz="2000">
                <a:solidFill>
                  <a:srgbClr val="99CC00"/>
                </a:solidFill>
                <a:latin typeface="Arial" charset="0"/>
                <a:ea typeface="宋体" pitchFamily="2" charset="-122"/>
              </a:defRPr>
            </a:lvl9pPr>
          </a:lstStyle>
          <a:p>
            <a:pPr eaLnBrk="1" hangingPunct="1"/>
            <a:r>
              <a:rPr lang="en-US" altLang="zh-CN" sz="1800">
                <a:solidFill>
                  <a:srgbClr val="0000CC"/>
                </a:solidFill>
                <a:latin typeface="Times New Roman" pitchFamily="18" charset="0"/>
              </a:rPr>
              <a:t>S</a:t>
            </a:r>
            <a:r>
              <a:rPr lang="zh-CN" altLang="en-US" sz="1800">
                <a:solidFill>
                  <a:srgbClr val="0000CC"/>
                </a:solidFill>
                <a:latin typeface="Times New Roman" pitchFamily="18" charset="0"/>
              </a:rPr>
              <a:t>（</a:t>
            </a:r>
            <a:r>
              <a:rPr lang="en-US" altLang="zh-CN" sz="1800">
                <a:solidFill>
                  <a:srgbClr val="0000CC"/>
                </a:solidFill>
                <a:latin typeface="Times New Roman" pitchFamily="18" charset="0"/>
              </a:rPr>
              <a:t>0+5=5</a:t>
            </a:r>
            <a:r>
              <a:rPr lang="zh-CN" altLang="en-US" sz="1800">
                <a:solidFill>
                  <a:srgbClr val="0000CC"/>
                </a:solidFill>
                <a:latin typeface="Times New Roman" pitchFamily="18" charset="0"/>
              </a:rPr>
              <a:t>）</a:t>
            </a:r>
          </a:p>
        </p:txBody>
      </p:sp>
      <p:sp>
        <p:nvSpPr>
          <p:cNvPr id="34" name="Text Box 396"/>
          <p:cNvSpPr txBox="1">
            <a:spLocks noChangeArrowheads="1"/>
          </p:cNvSpPr>
          <p:nvPr/>
        </p:nvSpPr>
        <p:spPr bwMode="auto">
          <a:xfrm>
            <a:off x="1871663" y="903288"/>
            <a:ext cx="1409700" cy="3667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800">
                <a:solidFill>
                  <a:schemeClr val="tx1"/>
                </a:solidFill>
                <a:latin typeface="Arial" charset="0"/>
                <a:ea typeface="宋体" pitchFamily="2" charset="-122"/>
              </a:defRPr>
            </a:lvl1pPr>
            <a:lvl2pPr marL="742950" indent="-285750">
              <a:defRPr sz="2400">
                <a:solidFill>
                  <a:schemeClr val="folHlink"/>
                </a:solidFill>
                <a:latin typeface="Arial" charset="0"/>
                <a:ea typeface="宋体" pitchFamily="2" charset="-122"/>
              </a:defRPr>
            </a:lvl2pPr>
            <a:lvl3pPr marL="1143000" indent="-228600">
              <a:defRPr sz="2300">
                <a:solidFill>
                  <a:srgbClr val="009900"/>
                </a:solidFill>
                <a:latin typeface="Arial" charset="0"/>
                <a:ea typeface="宋体" pitchFamily="2" charset="-122"/>
              </a:defRPr>
            </a:lvl3pPr>
            <a:lvl4pPr marL="1600200" indent="-228600">
              <a:defRPr sz="2000">
                <a:solidFill>
                  <a:srgbClr val="0099CC"/>
                </a:solidFill>
                <a:latin typeface="Arial" charset="0"/>
                <a:ea typeface="宋体" pitchFamily="2" charset="-122"/>
              </a:defRPr>
            </a:lvl4pPr>
            <a:lvl5pPr marL="2057400" indent="-228600">
              <a:defRPr sz="2000">
                <a:solidFill>
                  <a:srgbClr val="99CC00"/>
                </a:solidFill>
                <a:latin typeface="Arial" charset="0"/>
                <a:ea typeface="宋体" pitchFamily="2" charset="-122"/>
              </a:defRPr>
            </a:lvl5pPr>
            <a:lvl6pPr marL="2514600" indent="-228600" eaLnBrk="0" hangingPunct="0">
              <a:defRPr sz="2000">
                <a:solidFill>
                  <a:srgbClr val="99CC00"/>
                </a:solidFill>
                <a:latin typeface="Arial" charset="0"/>
                <a:ea typeface="宋体" pitchFamily="2" charset="-122"/>
              </a:defRPr>
            </a:lvl6pPr>
            <a:lvl7pPr marL="2971800" indent="-228600" eaLnBrk="0" hangingPunct="0">
              <a:defRPr sz="2000">
                <a:solidFill>
                  <a:srgbClr val="99CC00"/>
                </a:solidFill>
                <a:latin typeface="Arial" charset="0"/>
                <a:ea typeface="宋体" pitchFamily="2" charset="-122"/>
              </a:defRPr>
            </a:lvl7pPr>
            <a:lvl8pPr marL="3429000" indent="-228600" eaLnBrk="0" hangingPunct="0">
              <a:defRPr sz="2000">
                <a:solidFill>
                  <a:srgbClr val="99CC00"/>
                </a:solidFill>
                <a:latin typeface="Arial" charset="0"/>
                <a:ea typeface="宋体" pitchFamily="2" charset="-122"/>
              </a:defRPr>
            </a:lvl8pPr>
            <a:lvl9pPr marL="3886200" indent="-228600" eaLnBrk="0" hangingPunct="0">
              <a:defRPr sz="2000">
                <a:solidFill>
                  <a:srgbClr val="99CC00"/>
                </a:solidFill>
                <a:latin typeface="Arial" charset="0"/>
                <a:ea typeface="宋体" pitchFamily="2" charset="-122"/>
              </a:defRPr>
            </a:lvl9pPr>
          </a:lstStyle>
          <a:p>
            <a:pPr eaLnBrk="1" hangingPunct="1"/>
            <a:r>
              <a:rPr lang="en-US" altLang="zh-CN" sz="1800">
                <a:solidFill>
                  <a:srgbClr val="0000CC"/>
                </a:solidFill>
                <a:latin typeface="Times New Roman" pitchFamily="18" charset="0"/>
              </a:rPr>
              <a:t>A</a:t>
            </a:r>
            <a:r>
              <a:rPr lang="zh-CN" altLang="en-US" sz="1800">
                <a:solidFill>
                  <a:srgbClr val="0000CC"/>
                </a:solidFill>
                <a:latin typeface="Times New Roman" pitchFamily="18" charset="0"/>
              </a:rPr>
              <a:t>（</a:t>
            </a:r>
            <a:r>
              <a:rPr lang="en-US" altLang="zh-CN" sz="1800">
                <a:solidFill>
                  <a:srgbClr val="0000CC"/>
                </a:solidFill>
                <a:latin typeface="Times New Roman" pitchFamily="18" charset="0"/>
              </a:rPr>
              <a:t>1+3=4</a:t>
            </a:r>
            <a:r>
              <a:rPr lang="zh-CN" altLang="en-US" sz="1800">
                <a:solidFill>
                  <a:srgbClr val="0000CC"/>
                </a:solidFill>
                <a:latin typeface="Times New Roman" pitchFamily="18" charset="0"/>
              </a:rPr>
              <a:t>）</a:t>
            </a:r>
          </a:p>
        </p:txBody>
      </p:sp>
      <p:sp>
        <p:nvSpPr>
          <p:cNvPr id="35" name="Text Box 397"/>
          <p:cNvSpPr txBox="1">
            <a:spLocks noChangeArrowheads="1"/>
          </p:cNvSpPr>
          <p:nvPr/>
        </p:nvSpPr>
        <p:spPr bwMode="auto">
          <a:xfrm>
            <a:off x="5337175" y="1098550"/>
            <a:ext cx="1400175" cy="3667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800">
                <a:solidFill>
                  <a:schemeClr val="tx1"/>
                </a:solidFill>
                <a:latin typeface="Arial" charset="0"/>
                <a:ea typeface="宋体" pitchFamily="2" charset="-122"/>
              </a:defRPr>
            </a:lvl1pPr>
            <a:lvl2pPr marL="742950" indent="-285750">
              <a:defRPr sz="2400">
                <a:solidFill>
                  <a:schemeClr val="folHlink"/>
                </a:solidFill>
                <a:latin typeface="Arial" charset="0"/>
                <a:ea typeface="宋体" pitchFamily="2" charset="-122"/>
              </a:defRPr>
            </a:lvl2pPr>
            <a:lvl3pPr marL="1143000" indent="-228600">
              <a:defRPr sz="2300">
                <a:solidFill>
                  <a:srgbClr val="009900"/>
                </a:solidFill>
                <a:latin typeface="Arial" charset="0"/>
                <a:ea typeface="宋体" pitchFamily="2" charset="-122"/>
              </a:defRPr>
            </a:lvl3pPr>
            <a:lvl4pPr marL="1600200" indent="-228600">
              <a:defRPr sz="2000">
                <a:solidFill>
                  <a:srgbClr val="0099CC"/>
                </a:solidFill>
                <a:latin typeface="Arial" charset="0"/>
                <a:ea typeface="宋体" pitchFamily="2" charset="-122"/>
              </a:defRPr>
            </a:lvl4pPr>
            <a:lvl5pPr marL="2057400" indent="-228600">
              <a:defRPr sz="2000">
                <a:solidFill>
                  <a:srgbClr val="99CC00"/>
                </a:solidFill>
                <a:latin typeface="Arial" charset="0"/>
                <a:ea typeface="宋体" pitchFamily="2" charset="-122"/>
              </a:defRPr>
            </a:lvl5pPr>
            <a:lvl6pPr marL="2514600" indent="-228600" eaLnBrk="0" hangingPunct="0">
              <a:defRPr sz="2000">
                <a:solidFill>
                  <a:srgbClr val="99CC00"/>
                </a:solidFill>
                <a:latin typeface="Arial" charset="0"/>
                <a:ea typeface="宋体" pitchFamily="2" charset="-122"/>
              </a:defRPr>
            </a:lvl6pPr>
            <a:lvl7pPr marL="2971800" indent="-228600" eaLnBrk="0" hangingPunct="0">
              <a:defRPr sz="2000">
                <a:solidFill>
                  <a:srgbClr val="99CC00"/>
                </a:solidFill>
                <a:latin typeface="Arial" charset="0"/>
                <a:ea typeface="宋体" pitchFamily="2" charset="-122"/>
              </a:defRPr>
            </a:lvl7pPr>
            <a:lvl8pPr marL="3429000" indent="-228600" eaLnBrk="0" hangingPunct="0">
              <a:defRPr sz="2000">
                <a:solidFill>
                  <a:srgbClr val="99CC00"/>
                </a:solidFill>
                <a:latin typeface="Arial" charset="0"/>
                <a:ea typeface="宋体" pitchFamily="2" charset="-122"/>
              </a:defRPr>
            </a:lvl8pPr>
            <a:lvl9pPr marL="3886200" indent="-228600" eaLnBrk="0" hangingPunct="0">
              <a:defRPr sz="2000">
                <a:solidFill>
                  <a:srgbClr val="99CC00"/>
                </a:solidFill>
                <a:latin typeface="Arial" charset="0"/>
                <a:ea typeface="宋体" pitchFamily="2" charset="-122"/>
              </a:defRPr>
            </a:lvl9pPr>
          </a:lstStyle>
          <a:p>
            <a:pPr eaLnBrk="1" hangingPunct="1"/>
            <a:r>
              <a:rPr lang="en-US" altLang="zh-CN" sz="1800">
                <a:solidFill>
                  <a:srgbClr val="0000CC"/>
                </a:solidFill>
                <a:latin typeface="Times New Roman" pitchFamily="18" charset="0"/>
              </a:rPr>
              <a:t>B</a:t>
            </a:r>
            <a:r>
              <a:rPr lang="zh-CN" altLang="en-US" sz="1800">
                <a:solidFill>
                  <a:srgbClr val="0000CC"/>
                </a:solidFill>
                <a:latin typeface="Times New Roman" pitchFamily="18" charset="0"/>
              </a:rPr>
              <a:t>（</a:t>
            </a:r>
            <a:r>
              <a:rPr lang="en-US" altLang="zh-CN" sz="1800">
                <a:solidFill>
                  <a:srgbClr val="0000CC"/>
                </a:solidFill>
                <a:latin typeface="Times New Roman" pitchFamily="18" charset="0"/>
              </a:rPr>
              <a:t>1+6=7</a:t>
            </a:r>
            <a:r>
              <a:rPr lang="zh-CN" altLang="en-US" sz="1800">
                <a:solidFill>
                  <a:srgbClr val="0000CC"/>
                </a:solidFill>
                <a:latin typeface="Times New Roman" pitchFamily="18" charset="0"/>
              </a:rPr>
              <a:t>）</a:t>
            </a:r>
          </a:p>
        </p:txBody>
      </p:sp>
      <p:sp>
        <p:nvSpPr>
          <p:cNvPr id="36" name="Text Box 409"/>
          <p:cNvSpPr txBox="1">
            <a:spLocks noChangeArrowheads="1"/>
          </p:cNvSpPr>
          <p:nvPr/>
        </p:nvSpPr>
        <p:spPr bwMode="auto">
          <a:xfrm>
            <a:off x="7456488" y="1041400"/>
            <a:ext cx="14128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Arial" charset="0"/>
                <a:ea typeface="宋体" pitchFamily="2" charset="-122"/>
              </a:defRPr>
            </a:lvl1pPr>
            <a:lvl2pPr marL="742950" indent="-285750">
              <a:defRPr sz="2400">
                <a:solidFill>
                  <a:schemeClr val="folHlink"/>
                </a:solidFill>
                <a:latin typeface="Arial" charset="0"/>
                <a:ea typeface="宋体" pitchFamily="2" charset="-122"/>
              </a:defRPr>
            </a:lvl2pPr>
            <a:lvl3pPr marL="1143000" indent="-228600">
              <a:defRPr sz="2300">
                <a:solidFill>
                  <a:srgbClr val="009900"/>
                </a:solidFill>
                <a:latin typeface="Arial" charset="0"/>
                <a:ea typeface="宋体" pitchFamily="2" charset="-122"/>
              </a:defRPr>
            </a:lvl3pPr>
            <a:lvl4pPr marL="1600200" indent="-228600">
              <a:defRPr sz="2000">
                <a:solidFill>
                  <a:srgbClr val="0099CC"/>
                </a:solidFill>
                <a:latin typeface="Arial" charset="0"/>
                <a:ea typeface="宋体" pitchFamily="2" charset="-122"/>
              </a:defRPr>
            </a:lvl4pPr>
            <a:lvl5pPr marL="2057400" indent="-228600">
              <a:defRPr sz="2000">
                <a:solidFill>
                  <a:srgbClr val="99CC00"/>
                </a:solidFill>
                <a:latin typeface="Arial" charset="0"/>
                <a:ea typeface="宋体" pitchFamily="2" charset="-122"/>
              </a:defRPr>
            </a:lvl5pPr>
            <a:lvl6pPr marL="2514600" indent="-228600" eaLnBrk="0" hangingPunct="0">
              <a:defRPr sz="2000">
                <a:solidFill>
                  <a:srgbClr val="99CC00"/>
                </a:solidFill>
                <a:latin typeface="Arial" charset="0"/>
                <a:ea typeface="宋体" pitchFamily="2" charset="-122"/>
              </a:defRPr>
            </a:lvl6pPr>
            <a:lvl7pPr marL="2971800" indent="-228600" eaLnBrk="0" hangingPunct="0">
              <a:defRPr sz="2000">
                <a:solidFill>
                  <a:srgbClr val="99CC00"/>
                </a:solidFill>
                <a:latin typeface="Arial" charset="0"/>
                <a:ea typeface="宋体" pitchFamily="2" charset="-122"/>
              </a:defRPr>
            </a:lvl7pPr>
            <a:lvl8pPr marL="3429000" indent="-228600" eaLnBrk="0" hangingPunct="0">
              <a:defRPr sz="2000">
                <a:solidFill>
                  <a:srgbClr val="99CC00"/>
                </a:solidFill>
                <a:latin typeface="Arial" charset="0"/>
                <a:ea typeface="宋体" pitchFamily="2" charset="-122"/>
              </a:defRPr>
            </a:lvl8pPr>
            <a:lvl9pPr marL="3886200" indent="-228600" eaLnBrk="0" hangingPunct="0">
              <a:defRPr sz="2000">
                <a:solidFill>
                  <a:srgbClr val="99CC00"/>
                </a:solidFill>
                <a:latin typeface="Arial" charset="0"/>
                <a:ea typeface="宋体" pitchFamily="2" charset="-122"/>
              </a:defRPr>
            </a:lvl9pPr>
          </a:lstStyle>
          <a:p>
            <a:pPr eaLnBrk="1" hangingPunct="1"/>
            <a:r>
              <a:rPr lang="en-US" altLang="zh-CN" sz="1800">
                <a:solidFill>
                  <a:srgbClr val="0000CC"/>
                </a:solidFill>
                <a:latin typeface="Times New Roman" pitchFamily="18" charset="0"/>
              </a:rPr>
              <a:t>C</a:t>
            </a:r>
            <a:r>
              <a:rPr lang="zh-CN" altLang="en-US" sz="1800">
                <a:solidFill>
                  <a:srgbClr val="0000CC"/>
                </a:solidFill>
                <a:latin typeface="Times New Roman" pitchFamily="18" charset="0"/>
              </a:rPr>
              <a:t>（</a:t>
            </a:r>
            <a:r>
              <a:rPr lang="en-US" altLang="zh-CN" sz="1800">
                <a:solidFill>
                  <a:srgbClr val="0000CC"/>
                </a:solidFill>
                <a:latin typeface="Times New Roman" pitchFamily="18" charset="0"/>
              </a:rPr>
              <a:t>1+6=7</a:t>
            </a:r>
            <a:r>
              <a:rPr lang="zh-CN" altLang="en-US" sz="1800">
                <a:solidFill>
                  <a:srgbClr val="0000CC"/>
                </a:solidFill>
                <a:latin typeface="Times New Roman" pitchFamily="18" charset="0"/>
              </a:rPr>
              <a:t>）</a:t>
            </a:r>
          </a:p>
        </p:txBody>
      </p:sp>
      <p:sp>
        <p:nvSpPr>
          <p:cNvPr id="37" name="Text Box 410"/>
          <p:cNvSpPr txBox="1">
            <a:spLocks noChangeArrowheads="1"/>
          </p:cNvSpPr>
          <p:nvPr/>
        </p:nvSpPr>
        <p:spPr bwMode="auto">
          <a:xfrm>
            <a:off x="647700" y="1984375"/>
            <a:ext cx="1409700" cy="3667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800">
                <a:solidFill>
                  <a:schemeClr val="tx1"/>
                </a:solidFill>
                <a:latin typeface="Arial" charset="0"/>
                <a:ea typeface="宋体" pitchFamily="2" charset="-122"/>
              </a:defRPr>
            </a:lvl1pPr>
            <a:lvl2pPr marL="742950" indent="-285750">
              <a:defRPr sz="2400">
                <a:solidFill>
                  <a:schemeClr val="folHlink"/>
                </a:solidFill>
                <a:latin typeface="Arial" charset="0"/>
                <a:ea typeface="宋体" pitchFamily="2" charset="-122"/>
              </a:defRPr>
            </a:lvl2pPr>
            <a:lvl3pPr marL="1143000" indent="-228600">
              <a:defRPr sz="2300">
                <a:solidFill>
                  <a:srgbClr val="009900"/>
                </a:solidFill>
                <a:latin typeface="Arial" charset="0"/>
                <a:ea typeface="宋体" pitchFamily="2" charset="-122"/>
              </a:defRPr>
            </a:lvl3pPr>
            <a:lvl4pPr marL="1600200" indent="-228600">
              <a:defRPr sz="2000">
                <a:solidFill>
                  <a:srgbClr val="0099CC"/>
                </a:solidFill>
                <a:latin typeface="Arial" charset="0"/>
                <a:ea typeface="宋体" pitchFamily="2" charset="-122"/>
              </a:defRPr>
            </a:lvl4pPr>
            <a:lvl5pPr marL="2057400" indent="-228600">
              <a:defRPr sz="2000">
                <a:solidFill>
                  <a:srgbClr val="99CC00"/>
                </a:solidFill>
                <a:latin typeface="Arial" charset="0"/>
                <a:ea typeface="宋体" pitchFamily="2" charset="-122"/>
              </a:defRPr>
            </a:lvl5pPr>
            <a:lvl6pPr marL="2514600" indent="-228600" eaLnBrk="0" hangingPunct="0">
              <a:defRPr sz="2000">
                <a:solidFill>
                  <a:srgbClr val="99CC00"/>
                </a:solidFill>
                <a:latin typeface="Arial" charset="0"/>
                <a:ea typeface="宋体" pitchFamily="2" charset="-122"/>
              </a:defRPr>
            </a:lvl6pPr>
            <a:lvl7pPr marL="2971800" indent="-228600" eaLnBrk="0" hangingPunct="0">
              <a:defRPr sz="2000">
                <a:solidFill>
                  <a:srgbClr val="99CC00"/>
                </a:solidFill>
                <a:latin typeface="Arial" charset="0"/>
                <a:ea typeface="宋体" pitchFamily="2" charset="-122"/>
              </a:defRPr>
            </a:lvl7pPr>
            <a:lvl8pPr marL="3429000" indent="-228600" eaLnBrk="0" hangingPunct="0">
              <a:defRPr sz="2000">
                <a:solidFill>
                  <a:srgbClr val="99CC00"/>
                </a:solidFill>
                <a:latin typeface="Arial" charset="0"/>
                <a:ea typeface="宋体" pitchFamily="2" charset="-122"/>
              </a:defRPr>
            </a:lvl8pPr>
            <a:lvl9pPr marL="3886200" indent="-228600" eaLnBrk="0" hangingPunct="0">
              <a:defRPr sz="2000">
                <a:solidFill>
                  <a:srgbClr val="99CC00"/>
                </a:solidFill>
                <a:latin typeface="Arial" charset="0"/>
                <a:ea typeface="宋体" pitchFamily="2" charset="-122"/>
              </a:defRPr>
            </a:lvl9pPr>
          </a:lstStyle>
          <a:p>
            <a:pPr eaLnBrk="1" hangingPunct="1"/>
            <a:r>
              <a:rPr lang="en-US" altLang="zh-CN" sz="1800">
                <a:solidFill>
                  <a:srgbClr val="0000CC"/>
                </a:solidFill>
                <a:latin typeface="Times New Roman" pitchFamily="18" charset="0"/>
              </a:rPr>
              <a:t>D</a:t>
            </a:r>
            <a:r>
              <a:rPr lang="zh-CN" altLang="en-US" sz="1800">
                <a:solidFill>
                  <a:srgbClr val="0000CC"/>
                </a:solidFill>
                <a:latin typeface="Times New Roman" pitchFamily="18" charset="0"/>
              </a:rPr>
              <a:t>（</a:t>
            </a:r>
            <a:r>
              <a:rPr lang="en-US" altLang="zh-CN" sz="1800">
                <a:solidFill>
                  <a:srgbClr val="0000CC"/>
                </a:solidFill>
                <a:latin typeface="Times New Roman" pitchFamily="18" charset="0"/>
              </a:rPr>
              <a:t>2+4=6</a:t>
            </a:r>
            <a:r>
              <a:rPr lang="zh-CN" altLang="en-US" sz="1800">
                <a:solidFill>
                  <a:srgbClr val="0000CC"/>
                </a:solidFill>
                <a:latin typeface="Times New Roman" pitchFamily="18" charset="0"/>
              </a:rPr>
              <a:t>）</a:t>
            </a:r>
          </a:p>
        </p:txBody>
      </p:sp>
      <p:sp>
        <p:nvSpPr>
          <p:cNvPr id="38" name="Text Box 411"/>
          <p:cNvSpPr txBox="1">
            <a:spLocks noChangeArrowheads="1"/>
          </p:cNvSpPr>
          <p:nvPr/>
        </p:nvSpPr>
        <p:spPr bwMode="auto">
          <a:xfrm>
            <a:off x="3095625" y="3352800"/>
            <a:ext cx="1400175" cy="3667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800">
                <a:solidFill>
                  <a:schemeClr val="tx1"/>
                </a:solidFill>
                <a:latin typeface="Arial" charset="0"/>
                <a:ea typeface="宋体" pitchFamily="2" charset="-122"/>
              </a:defRPr>
            </a:lvl1pPr>
            <a:lvl2pPr marL="742950" indent="-285750">
              <a:defRPr sz="2400">
                <a:solidFill>
                  <a:schemeClr val="folHlink"/>
                </a:solidFill>
                <a:latin typeface="Arial" charset="0"/>
                <a:ea typeface="宋体" pitchFamily="2" charset="-122"/>
              </a:defRPr>
            </a:lvl2pPr>
            <a:lvl3pPr marL="1143000" indent="-228600">
              <a:defRPr sz="2300">
                <a:solidFill>
                  <a:srgbClr val="009900"/>
                </a:solidFill>
                <a:latin typeface="Arial" charset="0"/>
                <a:ea typeface="宋体" pitchFamily="2" charset="-122"/>
              </a:defRPr>
            </a:lvl3pPr>
            <a:lvl4pPr marL="1600200" indent="-228600">
              <a:defRPr sz="2000">
                <a:solidFill>
                  <a:srgbClr val="0099CC"/>
                </a:solidFill>
                <a:latin typeface="Arial" charset="0"/>
                <a:ea typeface="宋体" pitchFamily="2" charset="-122"/>
              </a:defRPr>
            </a:lvl4pPr>
            <a:lvl5pPr marL="2057400" indent="-228600">
              <a:defRPr sz="2000">
                <a:solidFill>
                  <a:srgbClr val="99CC00"/>
                </a:solidFill>
                <a:latin typeface="Arial" charset="0"/>
                <a:ea typeface="宋体" pitchFamily="2" charset="-122"/>
              </a:defRPr>
            </a:lvl5pPr>
            <a:lvl6pPr marL="2514600" indent="-228600" eaLnBrk="0" hangingPunct="0">
              <a:defRPr sz="2000">
                <a:solidFill>
                  <a:srgbClr val="99CC00"/>
                </a:solidFill>
                <a:latin typeface="Arial" charset="0"/>
                <a:ea typeface="宋体" pitchFamily="2" charset="-122"/>
              </a:defRPr>
            </a:lvl6pPr>
            <a:lvl7pPr marL="2971800" indent="-228600" eaLnBrk="0" hangingPunct="0">
              <a:defRPr sz="2000">
                <a:solidFill>
                  <a:srgbClr val="99CC00"/>
                </a:solidFill>
                <a:latin typeface="Arial" charset="0"/>
                <a:ea typeface="宋体" pitchFamily="2" charset="-122"/>
              </a:defRPr>
            </a:lvl7pPr>
            <a:lvl8pPr marL="3429000" indent="-228600" eaLnBrk="0" hangingPunct="0">
              <a:defRPr sz="2000">
                <a:solidFill>
                  <a:srgbClr val="99CC00"/>
                </a:solidFill>
                <a:latin typeface="Arial" charset="0"/>
                <a:ea typeface="宋体" pitchFamily="2" charset="-122"/>
              </a:defRPr>
            </a:lvl8pPr>
            <a:lvl9pPr marL="3886200" indent="-228600" eaLnBrk="0" hangingPunct="0">
              <a:defRPr sz="2000">
                <a:solidFill>
                  <a:srgbClr val="99CC00"/>
                </a:solidFill>
                <a:latin typeface="Arial" charset="0"/>
                <a:ea typeface="宋体" pitchFamily="2" charset="-122"/>
              </a:defRPr>
            </a:lvl9pPr>
          </a:lstStyle>
          <a:p>
            <a:pPr eaLnBrk="1" hangingPunct="1"/>
            <a:r>
              <a:rPr lang="en-US" altLang="zh-CN" sz="1800">
                <a:solidFill>
                  <a:srgbClr val="0000CC"/>
                </a:solidFill>
                <a:latin typeface="Times New Roman" pitchFamily="18" charset="0"/>
              </a:rPr>
              <a:t>E</a:t>
            </a:r>
            <a:r>
              <a:rPr lang="zh-CN" altLang="en-US" sz="1800">
                <a:solidFill>
                  <a:srgbClr val="0000CC"/>
                </a:solidFill>
                <a:latin typeface="Times New Roman" pitchFamily="18" charset="0"/>
              </a:rPr>
              <a:t>（</a:t>
            </a:r>
            <a:r>
              <a:rPr lang="en-US" altLang="zh-CN" sz="1800">
                <a:solidFill>
                  <a:srgbClr val="0000CC"/>
                </a:solidFill>
                <a:latin typeface="Times New Roman" pitchFamily="18" charset="0"/>
              </a:rPr>
              <a:t>2+5=7</a:t>
            </a:r>
            <a:r>
              <a:rPr lang="zh-CN" altLang="en-US" sz="1800">
                <a:solidFill>
                  <a:srgbClr val="0000CC"/>
                </a:solidFill>
                <a:latin typeface="Times New Roman" pitchFamily="18" charset="0"/>
              </a:rPr>
              <a:t>）</a:t>
            </a:r>
          </a:p>
        </p:txBody>
      </p:sp>
      <p:sp>
        <p:nvSpPr>
          <p:cNvPr id="39" name="Text Box 412"/>
          <p:cNvSpPr txBox="1">
            <a:spLocks noChangeArrowheads="1"/>
          </p:cNvSpPr>
          <p:nvPr/>
        </p:nvSpPr>
        <p:spPr bwMode="auto">
          <a:xfrm>
            <a:off x="5526088" y="2416175"/>
            <a:ext cx="1384300" cy="3667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800">
                <a:solidFill>
                  <a:schemeClr val="tx1"/>
                </a:solidFill>
                <a:latin typeface="Arial" charset="0"/>
                <a:ea typeface="宋体" pitchFamily="2" charset="-122"/>
              </a:defRPr>
            </a:lvl1pPr>
            <a:lvl2pPr marL="742950" indent="-285750">
              <a:defRPr sz="2400">
                <a:solidFill>
                  <a:schemeClr val="folHlink"/>
                </a:solidFill>
                <a:latin typeface="Arial" charset="0"/>
                <a:ea typeface="宋体" pitchFamily="2" charset="-122"/>
              </a:defRPr>
            </a:lvl2pPr>
            <a:lvl3pPr marL="1143000" indent="-228600">
              <a:defRPr sz="2300">
                <a:solidFill>
                  <a:srgbClr val="009900"/>
                </a:solidFill>
                <a:latin typeface="Arial" charset="0"/>
                <a:ea typeface="宋体" pitchFamily="2" charset="-122"/>
              </a:defRPr>
            </a:lvl3pPr>
            <a:lvl4pPr marL="1600200" indent="-228600">
              <a:defRPr sz="2000">
                <a:solidFill>
                  <a:srgbClr val="0099CC"/>
                </a:solidFill>
                <a:latin typeface="Arial" charset="0"/>
                <a:ea typeface="宋体" pitchFamily="2" charset="-122"/>
              </a:defRPr>
            </a:lvl4pPr>
            <a:lvl5pPr marL="2057400" indent="-228600">
              <a:defRPr sz="2000">
                <a:solidFill>
                  <a:srgbClr val="99CC00"/>
                </a:solidFill>
                <a:latin typeface="Arial" charset="0"/>
                <a:ea typeface="宋体" pitchFamily="2" charset="-122"/>
              </a:defRPr>
            </a:lvl5pPr>
            <a:lvl6pPr marL="2514600" indent="-228600" eaLnBrk="0" hangingPunct="0">
              <a:defRPr sz="2000">
                <a:solidFill>
                  <a:srgbClr val="99CC00"/>
                </a:solidFill>
                <a:latin typeface="Arial" charset="0"/>
                <a:ea typeface="宋体" pitchFamily="2" charset="-122"/>
              </a:defRPr>
            </a:lvl6pPr>
            <a:lvl7pPr marL="2971800" indent="-228600" eaLnBrk="0" hangingPunct="0">
              <a:defRPr sz="2000">
                <a:solidFill>
                  <a:srgbClr val="99CC00"/>
                </a:solidFill>
                <a:latin typeface="Arial" charset="0"/>
                <a:ea typeface="宋体" pitchFamily="2" charset="-122"/>
              </a:defRPr>
            </a:lvl7pPr>
            <a:lvl8pPr marL="3429000" indent="-228600" eaLnBrk="0" hangingPunct="0">
              <a:defRPr sz="2000">
                <a:solidFill>
                  <a:srgbClr val="99CC00"/>
                </a:solidFill>
                <a:latin typeface="Arial" charset="0"/>
                <a:ea typeface="宋体" pitchFamily="2" charset="-122"/>
              </a:defRPr>
            </a:lvl8pPr>
            <a:lvl9pPr marL="3886200" indent="-228600" eaLnBrk="0" hangingPunct="0">
              <a:defRPr sz="2000">
                <a:solidFill>
                  <a:srgbClr val="99CC00"/>
                </a:solidFill>
                <a:latin typeface="Arial" charset="0"/>
                <a:ea typeface="宋体" pitchFamily="2" charset="-122"/>
              </a:defRPr>
            </a:lvl9pPr>
          </a:lstStyle>
          <a:p>
            <a:pPr eaLnBrk="1" hangingPunct="1"/>
            <a:r>
              <a:rPr lang="en-US" altLang="zh-CN" sz="1800">
                <a:solidFill>
                  <a:srgbClr val="0000CC"/>
                </a:solidFill>
                <a:latin typeface="Times New Roman" pitchFamily="18" charset="0"/>
              </a:rPr>
              <a:t>F</a:t>
            </a:r>
            <a:r>
              <a:rPr lang="zh-CN" altLang="en-US" sz="1800">
                <a:solidFill>
                  <a:srgbClr val="0000CC"/>
                </a:solidFill>
                <a:latin typeface="Times New Roman" pitchFamily="18" charset="0"/>
              </a:rPr>
              <a:t>（</a:t>
            </a:r>
            <a:r>
              <a:rPr lang="en-US" altLang="zh-CN" sz="1800">
                <a:solidFill>
                  <a:srgbClr val="0000CC"/>
                </a:solidFill>
                <a:latin typeface="Times New Roman" pitchFamily="18" charset="0"/>
              </a:rPr>
              <a:t>2+4=6</a:t>
            </a:r>
            <a:r>
              <a:rPr lang="zh-CN" altLang="en-US" sz="1800">
                <a:solidFill>
                  <a:srgbClr val="0000CC"/>
                </a:solidFill>
                <a:latin typeface="Times New Roman" pitchFamily="18" charset="0"/>
              </a:rPr>
              <a:t>）</a:t>
            </a:r>
          </a:p>
        </p:txBody>
      </p:sp>
      <p:sp>
        <p:nvSpPr>
          <p:cNvPr id="40" name="Text Box 413"/>
          <p:cNvSpPr txBox="1">
            <a:spLocks noChangeArrowheads="1"/>
          </p:cNvSpPr>
          <p:nvPr/>
        </p:nvSpPr>
        <p:spPr bwMode="auto">
          <a:xfrm>
            <a:off x="287338" y="4576763"/>
            <a:ext cx="1422400" cy="3667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800">
                <a:solidFill>
                  <a:schemeClr val="tx1"/>
                </a:solidFill>
                <a:latin typeface="Arial" charset="0"/>
                <a:ea typeface="宋体" pitchFamily="2" charset="-122"/>
              </a:defRPr>
            </a:lvl1pPr>
            <a:lvl2pPr marL="742950" indent="-285750">
              <a:defRPr sz="2400">
                <a:solidFill>
                  <a:schemeClr val="folHlink"/>
                </a:solidFill>
                <a:latin typeface="Arial" charset="0"/>
                <a:ea typeface="宋体" pitchFamily="2" charset="-122"/>
              </a:defRPr>
            </a:lvl2pPr>
            <a:lvl3pPr marL="1143000" indent="-228600">
              <a:defRPr sz="2300">
                <a:solidFill>
                  <a:srgbClr val="009900"/>
                </a:solidFill>
                <a:latin typeface="Arial" charset="0"/>
                <a:ea typeface="宋体" pitchFamily="2" charset="-122"/>
              </a:defRPr>
            </a:lvl3pPr>
            <a:lvl4pPr marL="1600200" indent="-228600">
              <a:defRPr sz="2000">
                <a:solidFill>
                  <a:srgbClr val="0099CC"/>
                </a:solidFill>
                <a:latin typeface="Arial" charset="0"/>
                <a:ea typeface="宋体" pitchFamily="2" charset="-122"/>
              </a:defRPr>
            </a:lvl4pPr>
            <a:lvl5pPr marL="2057400" indent="-228600">
              <a:defRPr sz="2000">
                <a:solidFill>
                  <a:srgbClr val="99CC00"/>
                </a:solidFill>
                <a:latin typeface="Arial" charset="0"/>
                <a:ea typeface="宋体" pitchFamily="2" charset="-122"/>
              </a:defRPr>
            </a:lvl5pPr>
            <a:lvl6pPr marL="2514600" indent="-228600" eaLnBrk="0" hangingPunct="0">
              <a:defRPr sz="2000">
                <a:solidFill>
                  <a:srgbClr val="99CC00"/>
                </a:solidFill>
                <a:latin typeface="Arial" charset="0"/>
                <a:ea typeface="宋体" pitchFamily="2" charset="-122"/>
              </a:defRPr>
            </a:lvl6pPr>
            <a:lvl7pPr marL="2971800" indent="-228600" eaLnBrk="0" hangingPunct="0">
              <a:defRPr sz="2000">
                <a:solidFill>
                  <a:srgbClr val="99CC00"/>
                </a:solidFill>
                <a:latin typeface="Arial" charset="0"/>
                <a:ea typeface="宋体" pitchFamily="2" charset="-122"/>
              </a:defRPr>
            </a:lvl7pPr>
            <a:lvl8pPr marL="3429000" indent="-228600" eaLnBrk="0" hangingPunct="0">
              <a:defRPr sz="2000">
                <a:solidFill>
                  <a:srgbClr val="99CC00"/>
                </a:solidFill>
                <a:latin typeface="Arial" charset="0"/>
                <a:ea typeface="宋体" pitchFamily="2" charset="-122"/>
              </a:defRPr>
            </a:lvl8pPr>
            <a:lvl9pPr marL="3886200" indent="-228600" eaLnBrk="0" hangingPunct="0">
              <a:defRPr sz="2000">
                <a:solidFill>
                  <a:srgbClr val="99CC00"/>
                </a:solidFill>
                <a:latin typeface="Arial" charset="0"/>
                <a:ea typeface="宋体" pitchFamily="2" charset="-122"/>
              </a:defRPr>
            </a:lvl9pPr>
          </a:lstStyle>
          <a:p>
            <a:pPr eaLnBrk="1" hangingPunct="1"/>
            <a:r>
              <a:rPr lang="en-US" altLang="zh-CN" sz="1800">
                <a:solidFill>
                  <a:srgbClr val="0000CC"/>
                </a:solidFill>
                <a:latin typeface="Times New Roman" pitchFamily="18" charset="0"/>
              </a:rPr>
              <a:t>G</a:t>
            </a:r>
            <a:r>
              <a:rPr lang="zh-CN" altLang="en-US" sz="1800">
                <a:solidFill>
                  <a:srgbClr val="0000CC"/>
                </a:solidFill>
                <a:latin typeface="Times New Roman" pitchFamily="18" charset="0"/>
              </a:rPr>
              <a:t>（</a:t>
            </a:r>
            <a:r>
              <a:rPr lang="en-US" altLang="zh-CN" sz="1800">
                <a:solidFill>
                  <a:srgbClr val="0000CC"/>
                </a:solidFill>
                <a:latin typeface="Times New Roman" pitchFamily="18" charset="0"/>
              </a:rPr>
              <a:t>3+5=8</a:t>
            </a:r>
            <a:r>
              <a:rPr lang="zh-CN" altLang="en-US" sz="1800">
                <a:solidFill>
                  <a:srgbClr val="0000CC"/>
                </a:solidFill>
                <a:latin typeface="Times New Roman" pitchFamily="18" charset="0"/>
              </a:rPr>
              <a:t>）</a:t>
            </a:r>
          </a:p>
        </p:txBody>
      </p:sp>
      <p:sp>
        <p:nvSpPr>
          <p:cNvPr id="41" name="Text Box 414"/>
          <p:cNvSpPr txBox="1">
            <a:spLocks noChangeArrowheads="1"/>
          </p:cNvSpPr>
          <p:nvPr/>
        </p:nvSpPr>
        <p:spPr bwMode="auto">
          <a:xfrm>
            <a:off x="2678113" y="4216400"/>
            <a:ext cx="1422400" cy="3667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800">
                <a:solidFill>
                  <a:schemeClr val="tx1"/>
                </a:solidFill>
                <a:latin typeface="Arial" charset="0"/>
                <a:ea typeface="宋体" pitchFamily="2" charset="-122"/>
              </a:defRPr>
            </a:lvl1pPr>
            <a:lvl2pPr marL="742950" indent="-285750">
              <a:defRPr sz="2400">
                <a:solidFill>
                  <a:schemeClr val="folHlink"/>
                </a:solidFill>
                <a:latin typeface="Arial" charset="0"/>
                <a:ea typeface="宋体" pitchFamily="2" charset="-122"/>
              </a:defRPr>
            </a:lvl2pPr>
            <a:lvl3pPr marL="1143000" indent="-228600">
              <a:defRPr sz="2300">
                <a:solidFill>
                  <a:srgbClr val="009900"/>
                </a:solidFill>
                <a:latin typeface="Arial" charset="0"/>
                <a:ea typeface="宋体" pitchFamily="2" charset="-122"/>
              </a:defRPr>
            </a:lvl3pPr>
            <a:lvl4pPr marL="1600200" indent="-228600">
              <a:defRPr sz="2000">
                <a:solidFill>
                  <a:srgbClr val="0099CC"/>
                </a:solidFill>
                <a:latin typeface="Arial" charset="0"/>
                <a:ea typeface="宋体" pitchFamily="2" charset="-122"/>
              </a:defRPr>
            </a:lvl4pPr>
            <a:lvl5pPr marL="2057400" indent="-228600">
              <a:defRPr sz="2000">
                <a:solidFill>
                  <a:srgbClr val="99CC00"/>
                </a:solidFill>
                <a:latin typeface="Arial" charset="0"/>
                <a:ea typeface="宋体" pitchFamily="2" charset="-122"/>
              </a:defRPr>
            </a:lvl5pPr>
            <a:lvl6pPr marL="2514600" indent="-228600" eaLnBrk="0" hangingPunct="0">
              <a:defRPr sz="2000">
                <a:solidFill>
                  <a:srgbClr val="99CC00"/>
                </a:solidFill>
                <a:latin typeface="Arial" charset="0"/>
                <a:ea typeface="宋体" pitchFamily="2" charset="-122"/>
              </a:defRPr>
            </a:lvl6pPr>
            <a:lvl7pPr marL="2971800" indent="-228600" eaLnBrk="0" hangingPunct="0">
              <a:defRPr sz="2000">
                <a:solidFill>
                  <a:srgbClr val="99CC00"/>
                </a:solidFill>
                <a:latin typeface="Arial" charset="0"/>
                <a:ea typeface="宋体" pitchFamily="2" charset="-122"/>
              </a:defRPr>
            </a:lvl7pPr>
            <a:lvl8pPr marL="3429000" indent="-228600" eaLnBrk="0" hangingPunct="0">
              <a:defRPr sz="2000">
                <a:solidFill>
                  <a:srgbClr val="99CC00"/>
                </a:solidFill>
                <a:latin typeface="Arial" charset="0"/>
                <a:ea typeface="宋体" pitchFamily="2" charset="-122"/>
              </a:defRPr>
            </a:lvl8pPr>
            <a:lvl9pPr marL="3886200" indent="-228600" eaLnBrk="0" hangingPunct="0">
              <a:defRPr sz="2000">
                <a:solidFill>
                  <a:srgbClr val="99CC00"/>
                </a:solidFill>
                <a:latin typeface="Arial" charset="0"/>
                <a:ea typeface="宋体" pitchFamily="2" charset="-122"/>
              </a:defRPr>
            </a:lvl9pPr>
          </a:lstStyle>
          <a:p>
            <a:pPr eaLnBrk="1" hangingPunct="1"/>
            <a:r>
              <a:rPr lang="en-US" altLang="zh-CN" sz="1800">
                <a:solidFill>
                  <a:srgbClr val="0000CC"/>
                </a:solidFill>
                <a:latin typeface="Times New Roman" pitchFamily="18" charset="0"/>
              </a:rPr>
              <a:t>H</a:t>
            </a:r>
            <a:r>
              <a:rPr lang="zh-CN" altLang="en-US" sz="1800">
                <a:solidFill>
                  <a:srgbClr val="0000CC"/>
                </a:solidFill>
                <a:latin typeface="Times New Roman" pitchFamily="18" charset="0"/>
              </a:rPr>
              <a:t>（</a:t>
            </a:r>
            <a:r>
              <a:rPr lang="en-US" altLang="zh-CN" sz="1800">
                <a:solidFill>
                  <a:srgbClr val="0000CC"/>
                </a:solidFill>
                <a:latin typeface="Times New Roman" pitchFamily="18" charset="0"/>
              </a:rPr>
              <a:t>3+3=6</a:t>
            </a:r>
            <a:r>
              <a:rPr lang="zh-CN" altLang="en-US" sz="1800">
                <a:solidFill>
                  <a:srgbClr val="0000CC"/>
                </a:solidFill>
                <a:latin typeface="Times New Roman" pitchFamily="18" charset="0"/>
              </a:rPr>
              <a:t>）</a:t>
            </a:r>
          </a:p>
        </p:txBody>
      </p:sp>
      <p:sp>
        <p:nvSpPr>
          <p:cNvPr id="42" name="Text Box 415"/>
          <p:cNvSpPr txBox="1">
            <a:spLocks noChangeArrowheads="1"/>
          </p:cNvSpPr>
          <p:nvPr/>
        </p:nvSpPr>
        <p:spPr bwMode="auto">
          <a:xfrm>
            <a:off x="2695575" y="5080000"/>
            <a:ext cx="1333500" cy="3667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800">
                <a:solidFill>
                  <a:schemeClr val="tx1"/>
                </a:solidFill>
                <a:latin typeface="Arial" charset="0"/>
                <a:ea typeface="宋体" pitchFamily="2" charset="-122"/>
              </a:defRPr>
            </a:lvl1pPr>
            <a:lvl2pPr marL="742950" indent="-285750">
              <a:defRPr sz="2400">
                <a:solidFill>
                  <a:schemeClr val="folHlink"/>
                </a:solidFill>
                <a:latin typeface="Arial" charset="0"/>
                <a:ea typeface="宋体" pitchFamily="2" charset="-122"/>
              </a:defRPr>
            </a:lvl2pPr>
            <a:lvl3pPr marL="1143000" indent="-228600">
              <a:defRPr sz="2300">
                <a:solidFill>
                  <a:srgbClr val="009900"/>
                </a:solidFill>
                <a:latin typeface="Arial" charset="0"/>
                <a:ea typeface="宋体" pitchFamily="2" charset="-122"/>
              </a:defRPr>
            </a:lvl3pPr>
            <a:lvl4pPr marL="1600200" indent="-228600">
              <a:defRPr sz="2000">
                <a:solidFill>
                  <a:srgbClr val="0099CC"/>
                </a:solidFill>
                <a:latin typeface="Arial" charset="0"/>
                <a:ea typeface="宋体" pitchFamily="2" charset="-122"/>
              </a:defRPr>
            </a:lvl4pPr>
            <a:lvl5pPr marL="2057400" indent="-228600">
              <a:defRPr sz="2000">
                <a:solidFill>
                  <a:srgbClr val="99CC00"/>
                </a:solidFill>
                <a:latin typeface="Arial" charset="0"/>
                <a:ea typeface="宋体" pitchFamily="2" charset="-122"/>
              </a:defRPr>
            </a:lvl5pPr>
            <a:lvl6pPr marL="2514600" indent="-228600" eaLnBrk="0" hangingPunct="0">
              <a:defRPr sz="2000">
                <a:solidFill>
                  <a:srgbClr val="99CC00"/>
                </a:solidFill>
                <a:latin typeface="Arial" charset="0"/>
                <a:ea typeface="宋体" pitchFamily="2" charset="-122"/>
              </a:defRPr>
            </a:lvl6pPr>
            <a:lvl7pPr marL="2971800" indent="-228600" eaLnBrk="0" hangingPunct="0">
              <a:defRPr sz="2000">
                <a:solidFill>
                  <a:srgbClr val="99CC00"/>
                </a:solidFill>
                <a:latin typeface="Arial" charset="0"/>
                <a:ea typeface="宋体" pitchFamily="2" charset="-122"/>
              </a:defRPr>
            </a:lvl7pPr>
            <a:lvl8pPr marL="3429000" indent="-228600" eaLnBrk="0" hangingPunct="0">
              <a:defRPr sz="2000">
                <a:solidFill>
                  <a:srgbClr val="99CC00"/>
                </a:solidFill>
                <a:latin typeface="Arial" charset="0"/>
                <a:ea typeface="宋体" pitchFamily="2" charset="-122"/>
              </a:defRPr>
            </a:lvl8pPr>
            <a:lvl9pPr marL="3886200" indent="-228600" eaLnBrk="0" hangingPunct="0">
              <a:defRPr sz="2000">
                <a:solidFill>
                  <a:srgbClr val="99CC00"/>
                </a:solidFill>
                <a:latin typeface="Arial" charset="0"/>
                <a:ea typeface="宋体" pitchFamily="2" charset="-122"/>
              </a:defRPr>
            </a:lvl9pPr>
          </a:lstStyle>
          <a:p>
            <a:pPr eaLnBrk="1" hangingPunct="1"/>
            <a:r>
              <a:rPr lang="en-US" altLang="zh-CN" sz="1800">
                <a:solidFill>
                  <a:srgbClr val="0000CC"/>
                </a:solidFill>
                <a:latin typeface="Times New Roman" pitchFamily="18" charset="0"/>
              </a:rPr>
              <a:t>I</a:t>
            </a:r>
            <a:r>
              <a:rPr lang="zh-CN" altLang="en-US" sz="1800">
                <a:solidFill>
                  <a:srgbClr val="0000CC"/>
                </a:solidFill>
                <a:latin typeface="Times New Roman" pitchFamily="18" charset="0"/>
              </a:rPr>
              <a:t>（</a:t>
            </a:r>
            <a:r>
              <a:rPr lang="en-US" altLang="zh-CN" sz="1800">
                <a:solidFill>
                  <a:srgbClr val="0000CC"/>
                </a:solidFill>
                <a:latin typeface="Times New Roman" pitchFamily="18" charset="0"/>
              </a:rPr>
              <a:t>4+2=6</a:t>
            </a:r>
            <a:r>
              <a:rPr lang="zh-CN" altLang="en-US" sz="1800">
                <a:solidFill>
                  <a:srgbClr val="0000CC"/>
                </a:solidFill>
                <a:latin typeface="Times New Roman" pitchFamily="18" charset="0"/>
              </a:rPr>
              <a:t>）</a:t>
            </a:r>
          </a:p>
        </p:txBody>
      </p:sp>
      <p:sp>
        <p:nvSpPr>
          <p:cNvPr id="43" name="Text Box 416"/>
          <p:cNvSpPr txBox="1">
            <a:spLocks noChangeArrowheads="1"/>
          </p:cNvSpPr>
          <p:nvPr/>
        </p:nvSpPr>
        <p:spPr bwMode="auto">
          <a:xfrm>
            <a:off x="2736850" y="5872163"/>
            <a:ext cx="1422400" cy="3667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800">
                <a:solidFill>
                  <a:schemeClr val="tx1"/>
                </a:solidFill>
                <a:latin typeface="Arial" charset="0"/>
                <a:ea typeface="宋体" pitchFamily="2" charset="-122"/>
              </a:defRPr>
            </a:lvl1pPr>
            <a:lvl2pPr marL="742950" indent="-285750">
              <a:defRPr sz="2400">
                <a:solidFill>
                  <a:schemeClr val="folHlink"/>
                </a:solidFill>
                <a:latin typeface="Arial" charset="0"/>
                <a:ea typeface="宋体" pitchFamily="2" charset="-122"/>
              </a:defRPr>
            </a:lvl2pPr>
            <a:lvl3pPr marL="1143000" indent="-228600">
              <a:defRPr sz="2300">
                <a:solidFill>
                  <a:srgbClr val="009900"/>
                </a:solidFill>
                <a:latin typeface="Arial" charset="0"/>
                <a:ea typeface="宋体" pitchFamily="2" charset="-122"/>
              </a:defRPr>
            </a:lvl3pPr>
            <a:lvl4pPr marL="1600200" indent="-228600">
              <a:defRPr sz="2000">
                <a:solidFill>
                  <a:srgbClr val="0099CC"/>
                </a:solidFill>
                <a:latin typeface="Arial" charset="0"/>
                <a:ea typeface="宋体" pitchFamily="2" charset="-122"/>
              </a:defRPr>
            </a:lvl4pPr>
            <a:lvl5pPr marL="2057400" indent="-228600">
              <a:defRPr sz="2000">
                <a:solidFill>
                  <a:srgbClr val="99CC00"/>
                </a:solidFill>
                <a:latin typeface="Arial" charset="0"/>
                <a:ea typeface="宋体" pitchFamily="2" charset="-122"/>
              </a:defRPr>
            </a:lvl5pPr>
            <a:lvl6pPr marL="2514600" indent="-228600" eaLnBrk="0" hangingPunct="0">
              <a:defRPr sz="2000">
                <a:solidFill>
                  <a:srgbClr val="99CC00"/>
                </a:solidFill>
                <a:latin typeface="Arial" charset="0"/>
                <a:ea typeface="宋体" pitchFamily="2" charset="-122"/>
              </a:defRPr>
            </a:lvl6pPr>
            <a:lvl7pPr marL="2971800" indent="-228600" eaLnBrk="0" hangingPunct="0">
              <a:defRPr sz="2000">
                <a:solidFill>
                  <a:srgbClr val="99CC00"/>
                </a:solidFill>
                <a:latin typeface="Arial" charset="0"/>
                <a:ea typeface="宋体" pitchFamily="2" charset="-122"/>
              </a:defRPr>
            </a:lvl7pPr>
            <a:lvl8pPr marL="3429000" indent="-228600" eaLnBrk="0" hangingPunct="0">
              <a:defRPr sz="2000">
                <a:solidFill>
                  <a:srgbClr val="99CC00"/>
                </a:solidFill>
                <a:latin typeface="Arial" charset="0"/>
                <a:ea typeface="宋体" pitchFamily="2" charset="-122"/>
              </a:defRPr>
            </a:lvl8pPr>
            <a:lvl9pPr marL="3886200" indent="-228600" eaLnBrk="0" hangingPunct="0">
              <a:defRPr sz="2000">
                <a:solidFill>
                  <a:srgbClr val="99CC00"/>
                </a:solidFill>
                <a:latin typeface="Arial" charset="0"/>
                <a:ea typeface="宋体" pitchFamily="2" charset="-122"/>
              </a:defRPr>
            </a:lvl9pPr>
          </a:lstStyle>
          <a:p>
            <a:pPr eaLnBrk="1" hangingPunct="1"/>
            <a:r>
              <a:rPr lang="en-US" altLang="zh-CN" sz="1800">
                <a:solidFill>
                  <a:srgbClr val="0000CC"/>
                </a:solidFill>
                <a:latin typeface="Times New Roman" pitchFamily="18" charset="0"/>
              </a:rPr>
              <a:t>K</a:t>
            </a:r>
            <a:r>
              <a:rPr lang="zh-CN" altLang="en-US" sz="1800">
                <a:solidFill>
                  <a:srgbClr val="0000CC"/>
                </a:solidFill>
                <a:latin typeface="Times New Roman" pitchFamily="18" charset="0"/>
              </a:rPr>
              <a:t>（</a:t>
            </a:r>
            <a:r>
              <a:rPr lang="en-US" altLang="zh-CN" sz="1800">
                <a:solidFill>
                  <a:srgbClr val="0000CC"/>
                </a:solidFill>
                <a:latin typeface="Times New Roman" pitchFamily="18" charset="0"/>
              </a:rPr>
              <a:t>5+0=5</a:t>
            </a:r>
            <a:r>
              <a:rPr lang="zh-CN" altLang="en-US" sz="1800">
                <a:solidFill>
                  <a:srgbClr val="0000CC"/>
                </a:solidFill>
                <a:latin typeface="Times New Roman" pitchFamily="18" charset="0"/>
              </a:rPr>
              <a:t>）</a:t>
            </a:r>
          </a:p>
        </p:txBody>
      </p:sp>
      <p:graphicFrame>
        <p:nvGraphicFramePr>
          <p:cNvPr id="44" name="表格 43"/>
          <p:cNvGraphicFramePr>
            <a:graphicFrameLocks noGrp="1"/>
          </p:cNvGraphicFramePr>
          <p:nvPr>
            <p:extLst>
              <p:ext uri="{D42A27DB-BD31-4B8C-83A1-F6EECF244321}">
                <p14:modId xmlns:p14="http://schemas.microsoft.com/office/powerpoint/2010/main" val="618859222"/>
              </p:ext>
            </p:extLst>
          </p:nvPr>
        </p:nvGraphicFramePr>
        <p:xfrm>
          <a:off x="647700" y="5924550"/>
          <a:ext cx="865188" cy="933450"/>
        </p:xfrm>
        <a:graphic>
          <a:graphicData uri="http://schemas.openxmlformats.org/drawingml/2006/table">
            <a:tbl>
              <a:tblPr/>
              <a:tblGrid>
                <a:gridCol w="288925">
                  <a:extLst>
                    <a:ext uri="{9D8B030D-6E8A-4147-A177-3AD203B41FA5}">
                      <a16:colId xmlns="" xmlns:a16="http://schemas.microsoft.com/office/drawing/2014/main" val="20000"/>
                    </a:ext>
                  </a:extLst>
                </a:gridCol>
                <a:gridCol w="288925">
                  <a:extLst>
                    <a:ext uri="{9D8B030D-6E8A-4147-A177-3AD203B41FA5}">
                      <a16:colId xmlns="" xmlns:a16="http://schemas.microsoft.com/office/drawing/2014/main" val="20001"/>
                    </a:ext>
                  </a:extLst>
                </a:gridCol>
                <a:gridCol w="287338">
                  <a:extLst>
                    <a:ext uri="{9D8B030D-6E8A-4147-A177-3AD203B41FA5}">
                      <a16:colId xmlns="" xmlns:a16="http://schemas.microsoft.com/office/drawing/2014/main" val="20002"/>
                    </a:ext>
                  </a:extLst>
                </a:gridCol>
              </a:tblGrid>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 xmlns:a16="http://schemas.microsoft.com/office/drawing/2014/main" val="10000"/>
                  </a:ext>
                </a:extLst>
              </a:tr>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7</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 xmlns:a16="http://schemas.microsoft.com/office/drawing/2014/main" val="10001"/>
                  </a:ext>
                </a:extLst>
              </a:tr>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endParaRPr kumimoji="0" lang="zh-CN"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00CC"/>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 xmlns:a16="http://schemas.microsoft.com/office/drawing/2014/main" val="10002"/>
                  </a:ext>
                </a:extLst>
              </a:tr>
            </a:tbl>
          </a:graphicData>
        </a:graphic>
      </p:graphicFrame>
      <p:sp>
        <p:nvSpPr>
          <p:cNvPr id="45" name="Text Box 535"/>
          <p:cNvSpPr txBox="1">
            <a:spLocks noChangeArrowheads="1"/>
          </p:cNvSpPr>
          <p:nvPr/>
        </p:nvSpPr>
        <p:spPr bwMode="auto">
          <a:xfrm>
            <a:off x="215900" y="5578475"/>
            <a:ext cx="1358900" cy="36671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2800">
                <a:solidFill>
                  <a:schemeClr val="tx1"/>
                </a:solidFill>
                <a:latin typeface="Arial" charset="0"/>
                <a:ea typeface="宋体" pitchFamily="2" charset="-122"/>
              </a:defRPr>
            </a:lvl1pPr>
            <a:lvl2pPr marL="742950" indent="-285750">
              <a:defRPr sz="2400">
                <a:solidFill>
                  <a:schemeClr val="folHlink"/>
                </a:solidFill>
                <a:latin typeface="Arial" charset="0"/>
                <a:ea typeface="宋体" pitchFamily="2" charset="-122"/>
              </a:defRPr>
            </a:lvl2pPr>
            <a:lvl3pPr marL="1143000" indent="-228600">
              <a:defRPr sz="2300">
                <a:solidFill>
                  <a:srgbClr val="009900"/>
                </a:solidFill>
                <a:latin typeface="Arial" charset="0"/>
                <a:ea typeface="宋体" pitchFamily="2" charset="-122"/>
              </a:defRPr>
            </a:lvl3pPr>
            <a:lvl4pPr marL="1600200" indent="-228600">
              <a:defRPr sz="2000">
                <a:solidFill>
                  <a:srgbClr val="0099CC"/>
                </a:solidFill>
                <a:latin typeface="Arial" charset="0"/>
                <a:ea typeface="宋体" pitchFamily="2" charset="-122"/>
              </a:defRPr>
            </a:lvl4pPr>
            <a:lvl5pPr marL="2057400" indent="-228600">
              <a:defRPr sz="2000">
                <a:solidFill>
                  <a:srgbClr val="99CC00"/>
                </a:solidFill>
                <a:latin typeface="Arial" charset="0"/>
                <a:ea typeface="宋体" pitchFamily="2" charset="-122"/>
              </a:defRPr>
            </a:lvl5pPr>
            <a:lvl6pPr marL="2514600" indent="-228600" eaLnBrk="0" hangingPunct="0">
              <a:defRPr sz="2000">
                <a:solidFill>
                  <a:srgbClr val="99CC00"/>
                </a:solidFill>
                <a:latin typeface="Arial" charset="0"/>
                <a:ea typeface="宋体" pitchFamily="2" charset="-122"/>
              </a:defRPr>
            </a:lvl6pPr>
            <a:lvl7pPr marL="2971800" indent="-228600" eaLnBrk="0" hangingPunct="0">
              <a:defRPr sz="2000">
                <a:solidFill>
                  <a:srgbClr val="99CC00"/>
                </a:solidFill>
                <a:latin typeface="Arial" charset="0"/>
                <a:ea typeface="宋体" pitchFamily="2" charset="-122"/>
              </a:defRPr>
            </a:lvl7pPr>
            <a:lvl8pPr marL="3429000" indent="-228600" eaLnBrk="0" hangingPunct="0">
              <a:defRPr sz="2000">
                <a:solidFill>
                  <a:srgbClr val="99CC00"/>
                </a:solidFill>
                <a:latin typeface="Arial" charset="0"/>
                <a:ea typeface="宋体" pitchFamily="2" charset="-122"/>
              </a:defRPr>
            </a:lvl8pPr>
            <a:lvl9pPr marL="3886200" indent="-228600" eaLnBrk="0" hangingPunct="0">
              <a:defRPr sz="2000">
                <a:solidFill>
                  <a:srgbClr val="99CC00"/>
                </a:solidFill>
                <a:latin typeface="Arial" charset="0"/>
                <a:ea typeface="宋体" pitchFamily="2" charset="-122"/>
              </a:defRPr>
            </a:lvl9pPr>
          </a:lstStyle>
          <a:p>
            <a:pPr eaLnBrk="1" hangingPunct="1"/>
            <a:r>
              <a:rPr lang="en-US" altLang="zh-CN" sz="1800">
                <a:solidFill>
                  <a:srgbClr val="0000CC"/>
                </a:solidFill>
                <a:latin typeface="Times New Roman" pitchFamily="18" charset="0"/>
              </a:rPr>
              <a:t>J</a:t>
            </a:r>
            <a:r>
              <a:rPr lang="zh-CN" altLang="en-US" sz="1800">
                <a:solidFill>
                  <a:srgbClr val="0000CC"/>
                </a:solidFill>
                <a:latin typeface="Times New Roman" pitchFamily="18" charset="0"/>
              </a:rPr>
              <a:t>（</a:t>
            </a:r>
            <a:r>
              <a:rPr lang="en-US" altLang="zh-CN" sz="1800">
                <a:solidFill>
                  <a:srgbClr val="0000CC"/>
                </a:solidFill>
                <a:latin typeface="Times New Roman" pitchFamily="18" charset="0"/>
              </a:rPr>
              <a:t>5+3=8</a:t>
            </a:r>
            <a:r>
              <a:rPr lang="zh-CN" altLang="en-US" sz="1800">
                <a:solidFill>
                  <a:srgbClr val="0000CC"/>
                </a:solidFill>
                <a:latin typeface="Times New Roman" pitchFamily="18" charset="0"/>
              </a:rPr>
              <a:t>）</a:t>
            </a:r>
          </a:p>
        </p:txBody>
      </p:sp>
      <p:sp>
        <p:nvSpPr>
          <p:cNvPr id="46" name="Line 536"/>
          <p:cNvSpPr>
            <a:spLocks noChangeShapeType="1"/>
          </p:cNvSpPr>
          <p:nvPr/>
        </p:nvSpPr>
        <p:spPr bwMode="auto">
          <a:xfrm flipH="1">
            <a:off x="1301750" y="5656263"/>
            <a:ext cx="569913" cy="144462"/>
          </a:xfrm>
          <a:prstGeom prst="line">
            <a:avLst/>
          </a:prstGeom>
          <a:noFill/>
          <a:ln w="9525">
            <a:solidFill>
              <a:srgbClr val="C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7" name="Rectangle 245"/>
          <p:cNvSpPr>
            <a:spLocks noChangeArrowheads="1"/>
          </p:cNvSpPr>
          <p:nvPr/>
        </p:nvSpPr>
        <p:spPr bwMode="auto">
          <a:xfrm>
            <a:off x="360363" y="255588"/>
            <a:ext cx="3668712" cy="461665"/>
          </a:xfrm>
          <a:prstGeom prst="rect">
            <a:avLst/>
          </a:prstGeom>
          <a:noFill/>
          <a:ln w="9525">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p>
            <a:pPr eaLnBrk="1" hangingPunct="1">
              <a:lnSpc>
                <a:spcPct val="120000"/>
              </a:lnSpc>
              <a:buClr>
                <a:srgbClr val="008000"/>
              </a:buClr>
              <a:buSzPct val="60000"/>
              <a:buFont typeface="Wingdings" pitchFamily="2" charset="2"/>
              <a:buNone/>
            </a:pPr>
            <a:r>
              <a:rPr lang="zh-CN" altLang="en-US" sz="2000"/>
              <a:t>操作算子集：</a:t>
            </a:r>
            <a:r>
              <a:rPr lang="en-US" altLang="zh-CN" sz="2000"/>
              <a:t> ↑, </a:t>
            </a:r>
            <a:r>
              <a:rPr lang="zh-CN" altLang="en-US" sz="2000"/>
              <a:t>↓</a:t>
            </a:r>
            <a:r>
              <a:rPr lang="en-US" altLang="zh-CN" sz="2000"/>
              <a:t>, →, ←</a:t>
            </a:r>
          </a:p>
        </p:txBody>
      </p:sp>
      <p:graphicFrame>
        <p:nvGraphicFramePr>
          <p:cNvPr id="48" name="表格 81085"/>
          <p:cNvGraphicFramePr>
            <a:graphicFrameLocks noGrp="1"/>
          </p:cNvGraphicFramePr>
          <p:nvPr>
            <p:extLst>
              <p:ext uri="{D42A27DB-BD31-4B8C-83A1-F6EECF244321}">
                <p14:modId xmlns:p14="http://schemas.microsoft.com/office/powerpoint/2010/main" val="2655556478"/>
              </p:ext>
            </p:extLst>
          </p:nvPr>
        </p:nvGraphicFramePr>
        <p:xfrm>
          <a:off x="431800" y="831850"/>
          <a:ext cx="869950" cy="960438"/>
        </p:xfrm>
        <a:graphic>
          <a:graphicData uri="http://schemas.openxmlformats.org/drawingml/2006/table">
            <a:tbl>
              <a:tblPr/>
              <a:tblGrid>
                <a:gridCol w="288925">
                  <a:extLst>
                    <a:ext uri="{9D8B030D-6E8A-4147-A177-3AD203B41FA5}">
                      <a16:colId xmlns="" xmlns:a16="http://schemas.microsoft.com/office/drawing/2014/main" val="20000"/>
                    </a:ext>
                  </a:extLst>
                </a:gridCol>
                <a:gridCol w="293688">
                  <a:extLst>
                    <a:ext uri="{9D8B030D-6E8A-4147-A177-3AD203B41FA5}">
                      <a16:colId xmlns="" xmlns:a16="http://schemas.microsoft.com/office/drawing/2014/main" val="20001"/>
                    </a:ext>
                  </a:extLst>
                </a:gridCol>
                <a:gridCol w="287337">
                  <a:extLst>
                    <a:ext uri="{9D8B030D-6E8A-4147-A177-3AD203B41FA5}">
                      <a16:colId xmlns="" xmlns:a16="http://schemas.microsoft.com/office/drawing/2014/main" val="20002"/>
                    </a:ext>
                  </a:extLst>
                </a:gridCol>
              </a:tblGrid>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a:t>
                      </a:r>
                    </a:p>
                  </a:txBody>
                  <a:tcPr anchor="ctr" horzOverflow="overflow">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 xmlns:a16="http://schemas.microsoft.com/office/drawing/2014/main" val="10000"/>
                  </a:ext>
                </a:extLst>
              </a:tr>
              <a:tr h="338138">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a:t>
                      </a:r>
                    </a:p>
                  </a:txBody>
                  <a:tcPr anchor="ctr" horzOverflow="overflow">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endParaRPr kumimoji="0" lang="zh-CN"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00CC"/>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FF"/>
                    </a:solidFill>
                  </a:tcPr>
                </a:tc>
                <a:extLst>
                  <a:ext uri="{0D108BD9-81ED-4DB2-BD59-A6C34878D82A}">
                    <a16:rowId xmlns="" xmlns:a16="http://schemas.microsoft.com/office/drawing/2014/main" val="10001"/>
                  </a:ext>
                </a:extLst>
              </a:tr>
              <a:tr h="311150">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7</a:t>
                      </a:r>
                    </a:p>
                  </a:txBody>
                  <a:tcPr anchor="ctr" horzOverflow="overflow">
                    <a:lnL w="28575" cap="flat" cmpd="sng" algn="ctr">
                      <a:solidFill>
                        <a:schemeClr val="accent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CCFFFF"/>
                    </a:solidFill>
                  </a:tcPr>
                </a:tc>
                <a:tc>
                  <a:txBody>
                    <a:bodyPr/>
                    <a:lstStyle>
                      <a:lvl1pPr eaLnBrk="0" hangingPunct="0">
                        <a:lnSpc>
                          <a:spcPct val="120000"/>
                        </a:lnSpc>
                        <a:spcBef>
                          <a:spcPct val="40000"/>
                        </a:spcBef>
                        <a:buClr>
                          <a:schemeClr val="accent2"/>
                        </a:buClr>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lr>
                          <a:schemeClr val="accent2"/>
                        </a:buClr>
                        <a:buFont typeface="Wingdings" panose="05000000000000000000" pitchFamily="2" charset="2"/>
                        <a:defRPr sz="2000">
                          <a:solidFill>
                            <a:schemeClr val="folHlink"/>
                          </a:solidFill>
                          <a:latin typeface="Arial" panose="020B0604020202020204" pitchFamily="34" charset="0"/>
                          <a:ea typeface="宋体" panose="02010600030101010101" pitchFamily="2" charset="-122"/>
                        </a:defRPr>
                      </a:lvl2pPr>
                      <a:lvl3pPr marL="1143000" indent="-228600" eaLnBrk="0" hangingPunct="0">
                        <a:spcBef>
                          <a:spcPct val="20000"/>
                        </a:spcBef>
                        <a:buClr>
                          <a:schemeClr val="accent2"/>
                        </a:buClr>
                        <a:buFont typeface="Wingdings" panose="05000000000000000000" pitchFamily="2" charset="2"/>
                        <a:defRPr sz="2100">
                          <a:solidFill>
                            <a:srgbClr val="009900"/>
                          </a:solidFill>
                          <a:latin typeface="Arial" panose="020B0604020202020204" pitchFamily="34" charset="0"/>
                          <a:ea typeface="宋体" panose="02010600030101010101" pitchFamily="2" charset="-122"/>
                        </a:defRPr>
                      </a:lvl3pPr>
                      <a:lvl4pPr marL="1600200" indent="-228600" eaLnBrk="0" hangingPunct="0">
                        <a:spcBef>
                          <a:spcPct val="20000"/>
                        </a:spcBef>
                        <a:buClr>
                          <a:schemeClr val="accent2"/>
                        </a:buClr>
                        <a:buFont typeface="Wingdings" panose="05000000000000000000" pitchFamily="2" charset="2"/>
                        <a:defRPr>
                          <a:solidFill>
                            <a:srgbClr val="0099CC"/>
                          </a:solidFill>
                          <a:latin typeface="Arial" panose="020B0604020202020204" pitchFamily="34" charset="0"/>
                          <a:ea typeface="宋体" panose="02010600030101010101" pitchFamily="2" charset="-122"/>
                        </a:defRPr>
                      </a:lvl4pPr>
                      <a:lvl5pPr marL="2057400" indent="-228600" eaLnBrk="0" hangingPunct="0">
                        <a:spcBef>
                          <a:spcPct val="25000"/>
                        </a:spcBef>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defRPr>
                          <a:solidFill>
                            <a:srgbClr val="99CC00"/>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20000"/>
                        </a:lnSpc>
                        <a:spcBef>
                          <a:spcPct val="40000"/>
                        </a:spcBef>
                        <a:spcAft>
                          <a:spcPct val="0"/>
                        </a:spcAft>
                        <a:buClr>
                          <a:schemeClr val="accent2"/>
                        </a:buClr>
                        <a:buSzTx/>
                        <a:buFont typeface="Wingdings" panose="05000000000000000000" pitchFamily="2" charset="2"/>
                        <a:buNone/>
                        <a:tabLst/>
                      </a:pPr>
                      <a:r>
                        <a:rPr kumimoji="0" lang="en-US" altLang="zh-CN" sz="12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5</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accent2"/>
                      </a:solidFill>
                      <a:prstDash val="solid"/>
                      <a:round/>
                      <a:headEnd type="none" w="med" len="med"/>
                      <a:tailEnd type="none" w="med" len="med"/>
                    </a:lnB>
                    <a:lnTlToBr>
                      <a:noFill/>
                    </a:lnTlToBr>
                    <a:lnBlToTr>
                      <a:noFill/>
                    </a:lnBlToTr>
                    <a:solidFill>
                      <a:srgbClr val="CCFFFF"/>
                    </a:solidFill>
                  </a:tcPr>
                </a:tc>
                <a:extLst>
                  <a:ext uri="{0D108BD9-81ED-4DB2-BD59-A6C34878D82A}">
                    <a16:rowId xmlns="" xmlns:a16="http://schemas.microsoft.com/office/drawing/2014/main" val="10002"/>
                  </a:ext>
                </a:extLst>
              </a:tr>
            </a:tbl>
          </a:graphicData>
        </a:graphic>
      </p:graphicFrame>
      <p:sp>
        <p:nvSpPr>
          <p:cNvPr id="2" name="矩形 1"/>
          <p:cNvSpPr/>
          <p:nvPr/>
        </p:nvSpPr>
        <p:spPr>
          <a:xfrm>
            <a:off x="4296724" y="4022387"/>
            <a:ext cx="4860925" cy="2585323"/>
          </a:xfrm>
          <a:prstGeom prst="rect">
            <a:avLst/>
          </a:prstGeom>
          <a:ln>
            <a:solidFill>
              <a:srgbClr val="0070C0"/>
            </a:solidFill>
          </a:ln>
        </p:spPr>
        <p:txBody>
          <a:bodyPr wrap="square">
            <a:spAutoFit/>
          </a:bodyPr>
          <a:lstStyle/>
          <a:p>
            <a:r>
              <a:rPr lang="en-US" altLang="zh-CN" u="sng" dirty="0"/>
              <a:t>Open</a:t>
            </a:r>
            <a:r>
              <a:rPr lang="zh-CN" altLang="en-US" u="sng" dirty="0"/>
              <a:t>表中按启发估价函数大小排列，每轮重排</a:t>
            </a:r>
          </a:p>
          <a:p>
            <a:r>
              <a:rPr lang="en-US" altLang="zh-CN" dirty="0">
                <a:solidFill>
                  <a:srgbClr val="0000FF"/>
                </a:solidFill>
              </a:rPr>
              <a:t>OPEN</a:t>
            </a:r>
            <a:r>
              <a:rPr lang="zh-CN" altLang="en-US" dirty="0">
                <a:solidFill>
                  <a:srgbClr val="0000FF"/>
                </a:solidFill>
              </a:rPr>
              <a:t>表                              </a:t>
            </a:r>
            <a:r>
              <a:rPr lang="en-US" altLang="zh-CN" dirty="0">
                <a:solidFill>
                  <a:srgbClr val="0000FF"/>
                </a:solidFill>
              </a:rPr>
              <a:t>CLOSED</a:t>
            </a:r>
            <a:r>
              <a:rPr lang="zh-CN" altLang="en-US" dirty="0">
                <a:solidFill>
                  <a:srgbClr val="0000FF"/>
                </a:solidFill>
              </a:rPr>
              <a:t>表</a:t>
            </a:r>
          </a:p>
          <a:p>
            <a:r>
              <a:rPr lang="en-US" altLang="zh-CN" dirty="0"/>
              <a:t>S                                          \</a:t>
            </a:r>
            <a:endParaRPr lang="zh-CN" altLang="en-US" dirty="0"/>
          </a:p>
          <a:p>
            <a:r>
              <a:rPr lang="en-US" altLang="zh-CN" dirty="0"/>
              <a:t>ABC                                     S</a:t>
            </a:r>
          </a:p>
          <a:p>
            <a:r>
              <a:rPr lang="en-US" altLang="zh-CN" dirty="0"/>
              <a:t>DFEBC                                 AS</a:t>
            </a:r>
          </a:p>
          <a:p>
            <a:r>
              <a:rPr lang="en-US" altLang="zh-CN" dirty="0"/>
              <a:t>HFEBCG                              DAS</a:t>
            </a:r>
          </a:p>
          <a:p>
            <a:r>
              <a:rPr lang="en-US" altLang="zh-CN" dirty="0"/>
              <a:t>IFEBCG                                HDAS</a:t>
            </a:r>
          </a:p>
          <a:p>
            <a:r>
              <a:rPr lang="en-US" altLang="zh-CN" dirty="0"/>
              <a:t>KFEBCGJ                              IHDAS</a:t>
            </a:r>
          </a:p>
          <a:p>
            <a:r>
              <a:rPr lang="en-US" altLang="zh-CN" dirty="0"/>
              <a:t>K</a:t>
            </a:r>
            <a:r>
              <a:rPr lang="zh-CN" altLang="en-US" dirty="0"/>
              <a:t>为目的状态，停止搜索 退出</a:t>
            </a:r>
            <a:endParaRPr lang="en-US" altLang="zh-CN" dirty="0"/>
          </a:p>
        </p:txBody>
      </p:sp>
      <p:sp>
        <p:nvSpPr>
          <p:cNvPr id="50" name="AutoShape 542"/>
          <p:cNvSpPr>
            <a:spLocks noChangeArrowheads="1"/>
          </p:cNvSpPr>
          <p:nvPr/>
        </p:nvSpPr>
        <p:spPr bwMode="auto">
          <a:xfrm>
            <a:off x="4237987" y="3726759"/>
            <a:ext cx="4714875" cy="2906507"/>
          </a:xfrm>
          <a:prstGeom prst="horizontalScroll">
            <a:avLst>
              <a:gd name="adj" fmla="val 12500"/>
            </a:avLst>
          </a:prstGeom>
          <a:solidFill>
            <a:schemeClr val="bg2"/>
          </a:solidFill>
          <a:ln w="9525">
            <a:solidFill>
              <a:schemeClr val="tx1"/>
            </a:solidFill>
            <a:round/>
            <a:headEnd/>
            <a:tailEnd/>
          </a:ln>
        </p:spPr>
        <p:txBody>
          <a:bodyPr anchor="ctr"/>
          <a:lstStyle/>
          <a:p>
            <a:pPr algn="just" eaLnBrk="1" hangingPunct="1">
              <a:lnSpc>
                <a:spcPct val="120000"/>
              </a:lnSpc>
              <a:spcBef>
                <a:spcPct val="30000"/>
              </a:spcBef>
              <a:buClr>
                <a:srgbClr val="008000"/>
              </a:buClr>
              <a:buSzPct val="60000"/>
              <a:buFont typeface="Wingdings" pitchFamily="2" charset="2"/>
              <a:buChar char="l"/>
            </a:pPr>
            <a:r>
              <a:rPr lang="zh-CN" altLang="en-US" sz="2000" dirty="0">
                <a:latin typeface="Times New Roman" pitchFamily="18" charset="0"/>
              </a:rPr>
              <a:t>问题：</a:t>
            </a:r>
            <a:r>
              <a:rPr lang="en-US" altLang="zh-CN" sz="2000" dirty="0">
                <a:solidFill>
                  <a:srgbClr val="003161"/>
                </a:solidFill>
                <a:latin typeface="Times New Roman" pitchFamily="18" charset="0"/>
              </a:rPr>
              <a:t>A</a:t>
            </a:r>
            <a:r>
              <a:rPr lang="zh-CN" altLang="en-US" sz="2000" dirty="0">
                <a:solidFill>
                  <a:srgbClr val="003161"/>
                </a:solidFill>
                <a:latin typeface="Times New Roman" pitchFamily="18" charset="0"/>
              </a:rPr>
              <a:t>搜索算法能不能保证找到最优解（路径最短的解）</a:t>
            </a:r>
            <a:r>
              <a:rPr lang="zh-CN" altLang="en-US" sz="2000" dirty="0">
                <a:latin typeface="Times New Roman" pitchFamily="18" charset="0"/>
              </a:rPr>
              <a:t>？</a:t>
            </a:r>
          </a:p>
          <a:p>
            <a:pPr algn="just" eaLnBrk="1" hangingPunct="1">
              <a:spcBef>
                <a:spcPct val="30000"/>
              </a:spcBef>
            </a:pPr>
            <a:r>
              <a:rPr lang="en-US" altLang="zh-CN" sz="2000" i="1" dirty="0">
                <a:solidFill>
                  <a:srgbClr val="C00000"/>
                </a:solidFill>
                <a:latin typeface="Times New Roman" pitchFamily="18" charset="0"/>
              </a:rPr>
              <a:t>   g</a:t>
            </a:r>
            <a:r>
              <a:rPr lang="en-US" altLang="zh-CN" sz="2000" dirty="0">
                <a:solidFill>
                  <a:srgbClr val="C00000"/>
                </a:solidFill>
                <a:latin typeface="Times New Roman" pitchFamily="18" charset="0"/>
              </a:rPr>
              <a:t>(</a:t>
            </a:r>
            <a:r>
              <a:rPr lang="en-US" altLang="zh-CN" sz="2000" i="1" dirty="0">
                <a:solidFill>
                  <a:srgbClr val="C00000"/>
                </a:solidFill>
                <a:latin typeface="Times New Roman" pitchFamily="18" charset="0"/>
              </a:rPr>
              <a:t>n</a:t>
            </a:r>
            <a:r>
              <a:rPr lang="en-US" altLang="zh-CN" sz="2000" dirty="0">
                <a:solidFill>
                  <a:srgbClr val="C00000"/>
                </a:solidFill>
                <a:latin typeface="Times New Roman" pitchFamily="18" charset="0"/>
              </a:rPr>
              <a:t>)</a:t>
            </a:r>
            <a:r>
              <a:rPr lang="zh-CN" altLang="en-US" sz="2000" dirty="0">
                <a:latin typeface="Times New Roman" pitchFamily="18" charset="0"/>
              </a:rPr>
              <a:t>：从初始节点 </a:t>
            </a:r>
            <a:r>
              <a:rPr lang="en-US" altLang="zh-CN" sz="2000" i="1" dirty="0">
                <a:latin typeface="Times New Roman" pitchFamily="18" charset="0"/>
              </a:rPr>
              <a:t>S</a:t>
            </a:r>
            <a:r>
              <a:rPr lang="en-US" altLang="zh-CN" sz="2000" dirty="0">
                <a:latin typeface="Times New Roman" pitchFamily="18" charset="0"/>
              </a:rPr>
              <a:t> </a:t>
            </a:r>
            <a:r>
              <a:rPr lang="zh-CN" altLang="en-US" sz="2000" dirty="0">
                <a:latin typeface="Times New Roman" pitchFamily="18" charset="0"/>
              </a:rPr>
              <a:t>到节点 </a:t>
            </a:r>
            <a:r>
              <a:rPr lang="en-US" altLang="zh-CN" sz="2000" i="1" dirty="0">
                <a:latin typeface="Times New Roman" pitchFamily="18" charset="0"/>
              </a:rPr>
              <a:t>n </a:t>
            </a:r>
            <a:r>
              <a:rPr lang="zh-CN" altLang="en-US" sz="2000" dirty="0">
                <a:latin typeface="Times New Roman" pitchFamily="18" charset="0"/>
              </a:rPr>
              <a:t>的</a:t>
            </a:r>
            <a:r>
              <a:rPr lang="zh-CN" altLang="en-US" sz="2000" dirty="0">
                <a:solidFill>
                  <a:srgbClr val="0000FF"/>
                </a:solidFill>
                <a:latin typeface="Times New Roman" pitchFamily="18" charset="0"/>
              </a:rPr>
              <a:t>实际代价</a:t>
            </a:r>
            <a:r>
              <a:rPr lang="zh-CN" altLang="en-US" sz="2000" dirty="0">
                <a:latin typeface="Times New Roman" pitchFamily="18" charset="0"/>
              </a:rPr>
              <a:t> </a:t>
            </a:r>
            <a:endParaRPr lang="zh-CN" altLang="en-US" sz="2000" dirty="0">
              <a:solidFill>
                <a:srgbClr val="0000FF"/>
              </a:solidFill>
              <a:latin typeface="Times New Roman" pitchFamily="18" charset="0"/>
            </a:endParaRPr>
          </a:p>
          <a:p>
            <a:pPr algn="just" eaLnBrk="1" hangingPunct="1">
              <a:spcBef>
                <a:spcPct val="30000"/>
              </a:spcBef>
            </a:pPr>
            <a:r>
              <a:rPr lang="en-US" altLang="zh-CN" sz="2000" i="1" dirty="0">
                <a:solidFill>
                  <a:srgbClr val="C00000"/>
                </a:solidFill>
                <a:latin typeface="Times New Roman" pitchFamily="18" charset="0"/>
              </a:rPr>
              <a:t>   h</a:t>
            </a:r>
            <a:r>
              <a:rPr lang="en-US" altLang="zh-CN" sz="2000" dirty="0">
                <a:solidFill>
                  <a:srgbClr val="C00000"/>
                </a:solidFill>
                <a:latin typeface="Times New Roman" pitchFamily="18" charset="0"/>
              </a:rPr>
              <a:t>(</a:t>
            </a:r>
            <a:r>
              <a:rPr lang="en-US" altLang="zh-CN" sz="2000" i="1" dirty="0">
                <a:solidFill>
                  <a:srgbClr val="C00000"/>
                </a:solidFill>
                <a:latin typeface="Times New Roman" pitchFamily="18" charset="0"/>
              </a:rPr>
              <a:t>n</a:t>
            </a:r>
            <a:r>
              <a:rPr lang="en-US" altLang="zh-CN" sz="2000" dirty="0">
                <a:solidFill>
                  <a:srgbClr val="C00000"/>
                </a:solidFill>
                <a:latin typeface="Times New Roman" pitchFamily="18" charset="0"/>
              </a:rPr>
              <a:t>)</a:t>
            </a:r>
            <a:r>
              <a:rPr lang="zh-CN" altLang="en-US" sz="2000" dirty="0">
                <a:latin typeface="Times New Roman" pitchFamily="18" charset="0"/>
              </a:rPr>
              <a:t>：对状态</a:t>
            </a:r>
            <a:r>
              <a:rPr lang="en-US" altLang="zh-CN" sz="2000" i="1" dirty="0">
                <a:solidFill>
                  <a:srgbClr val="CC0000"/>
                </a:solidFill>
                <a:latin typeface="Times New Roman" pitchFamily="18" charset="0"/>
              </a:rPr>
              <a:t>n</a:t>
            </a:r>
            <a:r>
              <a:rPr lang="zh-CN" altLang="en-US" sz="2000" dirty="0">
                <a:latin typeface="Times New Roman" pitchFamily="18" charset="0"/>
              </a:rPr>
              <a:t>与</a:t>
            </a:r>
            <a:r>
              <a:rPr lang="zh-CN" altLang="en-US" sz="2000" dirty="0">
                <a:solidFill>
                  <a:schemeClr val="hlink"/>
                </a:solidFill>
                <a:latin typeface="Times New Roman" pitchFamily="18" charset="0"/>
              </a:rPr>
              <a:t>目标节点</a:t>
            </a:r>
            <a:r>
              <a:rPr lang="zh-CN" altLang="en-US" sz="2000" dirty="0">
                <a:latin typeface="Times New Roman" pitchFamily="18" charset="0"/>
              </a:rPr>
              <a:t>接近程度的某种</a:t>
            </a:r>
            <a:r>
              <a:rPr lang="zh-CN" altLang="en-US" sz="2000" dirty="0">
                <a:solidFill>
                  <a:srgbClr val="0000CC"/>
                </a:solidFill>
                <a:latin typeface="Times New Roman" pitchFamily="18" charset="0"/>
              </a:rPr>
              <a:t>启发式估计</a:t>
            </a:r>
            <a:endParaRPr lang="zh-CN" altLang="en-US" sz="2000" dirty="0">
              <a:latin typeface="Times New Roman" pitchFamily="18" charset="0"/>
            </a:endParaRPr>
          </a:p>
        </p:txBody>
      </p:sp>
    </p:spTree>
    <p:extLst>
      <p:ext uri="{BB962C8B-B14F-4D97-AF65-F5344CB8AC3E}">
        <p14:creationId xmlns:p14="http://schemas.microsoft.com/office/powerpoint/2010/main" val="2520622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blinds(horizontal)">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blinds(horizontal)">
                                      <p:cBhvr>
                                        <p:cTn id="20" dur="500"/>
                                        <p:tgtEl>
                                          <p:spTgt spid="19"/>
                                        </p:tgtEl>
                                      </p:cBhvr>
                                    </p:animEffect>
                                  </p:childTnLst>
                                </p:cTn>
                              </p:par>
                            </p:childTnLst>
                          </p:cTn>
                        </p:par>
                        <p:par>
                          <p:cTn id="21" fill="hold">
                            <p:stCondLst>
                              <p:cond delay="500"/>
                            </p:stCondLst>
                            <p:childTnLst>
                              <p:par>
                                <p:cTn id="22" presetID="3" presetClass="entr" presetSubtype="10"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linds(horizontal)">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blinds(horizontal)">
                                      <p:cBhvr>
                                        <p:cTn id="29" dur="500"/>
                                        <p:tgtEl>
                                          <p:spTgt spid="21"/>
                                        </p:tgtEl>
                                      </p:cBhvr>
                                    </p:animEffect>
                                  </p:childTnLst>
                                </p:cTn>
                              </p:par>
                            </p:childTnLst>
                          </p:cTn>
                        </p:par>
                        <p:par>
                          <p:cTn id="30" fill="hold">
                            <p:stCondLst>
                              <p:cond delay="500"/>
                            </p:stCondLst>
                            <p:childTnLst>
                              <p:par>
                                <p:cTn id="31" presetID="3" presetClass="entr" presetSubtype="10"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blinds(horizontal)">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blinds(horizontal)">
                                      <p:cBhvr>
                                        <p:cTn id="38" dur="500"/>
                                        <p:tgtEl>
                                          <p:spTgt spid="20"/>
                                        </p:tgtEl>
                                      </p:cBhvr>
                                    </p:animEffect>
                                  </p:childTnLst>
                                </p:cTn>
                              </p:par>
                            </p:childTnLst>
                          </p:cTn>
                        </p:par>
                        <p:par>
                          <p:cTn id="39" fill="hold">
                            <p:stCondLst>
                              <p:cond delay="500"/>
                            </p:stCondLst>
                            <p:childTnLst>
                              <p:par>
                                <p:cTn id="40" presetID="3" presetClass="entr" presetSubtype="10"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blinds(horizontal)">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blinds(horizontal)">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blinds(horizontal)">
                                      <p:cBhvr>
                                        <p:cTn id="52" dur="500"/>
                                        <p:tgtEl>
                                          <p:spTgt spid="34"/>
                                        </p:tgtEl>
                                      </p:cBhvr>
                                    </p:animEffect>
                                  </p:childTnLst>
                                </p:cTn>
                              </p:par>
                            </p:childTnLst>
                          </p:cTn>
                        </p:par>
                        <p:par>
                          <p:cTn id="53" fill="hold">
                            <p:stCondLst>
                              <p:cond delay="500"/>
                            </p:stCondLst>
                            <p:childTnLst>
                              <p:par>
                                <p:cTn id="54" presetID="3" presetClass="entr" presetSubtype="10" fill="hold" grpId="0" nodeType="afterEffect">
                                  <p:stCondLst>
                                    <p:cond delay="0"/>
                                  </p:stCondLst>
                                  <p:childTnLst>
                                    <p:set>
                                      <p:cBhvr>
                                        <p:cTn id="55" dur="1" fill="hold">
                                          <p:stCondLst>
                                            <p:cond delay="0"/>
                                          </p:stCondLst>
                                        </p:cTn>
                                        <p:tgtEl>
                                          <p:spTgt spid="35"/>
                                        </p:tgtEl>
                                        <p:attrNameLst>
                                          <p:attrName>style.visibility</p:attrName>
                                        </p:attrNameLst>
                                      </p:cBhvr>
                                      <p:to>
                                        <p:strVal val="visible"/>
                                      </p:to>
                                    </p:set>
                                    <p:animEffect transition="in" filter="blinds(horizontal)">
                                      <p:cBhvr>
                                        <p:cTn id="56" dur="500"/>
                                        <p:tgtEl>
                                          <p:spTgt spid="35"/>
                                        </p:tgtEl>
                                      </p:cBhvr>
                                    </p:animEffect>
                                  </p:childTnLst>
                                </p:cTn>
                              </p:par>
                            </p:childTnLst>
                          </p:cTn>
                        </p:par>
                        <p:par>
                          <p:cTn id="57" fill="hold">
                            <p:stCondLst>
                              <p:cond delay="1000"/>
                            </p:stCondLst>
                            <p:childTnLst>
                              <p:par>
                                <p:cTn id="58" presetID="3" presetClass="entr" presetSubtype="10" fill="hold" grpId="0" nodeType="after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blinds(horizontal)">
                                      <p:cBhvr>
                                        <p:cTn id="60" dur="500"/>
                                        <p:tgtEl>
                                          <p:spTgt spid="36"/>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
                                            <p:txEl>
                                              <p:pRg st="3" end="3"/>
                                            </p:txEl>
                                          </p:spTgt>
                                        </p:tgtEl>
                                        <p:attrNameLst>
                                          <p:attrName>style.visibility</p:attrName>
                                        </p:attrNameLst>
                                      </p:cBhvr>
                                      <p:to>
                                        <p:strVal val="visible"/>
                                      </p:to>
                                    </p:set>
                                    <p:animEffect transition="in" filter="fade">
                                      <p:cBhvr>
                                        <p:cTn id="65" dur="500"/>
                                        <p:tgtEl>
                                          <p:spTgt spid="2">
                                            <p:txEl>
                                              <p:pRg st="3" end="3"/>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nodeType="click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blinds(horizontal)">
                                      <p:cBhvr>
                                        <p:cTn id="70" dur="500"/>
                                        <p:tgtEl>
                                          <p:spTgt spid="16"/>
                                        </p:tgtEl>
                                      </p:cBhvr>
                                    </p:animEffect>
                                  </p:childTnLst>
                                </p:cTn>
                              </p:par>
                              <p:par>
                                <p:cTn id="71" presetID="3" presetClass="entr" presetSubtype="10" fill="hold" grpId="0" nodeType="with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blinds(horizontal)">
                                      <p:cBhvr>
                                        <p:cTn id="73" dur="500"/>
                                        <p:tgtEl>
                                          <p:spTgt spid="22"/>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nodeType="clickEffect">
                                  <p:stCondLst>
                                    <p:cond delay="0"/>
                                  </p:stCondLst>
                                  <p:childTnLst>
                                    <p:set>
                                      <p:cBhvr>
                                        <p:cTn id="77" dur="1" fill="hold">
                                          <p:stCondLst>
                                            <p:cond delay="0"/>
                                          </p:stCondLst>
                                        </p:cTn>
                                        <p:tgtEl>
                                          <p:spTgt spid="17"/>
                                        </p:tgtEl>
                                        <p:attrNameLst>
                                          <p:attrName>style.visibility</p:attrName>
                                        </p:attrNameLst>
                                      </p:cBhvr>
                                      <p:to>
                                        <p:strVal val="visible"/>
                                      </p:to>
                                    </p:set>
                                    <p:animEffect transition="in" filter="blinds(horizontal)">
                                      <p:cBhvr>
                                        <p:cTn id="78" dur="500"/>
                                        <p:tgtEl>
                                          <p:spTgt spid="17"/>
                                        </p:tgtEl>
                                      </p:cBhvr>
                                    </p:animEffect>
                                  </p:childTnLst>
                                </p:cTn>
                              </p:par>
                              <p:par>
                                <p:cTn id="79" presetID="3" presetClass="entr" presetSubtype="10" fill="hold" grpId="0" nodeType="with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blinds(horizontal)">
                                      <p:cBhvr>
                                        <p:cTn id="81" dur="500"/>
                                        <p:tgtEl>
                                          <p:spTgt spid="24"/>
                                        </p:tgtEl>
                                      </p:cBhvr>
                                    </p:animEffect>
                                  </p:childTnLst>
                                </p:cTn>
                              </p:par>
                            </p:childTnLst>
                          </p:cTn>
                        </p:par>
                      </p:childTnLst>
                    </p:cTn>
                  </p:par>
                  <p:par>
                    <p:cTn id="82" fill="hold">
                      <p:stCondLst>
                        <p:cond delay="indefinite"/>
                      </p:stCondLst>
                      <p:childTnLst>
                        <p:par>
                          <p:cTn id="83" fill="hold">
                            <p:stCondLst>
                              <p:cond delay="0"/>
                            </p:stCondLst>
                            <p:childTnLst>
                              <p:par>
                                <p:cTn id="84" presetID="3" presetClass="entr" presetSubtype="10" fill="hold" nodeType="clickEffect">
                                  <p:stCondLst>
                                    <p:cond delay="0"/>
                                  </p:stCondLst>
                                  <p:childTnLst>
                                    <p:set>
                                      <p:cBhvr>
                                        <p:cTn id="85" dur="1" fill="hold">
                                          <p:stCondLst>
                                            <p:cond delay="0"/>
                                          </p:stCondLst>
                                        </p:cTn>
                                        <p:tgtEl>
                                          <p:spTgt spid="18"/>
                                        </p:tgtEl>
                                        <p:attrNameLst>
                                          <p:attrName>style.visibility</p:attrName>
                                        </p:attrNameLst>
                                      </p:cBhvr>
                                      <p:to>
                                        <p:strVal val="visible"/>
                                      </p:to>
                                    </p:set>
                                    <p:animEffect transition="in" filter="blinds(horizontal)">
                                      <p:cBhvr>
                                        <p:cTn id="86" dur="500"/>
                                        <p:tgtEl>
                                          <p:spTgt spid="18"/>
                                        </p:tgtEl>
                                      </p:cBhvr>
                                    </p:animEffect>
                                  </p:childTnLst>
                                </p:cTn>
                              </p:par>
                              <p:par>
                                <p:cTn id="87" presetID="3" presetClass="entr" presetSubtype="10" fill="hold" grpId="0" nodeType="withEffect">
                                  <p:stCondLst>
                                    <p:cond delay="0"/>
                                  </p:stCondLst>
                                  <p:childTnLst>
                                    <p:set>
                                      <p:cBhvr>
                                        <p:cTn id="88" dur="1" fill="hold">
                                          <p:stCondLst>
                                            <p:cond delay="0"/>
                                          </p:stCondLst>
                                        </p:cTn>
                                        <p:tgtEl>
                                          <p:spTgt spid="23"/>
                                        </p:tgtEl>
                                        <p:attrNameLst>
                                          <p:attrName>style.visibility</p:attrName>
                                        </p:attrNameLst>
                                      </p:cBhvr>
                                      <p:to>
                                        <p:strVal val="visible"/>
                                      </p:to>
                                    </p:set>
                                    <p:animEffect transition="in" filter="blinds(horizontal)">
                                      <p:cBhvr>
                                        <p:cTn id="89" dur="500"/>
                                        <p:tgtEl>
                                          <p:spTgt spid="23"/>
                                        </p:tgtEl>
                                      </p:cBhvr>
                                    </p:animEffect>
                                  </p:childTnLst>
                                </p:cTn>
                              </p:par>
                            </p:childTnLst>
                          </p:cTn>
                        </p:par>
                      </p:childTnLst>
                    </p:cTn>
                  </p:par>
                  <p:par>
                    <p:cTn id="90" fill="hold">
                      <p:stCondLst>
                        <p:cond delay="indefinite"/>
                      </p:stCondLst>
                      <p:childTnLst>
                        <p:par>
                          <p:cTn id="91" fill="hold">
                            <p:stCondLst>
                              <p:cond delay="0"/>
                            </p:stCondLst>
                            <p:childTnLst>
                              <p:par>
                                <p:cTn id="92" presetID="3" presetClass="entr" presetSubtype="10" fill="hold" grpId="0" nodeType="clickEffect">
                                  <p:stCondLst>
                                    <p:cond delay="0"/>
                                  </p:stCondLst>
                                  <p:childTnLst>
                                    <p:set>
                                      <p:cBhvr>
                                        <p:cTn id="93" dur="1" fill="hold">
                                          <p:stCondLst>
                                            <p:cond delay="0"/>
                                          </p:stCondLst>
                                        </p:cTn>
                                        <p:tgtEl>
                                          <p:spTgt spid="8"/>
                                        </p:tgtEl>
                                        <p:attrNameLst>
                                          <p:attrName>style.visibility</p:attrName>
                                        </p:attrNameLst>
                                      </p:cBhvr>
                                      <p:to>
                                        <p:strVal val="visible"/>
                                      </p:to>
                                    </p:set>
                                    <p:animEffect transition="in" filter="blinds(horizontal)">
                                      <p:cBhvr>
                                        <p:cTn id="94" dur="500"/>
                                        <p:tgtEl>
                                          <p:spTgt spid="8"/>
                                        </p:tgtEl>
                                      </p:cBhvr>
                                    </p:animEffect>
                                  </p:childTnLst>
                                </p:cTn>
                              </p:par>
                            </p:childTnLst>
                          </p:cTn>
                        </p:par>
                        <p:par>
                          <p:cTn id="95" fill="hold">
                            <p:stCondLst>
                              <p:cond delay="500"/>
                            </p:stCondLst>
                            <p:childTnLst>
                              <p:par>
                                <p:cTn id="96" presetID="3" presetClass="exit" presetSubtype="10" fill="hold" grpId="1" nodeType="afterEffect">
                                  <p:stCondLst>
                                    <p:cond delay="0"/>
                                  </p:stCondLst>
                                  <p:childTnLst>
                                    <p:animEffect transition="out" filter="blinds(horizontal)">
                                      <p:cBhvr>
                                        <p:cTn id="97" dur="500"/>
                                        <p:tgtEl>
                                          <p:spTgt spid="9"/>
                                        </p:tgtEl>
                                      </p:cBhvr>
                                    </p:animEffect>
                                    <p:set>
                                      <p:cBhvr>
                                        <p:cTn id="98" dur="1" fill="hold">
                                          <p:stCondLst>
                                            <p:cond delay="499"/>
                                          </p:stCondLst>
                                        </p:cTn>
                                        <p:tgtEl>
                                          <p:spTgt spid="9"/>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3" presetClass="entr" presetSubtype="10" fill="hold" grpId="0" nodeType="clickEffect">
                                  <p:stCondLst>
                                    <p:cond delay="0"/>
                                  </p:stCondLst>
                                  <p:childTnLst>
                                    <p:set>
                                      <p:cBhvr>
                                        <p:cTn id="102" dur="1" fill="hold">
                                          <p:stCondLst>
                                            <p:cond delay="0"/>
                                          </p:stCondLst>
                                        </p:cTn>
                                        <p:tgtEl>
                                          <p:spTgt spid="37"/>
                                        </p:tgtEl>
                                        <p:attrNameLst>
                                          <p:attrName>style.visibility</p:attrName>
                                        </p:attrNameLst>
                                      </p:cBhvr>
                                      <p:to>
                                        <p:strVal val="visible"/>
                                      </p:to>
                                    </p:set>
                                    <p:animEffect transition="in" filter="blinds(horizontal)">
                                      <p:cBhvr>
                                        <p:cTn id="103" dur="500"/>
                                        <p:tgtEl>
                                          <p:spTgt spid="37"/>
                                        </p:tgtEl>
                                      </p:cBhvr>
                                    </p:animEffect>
                                  </p:childTnLst>
                                </p:cTn>
                              </p:par>
                            </p:childTnLst>
                          </p:cTn>
                        </p:par>
                        <p:par>
                          <p:cTn id="104" fill="hold">
                            <p:stCondLst>
                              <p:cond delay="500"/>
                            </p:stCondLst>
                            <p:childTnLst>
                              <p:par>
                                <p:cTn id="105" presetID="3" presetClass="entr" presetSubtype="10" fill="hold" grpId="0" nodeType="afterEffect">
                                  <p:stCondLst>
                                    <p:cond delay="0"/>
                                  </p:stCondLst>
                                  <p:childTnLst>
                                    <p:set>
                                      <p:cBhvr>
                                        <p:cTn id="106" dur="1" fill="hold">
                                          <p:stCondLst>
                                            <p:cond delay="0"/>
                                          </p:stCondLst>
                                        </p:cTn>
                                        <p:tgtEl>
                                          <p:spTgt spid="38"/>
                                        </p:tgtEl>
                                        <p:attrNameLst>
                                          <p:attrName>style.visibility</p:attrName>
                                        </p:attrNameLst>
                                      </p:cBhvr>
                                      <p:to>
                                        <p:strVal val="visible"/>
                                      </p:to>
                                    </p:set>
                                    <p:animEffect transition="in" filter="blinds(horizontal)">
                                      <p:cBhvr>
                                        <p:cTn id="107" dur="500"/>
                                        <p:tgtEl>
                                          <p:spTgt spid="38"/>
                                        </p:tgtEl>
                                      </p:cBhvr>
                                    </p:animEffect>
                                  </p:childTnLst>
                                </p:cTn>
                              </p:par>
                            </p:childTnLst>
                          </p:cTn>
                        </p:par>
                        <p:par>
                          <p:cTn id="108" fill="hold">
                            <p:stCondLst>
                              <p:cond delay="1000"/>
                            </p:stCondLst>
                            <p:childTnLst>
                              <p:par>
                                <p:cTn id="109" presetID="3" presetClass="entr" presetSubtype="10" fill="hold" grpId="0" nodeType="afterEffect">
                                  <p:stCondLst>
                                    <p:cond delay="0"/>
                                  </p:stCondLst>
                                  <p:childTnLst>
                                    <p:set>
                                      <p:cBhvr>
                                        <p:cTn id="110" dur="1" fill="hold">
                                          <p:stCondLst>
                                            <p:cond delay="0"/>
                                          </p:stCondLst>
                                        </p:cTn>
                                        <p:tgtEl>
                                          <p:spTgt spid="39"/>
                                        </p:tgtEl>
                                        <p:attrNameLst>
                                          <p:attrName>style.visibility</p:attrName>
                                        </p:attrNameLst>
                                      </p:cBhvr>
                                      <p:to>
                                        <p:strVal val="visible"/>
                                      </p:to>
                                    </p:set>
                                    <p:animEffect transition="in" filter="blinds(horizontal)">
                                      <p:cBhvr>
                                        <p:cTn id="111" dur="500"/>
                                        <p:tgtEl>
                                          <p:spTgt spid="39"/>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nodeType="clickEffect">
                                  <p:stCondLst>
                                    <p:cond delay="0"/>
                                  </p:stCondLst>
                                  <p:childTnLst>
                                    <p:set>
                                      <p:cBhvr>
                                        <p:cTn id="115" dur="1" fill="hold">
                                          <p:stCondLst>
                                            <p:cond delay="0"/>
                                          </p:stCondLst>
                                        </p:cTn>
                                        <p:tgtEl>
                                          <p:spTgt spid="2">
                                            <p:txEl>
                                              <p:pRg st="4" end="4"/>
                                            </p:txEl>
                                          </p:spTgt>
                                        </p:tgtEl>
                                        <p:attrNameLst>
                                          <p:attrName>style.visibility</p:attrName>
                                        </p:attrNameLst>
                                      </p:cBhvr>
                                      <p:to>
                                        <p:strVal val="visible"/>
                                      </p:to>
                                    </p:set>
                                    <p:animEffect transition="in" filter="fade">
                                      <p:cBhvr>
                                        <p:cTn id="116" dur="500"/>
                                        <p:tgtEl>
                                          <p:spTgt spid="2">
                                            <p:txEl>
                                              <p:pRg st="4" end="4"/>
                                            </p:txEl>
                                          </p:spTgt>
                                        </p:tgtEl>
                                      </p:cBhvr>
                                    </p:animEffect>
                                  </p:childTnLst>
                                </p:cTn>
                              </p:par>
                            </p:childTnLst>
                          </p:cTn>
                        </p:par>
                      </p:childTnLst>
                    </p:cTn>
                  </p:par>
                  <p:par>
                    <p:cTn id="117" fill="hold">
                      <p:stCondLst>
                        <p:cond delay="indefinite"/>
                      </p:stCondLst>
                      <p:childTnLst>
                        <p:par>
                          <p:cTn id="118" fill="hold">
                            <p:stCondLst>
                              <p:cond delay="0"/>
                            </p:stCondLst>
                            <p:childTnLst>
                              <p:par>
                                <p:cTn id="119" presetID="3" presetClass="entr" presetSubtype="10" fill="hold" nodeType="clickEffect">
                                  <p:stCondLst>
                                    <p:cond delay="0"/>
                                  </p:stCondLst>
                                  <p:childTnLst>
                                    <p:set>
                                      <p:cBhvr>
                                        <p:cTn id="120" dur="1" fill="hold">
                                          <p:stCondLst>
                                            <p:cond delay="0"/>
                                          </p:stCondLst>
                                        </p:cTn>
                                        <p:tgtEl>
                                          <p:spTgt spid="25"/>
                                        </p:tgtEl>
                                        <p:attrNameLst>
                                          <p:attrName>style.visibility</p:attrName>
                                        </p:attrNameLst>
                                      </p:cBhvr>
                                      <p:to>
                                        <p:strVal val="visible"/>
                                      </p:to>
                                    </p:set>
                                    <p:animEffect transition="in" filter="blinds(horizontal)">
                                      <p:cBhvr>
                                        <p:cTn id="121" dur="500"/>
                                        <p:tgtEl>
                                          <p:spTgt spid="25"/>
                                        </p:tgtEl>
                                      </p:cBhvr>
                                    </p:animEffect>
                                  </p:childTnLst>
                                </p:cTn>
                              </p:par>
                              <p:par>
                                <p:cTn id="122" presetID="3" presetClass="entr" presetSubtype="10" fill="hold" grpId="0" nodeType="withEffect">
                                  <p:stCondLst>
                                    <p:cond delay="0"/>
                                  </p:stCondLst>
                                  <p:childTnLst>
                                    <p:set>
                                      <p:cBhvr>
                                        <p:cTn id="123" dur="1" fill="hold">
                                          <p:stCondLst>
                                            <p:cond delay="0"/>
                                          </p:stCondLst>
                                        </p:cTn>
                                        <p:tgtEl>
                                          <p:spTgt spid="32"/>
                                        </p:tgtEl>
                                        <p:attrNameLst>
                                          <p:attrName>style.visibility</p:attrName>
                                        </p:attrNameLst>
                                      </p:cBhvr>
                                      <p:to>
                                        <p:strVal val="visible"/>
                                      </p:to>
                                    </p:set>
                                    <p:animEffect transition="in" filter="blinds(horizontal)">
                                      <p:cBhvr>
                                        <p:cTn id="124" dur="500"/>
                                        <p:tgtEl>
                                          <p:spTgt spid="32"/>
                                        </p:tgtEl>
                                      </p:cBhvr>
                                    </p:animEffect>
                                  </p:childTnLst>
                                </p:cTn>
                              </p:par>
                            </p:childTnLst>
                          </p:cTn>
                        </p:par>
                      </p:childTnLst>
                    </p:cTn>
                  </p:par>
                  <p:par>
                    <p:cTn id="125" fill="hold">
                      <p:stCondLst>
                        <p:cond delay="indefinite"/>
                      </p:stCondLst>
                      <p:childTnLst>
                        <p:par>
                          <p:cTn id="126" fill="hold">
                            <p:stCondLst>
                              <p:cond delay="0"/>
                            </p:stCondLst>
                            <p:childTnLst>
                              <p:par>
                                <p:cTn id="127" presetID="3" presetClass="entr" presetSubtype="10" fill="hold" nodeType="clickEffect">
                                  <p:stCondLst>
                                    <p:cond delay="0"/>
                                  </p:stCondLst>
                                  <p:childTnLst>
                                    <p:set>
                                      <p:cBhvr>
                                        <p:cTn id="128" dur="1" fill="hold">
                                          <p:stCondLst>
                                            <p:cond delay="0"/>
                                          </p:stCondLst>
                                        </p:cTn>
                                        <p:tgtEl>
                                          <p:spTgt spid="26"/>
                                        </p:tgtEl>
                                        <p:attrNameLst>
                                          <p:attrName>style.visibility</p:attrName>
                                        </p:attrNameLst>
                                      </p:cBhvr>
                                      <p:to>
                                        <p:strVal val="visible"/>
                                      </p:to>
                                    </p:set>
                                    <p:animEffect transition="in" filter="blinds(horizontal)">
                                      <p:cBhvr>
                                        <p:cTn id="129" dur="500"/>
                                        <p:tgtEl>
                                          <p:spTgt spid="26"/>
                                        </p:tgtEl>
                                      </p:cBhvr>
                                    </p:animEffect>
                                  </p:childTnLst>
                                </p:cTn>
                              </p:par>
                              <p:par>
                                <p:cTn id="130" presetID="3" presetClass="entr" presetSubtype="10" fill="hold" grpId="0" nodeType="withEffect">
                                  <p:stCondLst>
                                    <p:cond delay="0"/>
                                  </p:stCondLst>
                                  <p:childTnLst>
                                    <p:set>
                                      <p:cBhvr>
                                        <p:cTn id="131" dur="1" fill="hold">
                                          <p:stCondLst>
                                            <p:cond delay="0"/>
                                          </p:stCondLst>
                                        </p:cTn>
                                        <p:tgtEl>
                                          <p:spTgt spid="31"/>
                                        </p:tgtEl>
                                        <p:attrNameLst>
                                          <p:attrName>style.visibility</p:attrName>
                                        </p:attrNameLst>
                                      </p:cBhvr>
                                      <p:to>
                                        <p:strVal val="visible"/>
                                      </p:to>
                                    </p:set>
                                    <p:animEffect transition="in" filter="blinds(horizontal)">
                                      <p:cBhvr>
                                        <p:cTn id="132" dur="500"/>
                                        <p:tgtEl>
                                          <p:spTgt spid="31"/>
                                        </p:tgtEl>
                                      </p:cBhvr>
                                    </p:animEffec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7"/>
                                        </p:tgtEl>
                                        <p:attrNameLst>
                                          <p:attrName>style.visibility</p:attrName>
                                        </p:attrNameLst>
                                      </p:cBhvr>
                                      <p:to>
                                        <p:strVal val="visible"/>
                                      </p:to>
                                    </p:set>
                                  </p:childTnLst>
                                </p:cTn>
                              </p:par>
                            </p:childTnLst>
                          </p:cTn>
                        </p:par>
                        <p:par>
                          <p:cTn id="137" fill="hold">
                            <p:stCondLst>
                              <p:cond delay="0"/>
                            </p:stCondLst>
                            <p:childTnLst>
                              <p:par>
                                <p:cTn id="138" presetID="3" presetClass="exit" presetSubtype="10" fill="hold" grpId="1" nodeType="afterEffect">
                                  <p:stCondLst>
                                    <p:cond delay="0"/>
                                  </p:stCondLst>
                                  <p:childTnLst>
                                    <p:animEffect transition="out" filter="blinds(horizontal)">
                                      <p:cBhvr>
                                        <p:cTn id="139" dur="500"/>
                                        <p:tgtEl>
                                          <p:spTgt spid="8"/>
                                        </p:tgtEl>
                                      </p:cBhvr>
                                    </p:animEffect>
                                    <p:set>
                                      <p:cBhvr>
                                        <p:cTn id="140" dur="1" fill="hold">
                                          <p:stCondLst>
                                            <p:cond delay="499"/>
                                          </p:stCondLst>
                                        </p:cTn>
                                        <p:tgtEl>
                                          <p:spTgt spid="8"/>
                                        </p:tgtEl>
                                        <p:attrNameLst>
                                          <p:attrName>style.visibility</p:attrName>
                                        </p:attrNameLst>
                                      </p:cBhvr>
                                      <p:to>
                                        <p:strVal val="hidden"/>
                                      </p:to>
                                    </p:set>
                                  </p:childTnLst>
                                </p:cTn>
                              </p:par>
                            </p:childTnLst>
                          </p:cTn>
                        </p:par>
                      </p:childTnLst>
                    </p:cTn>
                  </p:par>
                  <p:par>
                    <p:cTn id="141" fill="hold">
                      <p:stCondLst>
                        <p:cond delay="indefinite"/>
                      </p:stCondLst>
                      <p:childTnLst>
                        <p:par>
                          <p:cTn id="142" fill="hold">
                            <p:stCondLst>
                              <p:cond delay="0"/>
                            </p:stCondLst>
                            <p:childTnLst>
                              <p:par>
                                <p:cTn id="143" presetID="3" presetClass="entr" presetSubtype="10" fill="hold" grpId="0" nodeType="clickEffect">
                                  <p:stCondLst>
                                    <p:cond delay="0"/>
                                  </p:stCondLst>
                                  <p:childTnLst>
                                    <p:set>
                                      <p:cBhvr>
                                        <p:cTn id="144" dur="1" fill="hold">
                                          <p:stCondLst>
                                            <p:cond delay="0"/>
                                          </p:stCondLst>
                                        </p:cTn>
                                        <p:tgtEl>
                                          <p:spTgt spid="40"/>
                                        </p:tgtEl>
                                        <p:attrNameLst>
                                          <p:attrName>style.visibility</p:attrName>
                                        </p:attrNameLst>
                                      </p:cBhvr>
                                      <p:to>
                                        <p:strVal val="visible"/>
                                      </p:to>
                                    </p:set>
                                    <p:animEffect transition="in" filter="blinds(horizontal)">
                                      <p:cBhvr>
                                        <p:cTn id="145" dur="500"/>
                                        <p:tgtEl>
                                          <p:spTgt spid="40"/>
                                        </p:tgtEl>
                                      </p:cBhvr>
                                    </p:animEffect>
                                  </p:childTnLst>
                                </p:cTn>
                              </p:par>
                            </p:childTnLst>
                          </p:cTn>
                        </p:par>
                        <p:par>
                          <p:cTn id="146" fill="hold">
                            <p:stCondLst>
                              <p:cond delay="500"/>
                            </p:stCondLst>
                            <p:childTnLst>
                              <p:par>
                                <p:cTn id="147" presetID="3" presetClass="entr" presetSubtype="10" fill="hold" grpId="0" nodeType="afterEffect">
                                  <p:stCondLst>
                                    <p:cond delay="0"/>
                                  </p:stCondLst>
                                  <p:childTnLst>
                                    <p:set>
                                      <p:cBhvr>
                                        <p:cTn id="148" dur="1" fill="hold">
                                          <p:stCondLst>
                                            <p:cond delay="0"/>
                                          </p:stCondLst>
                                        </p:cTn>
                                        <p:tgtEl>
                                          <p:spTgt spid="41"/>
                                        </p:tgtEl>
                                        <p:attrNameLst>
                                          <p:attrName>style.visibility</p:attrName>
                                        </p:attrNameLst>
                                      </p:cBhvr>
                                      <p:to>
                                        <p:strVal val="visible"/>
                                      </p:to>
                                    </p:set>
                                    <p:animEffect transition="in" filter="blinds(horizontal)">
                                      <p:cBhvr>
                                        <p:cTn id="149" dur="500"/>
                                        <p:tgtEl>
                                          <p:spTgt spid="41"/>
                                        </p:tgtEl>
                                      </p:cBhvr>
                                    </p:animEffect>
                                  </p:childTnLst>
                                </p:cTn>
                              </p:par>
                            </p:childTnLst>
                          </p:cTn>
                        </p:par>
                      </p:childTnLst>
                    </p:cTn>
                  </p:par>
                  <p:par>
                    <p:cTn id="150" fill="hold">
                      <p:stCondLst>
                        <p:cond delay="indefinite"/>
                      </p:stCondLst>
                      <p:childTnLst>
                        <p:par>
                          <p:cTn id="151" fill="hold">
                            <p:stCondLst>
                              <p:cond delay="0"/>
                            </p:stCondLst>
                            <p:childTnLst>
                              <p:par>
                                <p:cTn id="152" presetID="10" presetClass="entr" presetSubtype="0" fill="hold" nodeType="clickEffect">
                                  <p:stCondLst>
                                    <p:cond delay="0"/>
                                  </p:stCondLst>
                                  <p:childTnLst>
                                    <p:set>
                                      <p:cBhvr>
                                        <p:cTn id="153" dur="1" fill="hold">
                                          <p:stCondLst>
                                            <p:cond delay="0"/>
                                          </p:stCondLst>
                                        </p:cTn>
                                        <p:tgtEl>
                                          <p:spTgt spid="2">
                                            <p:txEl>
                                              <p:pRg st="5" end="5"/>
                                            </p:txEl>
                                          </p:spTgt>
                                        </p:tgtEl>
                                        <p:attrNameLst>
                                          <p:attrName>style.visibility</p:attrName>
                                        </p:attrNameLst>
                                      </p:cBhvr>
                                      <p:to>
                                        <p:strVal val="visible"/>
                                      </p:to>
                                    </p:set>
                                    <p:animEffect transition="in" filter="fade">
                                      <p:cBhvr>
                                        <p:cTn id="154" dur="500"/>
                                        <p:tgtEl>
                                          <p:spTgt spid="2">
                                            <p:txEl>
                                              <p:pRg st="5" end="5"/>
                                            </p:txEl>
                                          </p:spTgt>
                                        </p:tgtEl>
                                      </p:cBhvr>
                                    </p:animEffect>
                                  </p:childTnLst>
                                </p:cTn>
                              </p:par>
                            </p:childTnLst>
                          </p:cTn>
                        </p:par>
                      </p:childTnLst>
                    </p:cTn>
                  </p:par>
                  <p:par>
                    <p:cTn id="155" fill="hold">
                      <p:stCondLst>
                        <p:cond delay="indefinite"/>
                      </p:stCondLst>
                      <p:childTnLst>
                        <p:par>
                          <p:cTn id="156" fill="hold">
                            <p:stCondLst>
                              <p:cond delay="0"/>
                            </p:stCondLst>
                            <p:childTnLst>
                              <p:par>
                                <p:cTn id="157" presetID="3" presetClass="entr" presetSubtype="10" fill="hold" nodeType="clickEffect">
                                  <p:stCondLst>
                                    <p:cond delay="0"/>
                                  </p:stCondLst>
                                  <p:childTnLst>
                                    <p:set>
                                      <p:cBhvr>
                                        <p:cTn id="158" dur="1" fill="hold">
                                          <p:stCondLst>
                                            <p:cond delay="0"/>
                                          </p:stCondLst>
                                        </p:cTn>
                                        <p:tgtEl>
                                          <p:spTgt spid="27"/>
                                        </p:tgtEl>
                                        <p:attrNameLst>
                                          <p:attrName>style.visibility</p:attrName>
                                        </p:attrNameLst>
                                      </p:cBhvr>
                                      <p:to>
                                        <p:strVal val="visible"/>
                                      </p:to>
                                    </p:set>
                                    <p:animEffect transition="in" filter="blinds(horizontal)">
                                      <p:cBhvr>
                                        <p:cTn id="159" dur="500"/>
                                        <p:tgtEl>
                                          <p:spTgt spid="27"/>
                                        </p:tgtEl>
                                      </p:cBhvr>
                                    </p:animEffect>
                                  </p:childTnLst>
                                </p:cTn>
                              </p:par>
                              <p:par>
                                <p:cTn id="160" presetID="3" presetClass="entr" presetSubtype="10" fill="hold" grpId="0" nodeType="withEffect">
                                  <p:stCondLst>
                                    <p:cond delay="0"/>
                                  </p:stCondLst>
                                  <p:childTnLst>
                                    <p:set>
                                      <p:cBhvr>
                                        <p:cTn id="161" dur="1" fill="hold">
                                          <p:stCondLst>
                                            <p:cond delay="0"/>
                                          </p:stCondLst>
                                        </p:cTn>
                                        <p:tgtEl>
                                          <p:spTgt spid="29"/>
                                        </p:tgtEl>
                                        <p:attrNameLst>
                                          <p:attrName>style.visibility</p:attrName>
                                        </p:attrNameLst>
                                      </p:cBhvr>
                                      <p:to>
                                        <p:strVal val="visible"/>
                                      </p:to>
                                    </p:set>
                                    <p:animEffect transition="in" filter="blinds(horizontal)">
                                      <p:cBhvr>
                                        <p:cTn id="162" dur="500"/>
                                        <p:tgtEl>
                                          <p:spTgt spid="29"/>
                                        </p:tgtEl>
                                      </p:cBhvr>
                                    </p:animEffect>
                                  </p:childTnLst>
                                </p:cTn>
                              </p:par>
                            </p:childTnLst>
                          </p:cTn>
                        </p:par>
                      </p:childTnLst>
                    </p:cTn>
                  </p:par>
                  <p:par>
                    <p:cTn id="163" fill="hold">
                      <p:stCondLst>
                        <p:cond delay="indefinite"/>
                      </p:stCondLst>
                      <p:childTnLst>
                        <p:par>
                          <p:cTn id="164" fill="hold">
                            <p:stCondLst>
                              <p:cond delay="0"/>
                            </p:stCondLst>
                            <p:childTnLst>
                              <p:par>
                                <p:cTn id="165" presetID="3" presetClass="entr" presetSubtype="10" fill="hold" grpId="0" nodeType="clickEffect">
                                  <p:stCondLst>
                                    <p:cond delay="0"/>
                                  </p:stCondLst>
                                  <p:childTnLst>
                                    <p:set>
                                      <p:cBhvr>
                                        <p:cTn id="166" dur="1" fill="hold">
                                          <p:stCondLst>
                                            <p:cond delay="0"/>
                                          </p:stCondLst>
                                        </p:cTn>
                                        <p:tgtEl>
                                          <p:spTgt spid="42"/>
                                        </p:tgtEl>
                                        <p:attrNameLst>
                                          <p:attrName>style.visibility</p:attrName>
                                        </p:attrNameLst>
                                      </p:cBhvr>
                                      <p:to>
                                        <p:strVal val="visible"/>
                                      </p:to>
                                    </p:set>
                                    <p:animEffect transition="in" filter="blinds(horizontal)">
                                      <p:cBhvr>
                                        <p:cTn id="167" dur="500"/>
                                        <p:tgtEl>
                                          <p:spTgt spid="42"/>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nodeType="clickEffect">
                                  <p:stCondLst>
                                    <p:cond delay="0"/>
                                  </p:stCondLst>
                                  <p:childTnLst>
                                    <p:set>
                                      <p:cBhvr>
                                        <p:cTn id="171" dur="1" fill="hold">
                                          <p:stCondLst>
                                            <p:cond delay="0"/>
                                          </p:stCondLst>
                                        </p:cTn>
                                        <p:tgtEl>
                                          <p:spTgt spid="2">
                                            <p:txEl>
                                              <p:pRg st="6" end="6"/>
                                            </p:txEl>
                                          </p:spTgt>
                                        </p:tgtEl>
                                        <p:attrNameLst>
                                          <p:attrName>style.visibility</p:attrName>
                                        </p:attrNameLst>
                                      </p:cBhvr>
                                      <p:to>
                                        <p:strVal val="visible"/>
                                      </p:to>
                                    </p:set>
                                    <p:animEffect transition="in" filter="fade">
                                      <p:cBhvr>
                                        <p:cTn id="172" dur="500"/>
                                        <p:tgtEl>
                                          <p:spTgt spid="2">
                                            <p:txEl>
                                              <p:pRg st="6" end="6"/>
                                            </p:txEl>
                                          </p:spTgt>
                                        </p:tgtEl>
                                      </p:cBhvr>
                                    </p:animEffect>
                                  </p:childTnLst>
                                </p:cTn>
                              </p:par>
                            </p:childTnLst>
                          </p:cTn>
                        </p:par>
                      </p:childTnLst>
                    </p:cTn>
                  </p:par>
                  <p:par>
                    <p:cTn id="173" fill="hold">
                      <p:stCondLst>
                        <p:cond delay="indefinite"/>
                      </p:stCondLst>
                      <p:childTnLst>
                        <p:par>
                          <p:cTn id="174" fill="hold">
                            <p:stCondLst>
                              <p:cond delay="0"/>
                            </p:stCondLst>
                            <p:childTnLst>
                              <p:par>
                                <p:cTn id="175" presetID="3" presetClass="entr" presetSubtype="10" fill="hold" nodeType="clickEffect">
                                  <p:stCondLst>
                                    <p:cond delay="0"/>
                                  </p:stCondLst>
                                  <p:childTnLst>
                                    <p:set>
                                      <p:cBhvr>
                                        <p:cTn id="176" dur="1" fill="hold">
                                          <p:stCondLst>
                                            <p:cond delay="0"/>
                                          </p:stCondLst>
                                        </p:cTn>
                                        <p:tgtEl>
                                          <p:spTgt spid="44"/>
                                        </p:tgtEl>
                                        <p:attrNameLst>
                                          <p:attrName>style.visibility</p:attrName>
                                        </p:attrNameLst>
                                      </p:cBhvr>
                                      <p:to>
                                        <p:strVal val="visible"/>
                                      </p:to>
                                    </p:set>
                                    <p:animEffect transition="in" filter="blinds(horizontal)">
                                      <p:cBhvr>
                                        <p:cTn id="177" dur="500"/>
                                        <p:tgtEl>
                                          <p:spTgt spid="44"/>
                                        </p:tgtEl>
                                      </p:cBhvr>
                                    </p:animEffect>
                                  </p:childTnLst>
                                </p:cTn>
                              </p:par>
                            </p:childTnLst>
                          </p:cTn>
                        </p:par>
                        <p:par>
                          <p:cTn id="178" fill="hold">
                            <p:stCondLst>
                              <p:cond delay="500"/>
                            </p:stCondLst>
                            <p:childTnLst>
                              <p:par>
                                <p:cTn id="179" presetID="3" presetClass="entr" presetSubtype="10" fill="hold" grpId="0" nodeType="afterEffect">
                                  <p:stCondLst>
                                    <p:cond delay="0"/>
                                  </p:stCondLst>
                                  <p:childTnLst>
                                    <p:set>
                                      <p:cBhvr>
                                        <p:cTn id="180" dur="1" fill="hold">
                                          <p:stCondLst>
                                            <p:cond delay="0"/>
                                          </p:stCondLst>
                                        </p:cTn>
                                        <p:tgtEl>
                                          <p:spTgt spid="45"/>
                                        </p:tgtEl>
                                        <p:attrNameLst>
                                          <p:attrName>style.visibility</p:attrName>
                                        </p:attrNameLst>
                                      </p:cBhvr>
                                      <p:to>
                                        <p:strVal val="visible"/>
                                      </p:to>
                                    </p:set>
                                    <p:animEffect transition="in" filter="blinds(horizontal)">
                                      <p:cBhvr>
                                        <p:cTn id="181" dur="500"/>
                                        <p:tgtEl>
                                          <p:spTgt spid="45"/>
                                        </p:tgtEl>
                                      </p:cBhvr>
                                    </p:animEffect>
                                  </p:childTnLst>
                                </p:cTn>
                              </p:par>
                              <p:par>
                                <p:cTn id="182" presetID="3" presetClass="entr" presetSubtype="10" fill="hold" grpId="0" nodeType="withEffect">
                                  <p:stCondLst>
                                    <p:cond delay="0"/>
                                  </p:stCondLst>
                                  <p:childTnLst>
                                    <p:set>
                                      <p:cBhvr>
                                        <p:cTn id="183" dur="1" fill="hold">
                                          <p:stCondLst>
                                            <p:cond delay="0"/>
                                          </p:stCondLst>
                                        </p:cTn>
                                        <p:tgtEl>
                                          <p:spTgt spid="46"/>
                                        </p:tgtEl>
                                        <p:attrNameLst>
                                          <p:attrName>style.visibility</p:attrName>
                                        </p:attrNameLst>
                                      </p:cBhvr>
                                      <p:to>
                                        <p:strVal val="visible"/>
                                      </p:to>
                                    </p:set>
                                    <p:animEffect transition="in" filter="blinds(horizontal)">
                                      <p:cBhvr>
                                        <p:cTn id="184" dur="500"/>
                                        <p:tgtEl>
                                          <p:spTgt spid="46"/>
                                        </p:tgtEl>
                                      </p:cBhvr>
                                    </p:animEffect>
                                  </p:childTnLst>
                                </p:cTn>
                              </p:par>
                            </p:childTnLst>
                          </p:cTn>
                        </p:par>
                      </p:childTnLst>
                    </p:cTn>
                  </p:par>
                  <p:par>
                    <p:cTn id="185" fill="hold">
                      <p:stCondLst>
                        <p:cond delay="indefinite"/>
                      </p:stCondLst>
                      <p:childTnLst>
                        <p:par>
                          <p:cTn id="186" fill="hold">
                            <p:stCondLst>
                              <p:cond delay="0"/>
                            </p:stCondLst>
                            <p:childTnLst>
                              <p:par>
                                <p:cTn id="187" presetID="3" presetClass="entr" presetSubtype="10" fill="hold" nodeType="clickEffect">
                                  <p:stCondLst>
                                    <p:cond delay="0"/>
                                  </p:stCondLst>
                                  <p:childTnLst>
                                    <p:set>
                                      <p:cBhvr>
                                        <p:cTn id="188" dur="1" fill="hold">
                                          <p:stCondLst>
                                            <p:cond delay="0"/>
                                          </p:stCondLst>
                                        </p:cTn>
                                        <p:tgtEl>
                                          <p:spTgt spid="28"/>
                                        </p:tgtEl>
                                        <p:attrNameLst>
                                          <p:attrName>style.visibility</p:attrName>
                                        </p:attrNameLst>
                                      </p:cBhvr>
                                      <p:to>
                                        <p:strVal val="visible"/>
                                      </p:to>
                                    </p:set>
                                    <p:animEffect transition="in" filter="blinds(horizontal)">
                                      <p:cBhvr>
                                        <p:cTn id="189" dur="500"/>
                                        <p:tgtEl>
                                          <p:spTgt spid="28"/>
                                        </p:tgtEl>
                                      </p:cBhvr>
                                    </p:animEffect>
                                  </p:childTnLst>
                                </p:cTn>
                              </p:par>
                              <p:par>
                                <p:cTn id="190" presetID="3" presetClass="entr" presetSubtype="10" fill="hold" grpId="0" nodeType="withEffect">
                                  <p:stCondLst>
                                    <p:cond delay="0"/>
                                  </p:stCondLst>
                                  <p:childTnLst>
                                    <p:set>
                                      <p:cBhvr>
                                        <p:cTn id="191" dur="1" fill="hold">
                                          <p:stCondLst>
                                            <p:cond delay="0"/>
                                          </p:stCondLst>
                                        </p:cTn>
                                        <p:tgtEl>
                                          <p:spTgt spid="30"/>
                                        </p:tgtEl>
                                        <p:attrNameLst>
                                          <p:attrName>style.visibility</p:attrName>
                                        </p:attrNameLst>
                                      </p:cBhvr>
                                      <p:to>
                                        <p:strVal val="visible"/>
                                      </p:to>
                                    </p:set>
                                    <p:animEffect transition="in" filter="blinds(horizontal)">
                                      <p:cBhvr>
                                        <p:cTn id="192" dur="500"/>
                                        <p:tgtEl>
                                          <p:spTgt spid="30"/>
                                        </p:tgtEl>
                                      </p:cBhvr>
                                    </p:animEffect>
                                  </p:childTnLst>
                                </p:cTn>
                              </p:par>
                            </p:childTnLst>
                          </p:cTn>
                        </p:par>
                      </p:childTnLst>
                    </p:cTn>
                  </p:par>
                  <p:par>
                    <p:cTn id="193" fill="hold">
                      <p:stCondLst>
                        <p:cond delay="indefinite"/>
                      </p:stCondLst>
                      <p:childTnLst>
                        <p:par>
                          <p:cTn id="194" fill="hold">
                            <p:stCondLst>
                              <p:cond delay="0"/>
                            </p:stCondLst>
                            <p:childTnLst>
                              <p:par>
                                <p:cTn id="195" presetID="3" presetClass="entr" presetSubtype="10" fill="hold" grpId="0" nodeType="clickEffect">
                                  <p:stCondLst>
                                    <p:cond delay="0"/>
                                  </p:stCondLst>
                                  <p:childTnLst>
                                    <p:set>
                                      <p:cBhvr>
                                        <p:cTn id="196" dur="1" fill="hold">
                                          <p:stCondLst>
                                            <p:cond delay="0"/>
                                          </p:stCondLst>
                                        </p:cTn>
                                        <p:tgtEl>
                                          <p:spTgt spid="43"/>
                                        </p:tgtEl>
                                        <p:attrNameLst>
                                          <p:attrName>style.visibility</p:attrName>
                                        </p:attrNameLst>
                                      </p:cBhvr>
                                      <p:to>
                                        <p:strVal val="visible"/>
                                      </p:to>
                                    </p:set>
                                    <p:animEffect transition="in" filter="blinds(horizontal)">
                                      <p:cBhvr>
                                        <p:cTn id="197" dur="500"/>
                                        <p:tgtEl>
                                          <p:spTgt spid="43"/>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nodeType="clickEffect">
                                  <p:stCondLst>
                                    <p:cond delay="0"/>
                                  </p:stCondLst>
                                  <p:childTnLst>
                                    <p:set>
                                      <p:cBhvr>
                                        <p:cTn id="201" dur="1" fill="hold">
                                          <p:stCondLst>
                                            <p:cond delay="0"/>
                                          </p:stCondLst>
                                        </p:cTn>
                                        <p:tgtEl>
                                          <p:spTgt spid="2">
                                            <p:txEl>
                                              <p:pRg st="7" end="7"/>
                                            </p:txEl>
                                          </p:spTgt>
                                        </p:tgtEl>
                                        <p:attrNameLst>
                                          <p:attrName>style.visibility</p:attrName>
                                        </p:attrNameLst>
                                      </p:cBhvr>
                                      <p:to>
                                        <p:strVal val="visible"/>
                                      </p:to>
                                    </p:set>
                                    <p:animEffect transition="in" filter="fade">
                                      <p:cBhvr>
                                        <p:cTn id="202" dur="500"/>
                                        <p:tgtEl>
                                          <p:spTgt spid="2">
                                            <p:txEl>
                                              <p:pRg st="7" end="7"/>
                                            </p:txEl>
                                          </p:spTgt>
                                        </p:tgtEl>
                                      </p:cBhvr>
                                    </p:animEffect>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nodeType="clickEffect">
                                  <p:stCondLst>
                                    <p:cond delay="0"/>
                                  </p:stCondLst>
                                  <p:childTnLst>
                                    <p:set>
                                      <p:cBhvr>
                                        <p:cTn id="206" dur="1" fill="hold">
                                          <p:stCondLst>
                                            <p:cond delay="0"/>
                                          </p:stCondLst>
                                        </p:cTn>
                                        <p:tgtEl>
                                          <p:spTgt spid="2">
                                            <p:txEl>
                                              <p:pRg st="8" end="8"/>
                                            </p:txEl>
                                          </p:spTgt>
                                        </p:tgtEl>
                                        <p:attrNameLst>
                                          <p:attrName>style.visibility</p:attrName>
                                        </p:attrNameLst>
                                      </p:cBhvr>
                                      <p:to>
                                        <p:strVal val="visible"/>
                                      </p:to>
                                    </p:set>
                                    <p:animEffect transition="in" filter="fade">
                                      <p:cBhvr>
                                        <p:cTn id="207" dur="500"/>
                                        <p:tgtEl>
                                          <p:spTgt spid="2">
                                            <p:txEl>
                                              <p:pRg st="8" end="8"/>
                                            </p:txEl>
                                          </p:spTgt>
                                        </p:tgtEl>
                                      </p:cBhvr>
                                    </p:animEffect>
                                  </p:childTnLst>
                                </p:cTn>
                              </p:par>
                            </p:childTnLst>
                          </p:cTn>
                        </p:par>
                      </p:childTnLst>
                    </p:cTn>
                  </p:par>
                  <p:par>
                    <p:cTn id="208" fill="hold">
                      <p:stCondLst>
                        <p:cond delay="indefinite"/>
                      </p:stCondLst>
                      <p:childTnLst>
                        <p:par>
                          <p:cTn id="209" fill="hold">
                            <p:stCondLst>
                              <p:cond delay="0"/>
                            </p:stCondLst>
                            <p:childTnLst>
                              <p:par>
                                <p:cTn id="210" presetID="1" presetClass="exit" presetSubtype="0" fill="hold" grpId="0" nodeType="clickEffect">
                                  <p:stCondLst>
                                    <p:cond delay="0"/>
                                  </p:stCondLst>
                                  <p:childTnLst>
                                    <p:set>
                                      <p:cBhvr>
                                        <p:cTn id="211" dur="1" fill="hold">
                                          <p:stCondLst>
                                            <p:cond delay="0"/>
                                          </p:stCondLst>
                                        </p:cTn>
                                        <p:tgtEl>
                                          <p:spTgt spid="2">
                                            <p:txEl>
                                              <p:pRg st="0" end="0"/>
                                            </p:txEl>
                                          </p:spTgt>
                                        </p:tgtEl>
                                        <p:attrNameLst>
                                          <p:attrName>style.visibility</p:attrName>
                                        </p:attrNameLst>
                                      </p:cBhvr>
                                      <p:to>
                                        <p:strVal val="hidden"/>
                                      </p:to>
                                    </p:set>
                                  </p:childTnLst>
                                </p:cTn>
                              </p:par>
                              <p:par>
                                <p:cTn id="212" presetID="1" presetClass="exit" presetSubtype="0" fill="hold" grpId="0" nodeType="withEffect">
                                  <p:stCondLst>
                                    <p:cond delay="0"/>
                                  </p:stCondLst>
                                  <p:childTnLst>
                                    <p:set>
                                      <p:cBhvr>
                                        <p:cTn id="213" dur="1" fill="hold">
                                          <p:stCondLst>
                                            <p:cond delay="0"/>
                                          </p:stCondLst>
                                        </p:cTn>
                                        <p:tgtEl>
                                          <p:spTgt spid="2">
                                            <p:txEl>
                                              <p:pRg st="1" end="1"/>
                                            </p:txEl>
                                          </p:spTgt>
                                        </p:tgtEl>
                                        <p:attrNameLst>
                                          <p:attrName>style.visibility</p:attrName>
                                        </p:attrNameLst>
                                      </p:cBhvr>
                                      <p:to>
                                        <p:strVal val="hidden"/>
                                      </p:to>
                                    </p:set>
                                  </p:childTnLst>
                                </p:cTn>
                              </p:par>
                              <p:par>
                                <p:cTn id="214" presetID="1" presetClass="exit" presetSubtype="0" fill="hold" grpId="0" nodeType="withEffect">
                                  <p:stCondLst>
                                    <p:cond delay="0"/>
                                  </p:stCondLst>
                                  <p:childTnLst>
                                    <p:set>
                                      <p:cBhvr>
                                        <p:cTn id="215" dur="1" fill="hold">
                                          <p:stCondLst>
                                            <p:cond delay="0"/>
                                          </p:stCondLst>
                                        </p:cTn>
                                        <p:tgtEl>
                                          <p:spTgt spid="2">
                                            <p:txEl>
                                              <p:pRg st="2" end="2"/>
                                            </p:txEl>
                                          </p:spTgt>
                                        </p:tgtEl>
                                        <p:attrNameLst>
                                          <p:attrName>style.visibility</p:attrName>
                                        </p:attrNameLst>
                                      </p:cBhvr>
                                      <p:to>
                                        <p:strVal val="hidden"/>
                                      </p:to>
                                    </p:set>
                                  </p:childTnLst>
                                </p:cTn>
                              </p:par>
                              <p:par>
                                <p:cTn id="216" presetID="1" presetClass="exit" presetSubtype="0" fill="hold" grpId="0" nodeType="withEffect">
                                  <p:stCondLst>
                                    <p:cond delay="0"/>
                                  </p:stCondLst>
                                  <p:childTnLst>
                                    <p:set>
                                      <p:cBhvr>
                                        <p:cTn id="217" dur="1" fill="hold">
                                          <p:stCondLst>
                                            <p:cond delay="0"/>
                                          </p:stCondLst>
                                        </p:cTn>
                                        <p:tgtEl>
                                          <p:spTgt spid="2">
                                            <p:txEl>
                                              <p:pRg st="3" end="3"/>
                                            </p:txEl>
                                          </p:spTgt>
                                        </p:tgtEl>
                                        <p:attrNameLst>
                                          <p:attrName>style.visibility</p:attrName>
                                        </p:attrNameLst>
                                      </p:cBhvr>
                                      <p:to>
                                        <p:strVal val="hidden"/>
                                      </p:to>
                                    </p:set>
                                  </p:childTnLst>
                                </p:cTn>
                              </p:par>
                              <p:par>
                                <p:cTn id="218" presetID="1" presetClass="exit" presetSubtype="0" fill="hold" grpId="0" nodeType="withEffect">
                                  <p:stCondLst>
                                    <p:cond delay="0"/>
                                  </p:stCondLst>
                                  <p:childTnLst>
                                    <p:set>
                                      <p:cBhvr>
                                        <p:cTn id="219" dur="1" fill="hold">
                                          <p:stCondLst>
                                            <p:cond delay="0"/>
                                          </p:stCondLst>
                                        </p:cTn>
                                        <p:tgtEl>
                                          <p:spTgt spid="2">
                                            <p:txEl>
                                              <p:pRg st="4" end="4"/>
                                            </p:txEl>
                                          </p:spTgt>
                                        </p:tgtEl>
                                        <p:attrNameLst>
                                          <p:attrName>style.visibility</p:attrName>
                                        </p:attrNameLst>
                                      </p:cBhvr>
                                      <p:to>
                                        <p:strVal val="hidden"/>
                                      </p:to>
                                    </p:set>
                                  </p:childTnLst>
                                </p:cTn>
                              </p:par>
                              <p:par>
                                <p:cTn id="220" presetID="1" presetClass="exit" presetSubtype="0" fill="hold" grpId="0" nodeType="withEffect">
                                  <p:stCondLst>
                                    <p:cond delay="0"/>
                                  </p:stCondLst>
                                  <p:childTnLst>
                                    <p:set>
                                      <p:cBhvr>
                                        <p:cTn id="221" dur="1" fill="hold">
                                          <p:stCondLst>
                                            <p:cond delay="0"/>
                                          </p:stCondLst>
                                        </p:cTn>
                                        <p:tgtEl>
                                          <p:spTgt spid="2">
                                            <p:txEl>
                                              <p:pRg st="5" end="5"/>
                                            </p:txEl>
                                          </p:spTgt>
                                        </p:tgtEl>
                                        <p:attrNameLst>
                                          <p:attrName>style.visibility</p:attrName>
                                        </p:attrNameLst>
                                      </p:cBhvr>
                                      <p:to>
                                        <p:strVal val="hidden"/>
                                      </p:to>
                                    </p:set>
                                  </p:childTnLst>
                                </p:cTn>
                              </p:par>
                              <p:par>
                                <p:cTn id="222" presetID="1" presetClass="exit" presetSubtype="0" fill="hold" grpId="0" nodeType="withEffect">
                                  <p:stCondLst>
                                    <p:cond delay="0"/>
                                  </p:stCondLst>
                                  <p:childTnLst>
                                    <p:set>
                                      <p:cBhvr>
                                        <p:cTn id="223" dur="1" fill="hold">
                                          <p:stCondLst>
                                            <p:cond delay="0"/>
                                          </p:stCondLst>
                                        </p:cTn>
                                        <p:tgtEl>
                                          <p:spTgt spid="2">
                                            <p:txEl>
                                              <p:pRg st="6" end="6"/>
                                            </p:txEl>
                                          </p:spTgt>
                                        </p:tgtEl>
                                        <p:attrNameLst>
                                          <p:attrName>style.visibility</p:attrName>
                                        </p:attrNameLst>
                                      </p:cBhvr>
                                      <p:to>
                                        <p:strVal val="hidden"/>
                                      </p:to>
                                    </p:set>
                                  </p:childTnLst>
                                </p:cTn>
                              </p:par>
                              <p:par>
                                <p:cTn id="224" presetID="1" presetClass="exit" presetSubtype="0" fill="hold" grpId="0" nodeType="withEffect">
                                  <p:stCondLst>
                                    <p:cond delay="0"/>
                                  </p:stCondLst>
                                  <p:childTnLst>
                                    <p:set>
                                      <p:cBhvr>
                                        <p:cTn id="225" dur="1" fill="hold">
                                          <p:stCondLst>
                                            <p:cond delay="0"/>
                                          </p:stCondLst>
                                        </p:cTn>
                                        <p:tgtEl>
                                          <p:spTgt spid="2">
                                            <p:txEl>
                                              <p:pRg st="7" end="7"/>
                                            </p:txEl>
                                          </p:spTgt>
                                        </p:tgtEl>
                                        <p:attrNameLst>
                                          <p:attrName>style.visibility</p:attrName>
                                        </p:attrNameLst>
                                      </p:cBhvr>
                                      <p:to>
                                        <p:strVal val="hidden"/>
                                      </p:to>
                                    </p:set>
                                  </p:childTnLst>
                                </p:cTn>
                              </p:par>
                              <p:par>
                                <p:cTn id="226" presetID="1" presetClass="exit" presetSubtype="0" fill="hold" grpId="0" nodeType="withEffect">
                                  <p:stCondLst>
                                    <p:cond delay="0"/>
                                  </p:stCondLst>
                                  <p:childTnLst>
                                    <p:set>
                                      <p:cBhvr>
                                        <p:cTn id="227" dur="1" fill="hold">
                                          <p:stCondLst>
                                            <p:cond delay="0"/>
                                          </p:stCondLst>
                                        </p:cTn>
                                        <p:tgtEl>
                                          <p:spTgt spid="2">
                                            <p:txEl>
                                              <p:pRg st="8" end="8"/>
                                            </p:txEl>
                                          </p:spTgt>
                                        </p:tgtEl>
                                        <p:attrNameLst>
                                          <p:attrName>style.visibility</p:attrName>
                                        </p:attrNameLst>
                                      </p:cBhvr>
                                      <p:to>
                                        <p:strVal val="hidden"/>
                                      </p:to>
                                    </p:set>
                                  </p:childTnLst>
                                </p:cTn>
                              </p:par>
                              <p:par>
                                <p:cTn id="228" presetID="1" presetClass="exit" presetSubtype="0" fill="hold" grpId="0" nodeType="withEffect">
                                  <p:stCondLst>
                                    <p:cond delay="0"/>
                                  </p:stCondLst>
                                  <p:childTnLst>
                                    <p:set>
                                      <p:cBhvr>
                                        <p:cTn id="229" dur="1" fill="hold">
                                          <p:stCondLst>
                                            <p:cond delay="0"/>
                                          </p:stCondLst>
                                        </p:cTn>
                                        <p:tgtEl>
                                          <p:spTgt spid="2">
                                            <p:bg/>
                                          </p:spTgt>
                                        </p:tgtEl>
                                        <p:attrNameLst>
                                          <p:attrName>style.visibility</p:attrName>
                                        </p:attrNameLst>
                                      </p:cBhvr>
                                      <p:to>
                                        <p:strVal val="hidden"/>
                                      </p:to>
                                    </p:set>
                                  </p:childTnLst>
                                </p:cTn>
                              </p:par>
                              <p:par>
                                <p:cTn id="230" presetID="10" presetClass="entr" presetSubtype="0" fill="hold" grpId="0" nodeType="withEffect">
                                  <p:stCondLst>
                                    <p:cond delay="0"/>
                                  </p:stCondLst>
                                  <p:childTnLst>
                                    <p:set>
                                      <p:cBhvr>
                                        <p:cTn id="231" dur="1" fill="hold">
                                          <p:stCondLst>
                                            <p:cond delay="0"/>
                                          </p:stCondLst>
                                        </p:cTn>
                                        <p:tgtEl>
                                          <p:spTgt spid="50"/>
                                        </p:tgtEl>
                                        <p:attrNameLst>
                                          <p:attrName>style.visibility</p:attrName>
                                        </p:attrNameLst>
                                      </p:cBhvr>
                                      <p:to>
                                        <p:strVal val="visible"/>
                                      </p:to>
                                    </p:set>
                                    <p:animEffect transition="in" filter="fade">
                                      <p:cBhvr>
                                        <p:cTn id="23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8" grpId="1" animBg="1"/>
      <p:bldP spid="9" grpId="0" animBg="1"/>
      <p:bldP spid="9" grpId="1" animBg="1"/>
      <p:bldP spid="19" grpId="0" animBg="1"/>
      <p:bldP spid="20" grpId="0" animBg="1"/>
      <p:bldP spid="21" grpId="0" animBg="1"/>
      <p:bldP spid="22" grpId="0" animBg="1"/>
      <p:bldP spid="23" grpId="0" animBg="1"/>
      <p:bldP spid="24" grpId="0" animBg="1"/>
      <p:bldP spid="29" grpId="0" animBg="1"/>
      <p:bldP spid="30" grpId="0" animBg="1"/>
      <p:bldP spid="31" grpId="0" animBg="1"/>
      <p:bldP spid="32" grpId="0" animBg="1"/>
      <p:bldP spid="33" grpId="0"/>
      <p:bldP spid="34" grpId="0" animBg="1"/>
      <p:bldP spid="35" grpId="0" animBg="1"/>
      <p:bldP spid="36" grpId="0"/>
      <p:bldP spid="37" grpId="0" animBg="1"/>
      <p:bldP spid="38" grpId="0" animBg="1"/>
      <p:bldP spid="39" grpId="0" animBg="1"/>
      <p:bldP spid="40" grpId="0" animBg="1"/>
      <p:bldP spid="41" grpId="0" animBg="1"/>
      <p:bldP spid="42" grpId="0" animBg="1"/>
      <p:bldP spid="43" grpId="0" animBg="1"/>
      <p:bldP spid="45" grpId="0" animBg="1"/>
      <p:bldP spid="46" grpId="0" animBg="1"/>
      <p:bldP spid="2" grpId="0" build="allAtOnce" animBg="1"/>
      <p:bldP spid="5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2" name="标题 1"/>
          <p:cNvSpPr txBox="1">
            <a:spLocks noGrp="1"/>
          </p:cNvSpPr>
          <p:nvPr>
            <p:ph type="title"/>
          </p:nvPr>
        </p:nvSpPr>
        <p:spPr>
          <a:prstGeom prst="rect">
            <a:avLst/>
          </a:prstGeom>
        </p:spPr>
        <p:txBody>
          <a:bodyPr/>
          <a:lstStyle/>
          <a:p>
            <a:r>
              <a:t>A*</a:t>
            </a:r>
            <a:r>
              <a:rPr>
                <a:latin typeface="+mn-lt"/>
                <a:ea typeface="+mn-ea"/>
                <a:cs typeface="+mn-cs"/>
                <a:sym typeface="Helvetica"/>
              </a:rPr>
              <a:t>搜索</a:t>
            </a:r>
          </a:p>
        </p:txBody>
      </p:sp>
      <p:sp>
        <p:nvSpPr>
          <p:cNvPr id="1774" name="灯片编号占位符 3"/>
          <p:cNvSpPr txBox="1">
            <a:spLocks noGrp="1"/>
          </p:cNvSpPr>
          <p:nvPr>
            <p:ph type="sldNum" sz="quarter" idx="2"/>
          </p:nvPr>
        </p:nvSpPr>
        <p:spPr>
          <a:xfrm>
            <a:off x="11095176" y="6414760"/>
            <a:ext cx="258624"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Calibri"/>
                <a:ea typeface="Calibri"/>
                <a:cs typeface="Calibri"/>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fld id="{86CB4B4D-7CA3-9044-876B-883B54F8677D}" type="slidenum">
              <a:rPr lang="en-US" altLang="zh-CN" smtClean="0"/>
              <a:pPr/>
              <a:t>68</a:t>
            </a:fld>
            <a:endParaRPr/>
          </a:p>
        </p:txBody>
      </p:sp>
      <p:sp>
        <p:nvSpPr>
          <p:cNvPr id="7" name="内容占位符 2"/>
          <p:cNvSpPr txBox="1">
            <a:spLocks/>
          </p:cNvSpPr>
          <p:nvPr/>
        </p:nvSpPr>
        <p:spPr>
          <a:xfrm>
            <a:off x="561975" y="1421342"/>
            <a:ext cx="7886700" cy="422910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Arial" panose="020B0604020202020204" pitchFamily="34" charset="0"/>
              <a:buChar char="•"/>
              <a:defRPr sz="2400" kern="1200">
                <a:solidFill>
                  <a:srgbClr val="003262"/>
                </a:solidFill>
                <a:latin typeface="+mn-lt"/>
                <a:ea typeface="+mn-ea"/>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000" kern="1200">
                <a:solidFill>
                  <a:srgbClr val="003262"/>
                </a:solidFill>
                <a:latin typeface="+mn-lt"/>
                <a:ea typeface="+mn-ea"/>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1800" kern="1200">
                <a:solidFill>
                  <a:srgbClr val="003262"/>
                </a:solidFill>
                <a:latin typeface="+mn-lt"/>
                <a:ea typeface="+mn-ea"/>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600" kern="1200">
                <a:solidFill>
                  <a:srgbClr val="003262"/>
                </a:solidFill>
                <a:latin typeface="+mn-lt"/>
                <a:ea typeface="+mn-ea"/>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600" kern="1200">
                <a:solidFill>
                  <a:srgbClr val="00326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smtClean="0">
                <a:solidFill>
                  <a:srgbClr val="0000FF"/>
                </a:solidFill>
                <a:latin typeface="Times New Roman" pitchFamily="18" charset="0"/>
                <a:cs typeface="Times New Roman" pitchFamily="18" charset="0"/>
              </a:rPr>
              <a:t>A*</a:t>
            </a:r>
            <a:r>
              <a:rPr lang="zh-CN" altLang="en-US" dirty="0" smtClean="0">
                <a:solidFill>
                  <a:srgbClr val="0000FF"/>
                </a:solidFill>
                <a:latin typeface="Times New Roman" pitchFamily="18" charset="0"/>
                <a:cs typeface="Times New Roman" pitchFamily="18" charset="0"/>
              </a:rPr>
              <a:t>搜索算法</a:t>
            </a:r>
            <a:r>
              <a:rPr lang="zh-CN" altLang="en-US" dirty="0" smtClean="0">
                <a:latin typeface="Times New Roman" pitchFamily="18" charset="0"/>
                <a:cs typeface="Times New Roman" pitchFamily="18" charset="0"/>
              </a:rPr>
              <a:t>（</a:t>
            </a:r>
            <a:r>
              <a:rPr lang="zh-CN" altLang="en-US" dirty="0" smtClean="0"/>
              <a:t>最佳图搜索算法）：</a:t>
            </a:r>
            <a:endParaRPr lang="en-US" altLang="zh-CN" dirty="0" smtClean="0"/>
          </a:p>
          <a:p>
            <a:pPr marL="0" indent="0">
              <a:lnSpc>
                <a:spcPct val="120000"/>
              </a:lnSpc>
              <a:buFont typeface="Arial" panose="020B0604020202020204" pitchFamily="34" charset="0"/>
              <a:buNone/>
            </a:pPr>
            <a:r>
              <a:rPr lang="zh-CN" altLang="en-US" dirty="0" smtClean="0"/>
              <a:t>    </a:t>
            </a:r>
            <a:r>
              <a:rPr lang="zh-CN" altLang="en-US" sz="2000" dirty="0" smtClean="0"/>
              <a:t>定义</a:t>
            </a:r>
            <a:r>
              <a:rPr lang="en-US" altLang="zh-CN" sz="2000" i="1" dirty="0" smtClean="0">
                <a:solidFill>
                  <a:srgbClr val="C00000"/>
                </a:solidFill>
                <a:latin typeface="Times New Roman" pitchFamily="18" charset="0"/>
                <a:cs typeface="Times New Roman" pitchFamily="18" charset="0"/>
              </a:rPr>
              <a:t>h*</a:t>
            </a:r>
            <a:r>
              <a:rPr lang="en-US" altLang="zh-CN" sz="2000" dirty="0" smtClean="0">
                <a:solidFill>
                  <a:srgbClr val="C00000"/>
                </a:solidFill>
                <a:latin typeface="Times New Roman" pitchFamily="18" charset="0"/>
                <a:cs typeface="Times New Roman" pitchFamily="18" charset="0"/>
              </a:rPr>
              <a:t>(</a:t>
            </a:r>
            <a:r>
              <a:rPr lang="en-US" altLang="zh-CN" sz="2000" i="1" dirty="0" smtClean="0">
                <a:solidFill>
                  <a:srgbClr val="C00000"/>
                </a:solidFill>
                <a:latin typeface="Times New Roman" pitchFamily="18" charset="0"/>
                <a:cs typeface="Times New Roman" pitchFamily="18" charset="0"/>
              </a:rPr>
              <a:t>n</a:t>
            </a:r>
            <a:r>
              <a:rPr lang="en-US" altLang="zh-CN" sz="2000" dirty="0" smtClean="0">
                <a:solidFill>
                  <a:srgbClr val="C00000"/>
                </a:solidFill>
                <a:latin typeface="Times New Roman" pitchFamily="18" charset="0"/>
                <a:cs typeface="Times New Roman" pitchFamily="18" charset="0"/>
              </a:rPr>
              <a:t>)</a:t>
            </a:r>
            <a:r>
              <a:rPr lang="zh-CN" altLang="en-US" sz="2000" dirty="0" smtClean="0">
                <a:solidFill>
                  <a:srgbClr val="003161"/>
                </a:solidFill>
                <a:latin typeface="Times New Roman" pitchFamily="18" charset="0"/>
                <a:cs typeface="Times New Roman" pitchFamily="18" charset="0"/>
              </a:rPr>
              <a:t>为状态</a:t>
            </a:r>
            <a:r>
              <a:rPr lang="en-US" altLang="zh-CN" sz="2000" dirty="0" smtClean="0">
                <a:solidFill>
                  <a:srgbClr val="003161"/>
                </a:solidFill>
                <a:latin typeface="Times New Roman" pitchFamily="18" charset="0"/>
                <a:cs typeface="Times New Roman" pitchFamily="18" charset="0"/>
              </a:rPr>
              <a:t>n</a:t>
            </a:r>
            <a:r>
              <a:rPr lang="zh-CN" altLang="en-US" sz="2000" dirty="0" smtClean="0">
                <a:solidFill>
                  <a:srgbClr val="003161"/>
                </a:solidFill>
                <a:latin typeface="Times New Roman" pitchFamily="18" charset="0"/>
                <a:cs typeface="Times New Roman" pitchFamily="18" charset="0"/>
              </a:rPr>
              <a:t>到目的状态的最优路径代价</a:t>
            </a:r>
            <a:r>
              <a:rPr lang="zh-CN" altLang="en-US" sz="2000" dirty="0" smtClean="0">
                <a:solidFill>
                  <a:srgbClr val="30637E"/>
                </a:solidFill>
                <a:latin typeface="Times New Roman" pitchFamily="18" charset="0"/>
                <a:cs typeface="Times New Roman" pitchFamily="18" charset="0"/>
              </a:rPr>
              <a:t>，</a:t>
            </a:r>
            <a:r>
              <a:rPr lang="zh-CN" altLang="en-US" sz="2000" dirty="0" smtClean="0">
                <a:solidFill>
                  <a:srgbClr val="003161"/>
                </a:solidFill>
                <a:latin typeface="Times New Roman" pitchFamily="18" charset="0"/>
                <a:cs typeface="Times New Roman" pitchFamily="18" charset="0"/>
              </a:rPr>
              <a:t>当</a:t>
            </a:r>
            <a:r>
              <a:rPr lang="en-US" altLang="zh-CN" sz="2000" dirty="0" smtClean="0">
                <a:solidFill>
                  <a:srgbClr val="003161"/>
                </a:solidFill>
                <a:latin typeface="Times New Roman" pitchFamily="18" charset="0"/>
                <a:cs typeface="Times New Roman" pitchFamily="18" charset="0"/>
              </a:rPr>
              <a:t>A</a:t>
            </a:r>
            <a:r>
              <a:rPr lang="zh-CN" altLang="en-US" sz="2000" dirty="0" smtClean="0">
                <a:solidFill>
                  <a:srgbClr val="003161"/>
                </a:solidFill>
                <a:latin typeface="Times New Roman" pitchFamily="18" charset="0"/>
                <a:cs typeface="Times New Roman" pitchFamily="18" charset="0"/>
              </a:rPr>
              <a:t>搜索算法的启发函数</a:t>
            </a:r>
            <a:r>
              <a:rPr lang="en-US" altLang="zh-CN" sz="2000" i="1" dirty="0" smtClean="0">
                <a:solidFill>
                  <a:srgbClr val="C00000"/>
                </a:solidFill>
                <a:latin typeface="Times New Roman" pitchFamily="18" charset="0"/>
                <a:cs typeface="Times New Roman" pitchFamily="18" charset="0"/>
              </a:rPr>
              <a:t>h</a:t>
            </a:r>
            <a:r>
              <a:rPr lang="en-US" altLang="zh-CN" sz="2000" dirty="0" smtClean="0">
                <a:solidFill>
                  <a:srgbClr val="C00000"/>
                </a:solidFill>
                <a:latin typeface="Times New Roman" pitchFamily="18" charset="0"/>
                <a:cs typeface="Times New Roman" pitchFamily="18" charset="0"/>
              </a:rPr>
              <a:t>(</a:t>
            </a:r>
            <a:r>
              <a:rPr lang="en-US" altLang="zh-CN" sz="2000" i="1" dirty="0" smtClean="0">
                <a:solidFill>
                  <a:srgbClr val="C00000"/>
                </a:solidFill>
                <a:latin typeface="Times New Roman" pitchFamily="18" charset="0"/>
                <a:cs typeface="Times New Roman" pitchFamily="18" charset="0"/>
              </a:rPr>
              <a:t>n</a:t>
            </a:r>
            <a:r>
              <a:rPr lang="en-US" altLang="zh-CN" sz="2000" dirty="0" smtClean="0">
                <a:solidFill>
                  <a:srgbClr val="C00000"/>
                </a:solidFill>
                <a:latin typeface="Times New Roman" pitchFamily="18" charset="0"/>
                <a:cs typeface="Times New Roman" pitchFamily="18" charset="0"/>
              </a:rPr>
              <a:t>)</a:t>
            </a:r>
            <a:r>
              <a:rPr lang="zh-CN" altLang="en-US" sz="2000" dirty="0" smtClean="0">
                <a:solidFill>
                  <a:srgbClr val="C00000"/>
                </a:solidFill>
                <a:latin typeface="Times New Roman" pitchFamily="18" charset="0"/>
                <a:cs typeface="Times New Roman" pitchFamily="18" charset="0"/>
              </a:rPr>
              <a:t>小于等于</a:t>
            </a:r>
            <a:r>
              <a:rPr lang="en-US" altLang="zh-CN" sz="2000" i="1" dirty="0" smtClean="0">
                <a:solidFill>
                  <a:srgbClr val="C00000"/>
                </a:solidFill>
                <a:latin typeface="Times New Roman" pitchFamily="18" charset="0"/>
                <a:cs typeface="Times New Roman" pitchFamily="18" charset="0"/>
              </a:rPr>
              <a:t>h*</a:t>
            </a:r>
            <a:r>
              <a:rPr lang="en-US" altLang="zh-CN" sz="2000" dirty="0" smtClean="0">
                <a:solidFill>
                  <a:srgbClr val="C00000"/>
                </a:solidFill>
                <a:latin typeface="Times New Roman" pitchFamily="18" charset="0"/>
                <a:cs typeface="Times New Roman" pitchFamily="18" charset="0"/>
              </a:rPr>
              <a:t>(</a:t>
            </a:r>
            <a:r>
              <a:rPr lang="en-US" altLang="zh-CN" sz="2000" i="1" dirty="0" smtClean="0">
                <a:solidFill>
                  <a:srgbClr val="C00000"/>
                </a:solidFill>
                <a:latin typeface="Times New Roman" pitchFamily="18" charset="0"/>
                <a:cs typeface="Times New Roman" pitchFamily="18" charset="0"/>
              </a:rPr>
              <a:t>n</a:t>
            </a:r>
            <a:r>
              <a:rPr lang="en-US" altLang="zh-CN" sz="2000" dirty="0" smtClean="0">
                <a:solidFill>
                  <a:srgbClr val="C00000"/>
                </a:solidFill>
                <a:latin typeface="Times New Roman" pitchFamily="18" charset="0"/>
                <a:cs typeface="Times New Roman" pitchFamily="18" charset="0"/>
              </a:rPr>
              <a:t>)</a:t>
            </a:r>
            <a:r>
              <a:rPr lang="zh-CN" altLang="en-US" sz="2000" dirty="0" smtClean="0">
                <a:solidFill>
                  <a:srgbClr val="003161"/>
                </a:solidFill>
                <a:latin typeface="Times New Roman" pitchFamily="18" charset="0"/>
                <a:cs typeface="Times New Roman" pitchFamily="18" charset="0"/>
              </a:rPr>
              <a:t>，即满足</a:t>
            </a:r>
            <a:endParaRPr lang="en-US" altLang="zh-CN" sz="2000" dirty="0" smtClean="0">
              <a:solidFill>
                <a:srgbClr val="003161"/>
              </a:solidFill>
              <a:latin typeface="Times New Roman" pitchFamily="18" charset="0"/>
              <a:cs typeface="Times New Roman" pitchFamily="18" charset="0"/>
            </a:endParaRPr>
          </a:p>
          <a:p>
            <a:endParaRPr lang="en-US" altLang="zh-CN" dirty="0" smtClean="0">
              <a:solidFill>
                <a:srgbClr val="C00000"/>
              </a:solidFill>
              <a:latin typeface="Times New Roman" pitchFamily="18" charset="0"/>
              <a:cs typeface="Times New Roman" pitchFamily="18" charset="0"/>
            </a:endParaRPr>
          </a:p>
          <a:p>
            <a:pPr marL="0" indent="0">
              <a:buFont typeface="Arial" panose="020B0604020202020204" pitchFamily="34" charset="0"/>
              <a:buNone/>
            </a:pPr>
            <a:r>
              <a:rPr lang="zh-CN" altLang="en-US" sz="2000" dirty="0" smtClean="0">
                <a:solidFill>
                  <a:srgbClr val="003161"/>
                </a:solidFill>
                <a:latin typeface="Times New Roman" pitchFamily="18" charset="0"/>
                <a:cs typeface="Times New Roman" pitchFamily="18" charset="0"/>
              </a:rPr>
              <a:t>时，被称为</a:t>
            </a:r>
            <a:r>
              <a:rPr lang="en-US" altLang="zh-CN" sz="2000" dirty="0" smtClean="0">
                <a:solidFill>
                  <a:srgbClr val="003161"/>
                </a:solidFill>
                <a:latin typeface="Times New Roman" pitchFamily="18" charset="0"/>
                <a:cs typeface="Times New Roman" pitchFamily="18" charset="0"/>
              </a:rPr>
              <a:t>A*</a:t>
            </a:r>
            <a:r>
              <a:rPr lang="zh-CN" altLang="en-US" sz="2000" dirty="0" smtClean="0">
                <a:solidFill>
                  <a:srgbClr val="003161"/>
                </a:solidFill>
                <a:latin typeface="Times New Roman" pitchFamily="18" charset="0"/>
                <a:cs typeface="Times New Roman" pitchFamily="18" charset="0"/>
              </a:rPr>
              <a:t>搜索算法。</a:t>
            </a:r>
            <a:endParaRPr lang="zh-CN" altLang="en-US" sz="2000" dirty="0">
              <a:solidFill>
                <a:srgbClr val="003161"/>
              </a:solidFill>
            </a:endParaRPr>
          </a:p>
        </p:txBody>
      </p:sp>
      <p:sp>
        <p:nvSpPr>
          <p:cNvPr id="8" name="矩形 7"/>
          <p:cNvSpPr/>
          <p:nvPr/>
        </p:nvSpPr>
        <p:spPr>
          <a:xfrm>
            <a:off x="2867216" y="2732639"/>
            <a:ext cx="3866992" cy="426335"/>
          </a:xfrm>
          <a:prstGeom prst="rect">
            <a:avLst/>
          </a:prstGeom>
        </p:spPr>
        <p:txBody>
          <a:bodyPr wrap="square">
            <a:spAutoFit/>
          </a:bodyPr>
          <a:lstStyle/>
          <a:p>
            <a:pPr algn="just">
              <a:lnSpc>
                <a:spcPct val="120000"/>
              </a:lnSpc>
              <a:buClr>
                <a:srgbClr val="003161"/>
              </a:buClr>
              <a:buSzPct val="70000"/>
            </a:pPr>
            <a:r>
              <a:rPr lang="en-US" altLang="zh-CN" sz="2000" i="1" dirty="0">
                <a:latin typeface="Times New Roman" pitchFamily="18" charset="0"/>
                <a:cs typeface="Times New Roman" pitchFamily="18" charset="0"/>
              </a:rPr>
              <a:t>h</a:t>
            </a:r>
            <a:r>
              <a:rPr lang="en-US" altLang="zh-CN" sz="2000" dirty="0">
                <a:latin typeface="Times New Roman" pitchFamily="18" charset="0"/>
                <a:cs typeface="Times New Roman" pitchFamily="18" charset="0"/>
              </a:rPr>
              <a:t>(</a:t>
            </a:r>
            <a:r>
              <a:rPr lang="en-US" altLang="zh-CN" sz="2000" i="1" dirty="0">
                <a:latin typeface="Times New Roman" pitchFamily="18" charset="0"/>
                <a:cs typeface="Times New Roman" pitchFamily="18" charset="0"/>
              </a:rPr>
              <a:t>n</a:t>
            </a:r>
            <a:r>
              <a:rPr lang="en-US" altLang="zh-CN" sz="2000" dirty="0" smtClean="0">
                <a:latin typeface="Times New Roman" pitchFamily="18" charset="0"/>
                <a:cs typeface="Times New Roman" pitchFamily="18" charset="0"/>
              </a:rPr>
              <a:t>) ≤ </a:t>
            </a:r>
            <a:r>
              <a:rPr lang="en-US" altLang="zh-CN" sz="2000" i="1" dirty="0" smtClean="0">
                <a:latin typeface="Times New Roman" pitchFamily="18" charset="0"/>
                <a:cs typeface="Times New Roman" pitchFamily="18" charset="0"/>
              </a:rPr>
              <a:t>h*</a:t>
            </a:r>
            <a:r>
              <a:rPr lang="en-US" altLang="zh-CN" sz="2000" dirty="0" smtClean="0">
                <a:latin typeface="Times New Roman" pitchFamily="18" charset="0"/>
                <a:cs typeface="Times New Roman" pitchFamily="18" charset="0"/>
              </a:rPr>
              <a:t>(</a:t>
            </a:r>
            <a:r>
              <a:rPr lang="en-US" altLang="zh-CN" sz="2000" i="1" dirty="0" smtClean="0">
                <a:latin typeface="Times New Roman" pitchFamily="18" charset="0"/>
                <a:cs typeface="Times New Roman" pitchFamily="18" charset="0"/>
              </a:rPr>
              <a:t>n</a:t>
            </a:r>
            <a:r>
              <a:rPr lang="en-US" altLang="zh-CN" sz="2000" dirty="0" smtClean="0">
                <a:latin typeface="Times New Roman" pitchFamily="18" charset="0"/>
                <a:cs typeface="Times New Roman" pitchFamily="18" charset="0"/>
              </a:rPr>
              <a:t>),    </a:t>
            </a:r>
            <a:r>
              <a:rPr lang="zh-CN" altLang="en-US" sz="2000" dirty="0" smtClean="0">
                <a:latin typeface="Times New Roman" pitchFamily="18" charset="0"/>
                <a:cs typeface="Times New Roman" pitchFamily="18" charset="0"/>
              </a:rPr>
              <a:t>对所有结点</a:t>
            </a:r>
            <a:r>
              <a:rPr lang="en-US" altLang="zh-CN" sz="2000" dirty="0" smtClean="0">
                <a:latin typeface="Times New Roman" pitchFamily="18" charset="0"/>
                <a:cs typeface="Times New Roman" pitchFamily="18" charset="0"/>
              </a:rPr>
              <a:t>n</a:t>
            </a:r>
            <a:endParaRPr lang="en-US" altLang="zh-CN" sz="2000" dirty="0">
              <a:latin typeface="Times New Roman" pitchFamily="18" charset="0"/>
              <a:cs typeface="Times New Roman" pitchFamily="18" charset="0"/>
            </a:endParaRPr>
          </a:p>
        </p:txBody>
      </p:sp>
      <p:sp>
        <p:nvSpPr>
          <p:cNvPr id="9" name="矩形 8"/>
          <p:cNvSpPr/>
          <p:nvPr/>
        </p:nvSpPr>
        <p:spPr>
          <a:xfrm>
            <a:off x="685990" y="3890665"/>
            <a:ext cx="7984674" cy="757130"/>
          </a:xfrm>
          <a:prstGeom prst="rect">
            <a:avLst/>
          </a:prstGeom>
        </p:spPr>
        <p:txBody>
          <a:bodyPr wrap="square">
            <a:spAutoFit/>
          </a:bodyPr>
          <a:lstStyle/>
          <a:p>
            <a:pPr marL="285750" indent="-285750">
              <a:lnSpc>
                <a:spcPct val="120000"/>
              </a:lnSpc>
              <a:buFont typeface="Arial" pitchFamily="34" charset="0"/>
              <a:buChar char="•"/>
            </a:pPr>
            <a:r>
              <a:rPr lang="zh-CN" altLang="en-US" dirty="0">
                <a:solidFill>
                  <a:srgbClr val="0000FF"/>
                </a:solidFill>
              </a:rPr>
              <a:t>如果某一问题有解，那么利用</a:t>
            </a:r>
            <a:r>
              <a:rPr lang="en-US" altLang="zh-CN" dirty="0">
                <a:solidFill>
                  <a:srgbClr val="0000FF"/>
                </a:solidFill>
              </a:rPr>
              <a:t>A*</a:t>
            </a:r>
            <a:r>
              <a:rPr lang="zh-CN" altLang="en-US" dirty="0">
                <a:solidFill>
                  <a:srgbClr val="0000FF"/>
                </a:solidFill>
              </a:rPr>
              <a:t>搜索算法对该问题进行搜索则一定能搜索到解，并且一定能搜索到最优的</a:t>
            </a:r>
            <a:r>
              <a:rPr lang="zh-CN" altLang="en-US" dirty="0" smtClean="0">
                <a:solidFill>
                  <a:srgbClr val="0000FF"/>
                </a:solidFill>
              </a:rPr>
              <a:t>解</a:t>
            </a:r>
            <a:r>
              <a:rPr lang="zh-CN" altLang="en-US" dirty="0">
                <a:solidFill>
                  <a:srgbClr val="0000FF"/>
                </a:solidFill>
              </a:rPr>
              <a:t>。</a:t>
            </a:r>
          </a:p>
        </p:txBody>
      </p:sp>
      <p:sp>
        <p:nvSpPr>
          <p:cNvPr id="10" name="矩形 9"/>
          <p:cNvSpPr/>
          <p:nvPr/>
        </p:nvSpPr>
        <p:spPr>
          <a:xfrm>
            <a:off x="685990" y="4879496"/>
            <a:ext cx="7984674" cy="757130"/>
          </a:xfrm>
          <a:prstGeom prst="rect">
            <a:avLst/>
          </a:prstGeom>
        </p:spPr>
        <p:txBody>
          <a:bodyPr wrap="square">
            <a:spAutoFit/>
          </a:bodyPr>
          <a:lstStyle/>
          <a:p>
            <a:pPr marL="285750" indent="-285750">
              <a:lnSpc>
                <a:spcPct val="120000"/>
              </a:lnSpc>
              <a:buFont typeface="Arial" pitchFamily="34" charset="0"/>
              <a:buChar char="•"/>
            </a:pPr>
            <a:r>
              <a:rPr lang="zh-CN" altLang="en-US" dirty="0" smtClean="0"/>
              <a:t>八</a:t>
            </a:r>
            <a:r>
              <a:rPr lang="zh-CN" altLang="en-US" dirty="0" smtClean="0"/>
              <a:t>数码问题中</a:t>
            </a:r>
            <a:r>
              <a:rPr lang="zh-CN" altLang="en-US" dirty="0" smtClean="0"/>
              <a:t>定义</a:t>
            </a:r>
            <a:r>
              <a:rPr lang="en-US" altLang="zh-CN" i="1" dirty="0" smtClean="0">
                <a:latin typeface="Times New Roman" pitchFamily="18" charset="0"/>
                <a:cs typeface="Times New Roman" pitchFamily="18" charset="0"/>
              </a:rPr>
              <a:t>h</a:t>
            </a:r>
            <a:r>
              <a:rPr lang="en-US" altLang="zh-CN" dirty="0" smtClean="0">
                <a:latin typeface="Times New Roman" pitchFamily="18" charset="0"/>
                <a:cs typeface="Times New Roman" pitchFamily="18" charset="0"/>
              </a:rPr>
              <a:t>(</a:t>
            </a:r>
            <a:r>
              <a:rPr lang="en-US" altLang="zh-CN" i="1" dirty="0" smtClean="0">
                <a:latin typeface="Times New Roman" pitchFamily="18" charset="0"/>
                <a:cs typeface="Times New Roman" pitchFamily="18" charset="0"/>
              </a:rPr>
              <a:t>n</a:t>
            </a:r>
            <a:r>
              <a:rPr lang="en-US" altLang="zh-CN" dirty="0">
                <a:latin typeface="Times New Roman" pitchFamily="18" charset="0"/>
                <a:cs typeface="Times New Roman" pitchFamily="18" charset="0"/>
              </a:rPr>
              <a:t>) </a:t>
            </a:r>
            <a:r>
              <a:rPr lang="zh-CN" altLang="en-US" dirty="0">
                <a:latin typeface="Times New Roman" pitchFamily="18" charset="0"/>
                <a:cs typeface="Times New Roman" pitchFamily="18" charset="0"/>
              </a:rPr>
              <a:t>表示节点 </a:t>
            </a:r>
            <a:r>
              <a:rPr lang="en-US" altLang="zh-CN" dirty="0">
                <a:latin typeface="Times New Roman" pitchFamily="18" charset="0"/>
                <a:cs typeface="Times New Roman" pitchFamily="18" charset="0"/>
              </a:rPr>
              <a:t>n </a:t>
            </a:r>
            <a:r>
              <a:rPr lang="zh-CN" altLang="en-US" dirty="0">
                <a:latin typeface="Times New Roman" pitchFamily="18" charset="0"/>
                <a:cs typeface="Times New Roman" pitchFamily="18" charset="0"/>
              </a:rPr>
              <a:t>与目标棋局不相同的位数</a:t>
            </a:r>
            <a:r>
              <a:rPr lang="zh-CN" altLang="en-US" dirty="0" smtClean="0">
                <a:latin typeface="Times New Roman" pitchFamily="18" charset="0"/>
                <a:cs typeface="Times New Roman" pitchFamily="18" charset="0"/>
              </a:rPr>
              <a:t>（</a:t>
            </a:r>
            <a:r>
              <a:rPr lang="zh-CN" altLang="en-US" dirty="0">
                <a:latin typeface="Times New Roman" pitchFamily="18" charset="0"/>
                <a:cs typeface="Times New Roman" pitchFamily="18" charset="0"/>
              </a:rPr>
              <a:t>不</a:t>
            </a:r>
            <a:r>
              <a:rPr lang="zh-CN" altLang="en-US" dirty="0" smtClean="0">
                <a:latin typeface="Times New Roman" pitchFamily="18" charset="0"/>
                <a:cs typeface="Times New Roman" pitchFamily="18" charset="0"/>
              </a:rPr>
              <a:t>包括空格，</a:t>
            </a:r>
            <a:r>
              <a:rPr lang="zh-CN" altLang="en-US" dirty="0" smtClean="0">
                <a:latin typeface="Times New Roman" pitchFamily="18" charset="0"/>
                <a:cs typeface="Times New Roman" pitchFamily="18" charset="0"/>
              </a:rPr>
              <a:t>满足</a:t>
            </a:r>
            <a:r>
              <a:rPr lang="zh-CN" altLang="en-US" dirty="0" smtClean="0">
                <a:latin typeface="Times New Roman" pitchFamily="18" charset="0"/>
                <a:cs typeface="Times New Roman" pitchFamily="18" charset="0"/>
              </a:rPr>
              <a:t>上述条件，因此其</a:t>
            </a:r>
            <a:r>
              <a:rPr lang="en-US" altLang="zh-CN" dirty="0" smtClean="0"/>
              <a:t>A</a:t>
            </a:r>
            <a:r>
              <a:rPr lang="zh-CN" altLang="en-US" dirty="0"/>
              <a:t>搜索树也是</a:t>
            </a:r>
            <a:r>
              <a:rPr lang="en-US" altLang="zh-CN" dirty="0"/>
              <a:t>A*</a:t>
            </a:r>
            <a:r>
              <a:rPr lang="zh-CN" altLang="en-US" dirty="0" smtClean="0"/>
              <a:t>搜索树，所得解路径为最优解路径。</a:t>
            </a:r>
            <a:endParaRPr lang="zh-CN" altLang="en-US" dirty="0"/>
          </a:p>
        </p:txBody>
      </p:sp>
    </p:spTree>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3" end="3"/>
                                            </p:txEl>
                                          </p:spTgt>
                                        </p:tgtEl>
                                        <p:attrNameLst>
                                          <p:attrName>style.visibility</p:attrName>
                                        </p:attrNameLst>
                                      </p:cBhvr>
                                      <p:to>
                                        <p:strVal val="visible"/>
                                      </p:to>
                                    </p:set>
                                    <p:animEffect transition="in" filter="fade">
                                      <p:cBhvr>
                                        <p:cTn id="13" dur="500"/>
                                        <p:tgtEl>
                                          <p:spTgt spid="7">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fade">
                                      <p:cBhvr>
                                        <p:cTn id="21" dur="500"/>
                                        <p:tgtEl>
                                          <p:spTgt spid="9">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xEl>
                                              <p:pRg st="0" end="0"/>
                                            </p:txEl>
                                          </p:spTgt>
                                        </p:tgtEl>
                                        <p:attrNameLst>
                                          <p:attrName>style.visibility</p:attrName>
                                        </p:attrNameLst>
                                      </p:cBhvr>
                                      <p:to>
                                        <p:strVal val="visible"/>
                                      </p:to>
                                    </p:set>
                                    <p:animEffect transition="in" filter="fade">
                                      <p:cBhvr>
                                        <p:cTn id="26"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9" name="标题 1"/>
          <p:cNvSpPr txBox="1">
            <a:spLocks noGrp="1"/>
          </p:cNvSpPr>
          <p:nvPr>
            <p:ph type="title"/>
          </p:nvPr>
        </p:nvSpPr>
        <p:spPr>
          <a:prstGeom prst="rect">
            <a:avLst/>
          </a:prstGeom>
        </p:spPr>
        <p:txBody>
          <a:bodyPr/>
          <a:lstStyle/>
          <a:p>
            <a:r>
              <a:t>A*</a:t>
            </a:r>
            <a:r>
              <a:rPr>
                <a:latin typeface="+mn-lt"/>
                <a:ea typeface="+mn-ea"/>
                <a:cs typeface="+mn-cs"/>
                <a:sym typeface="Helvetica"/>
              </a:rPr>
              <a:t>搜索的最优性条件</a:t>
            </a:r>
          </a:p>
        </p:txBody>
      </p:sp>
      <mc:AlternateContent xmlns:mc="http://schemas.openxmlformats.org/markup-compatibility/2006" xmlns:a14="http://schemas.microsoft.com/office/drawing/2010/main">
        <mc:Choice Requires="a14">
          <p:sp>
            <p:nvSpPr>
              <p:cNvPr id="1780" name="内容占位符 2"/>
              <p:cNvSpPr txBox="1">
                <a:spLocks noGrp="1"/>
              </p:cNvSpPr>
              <p:nvPr>
                <p:ph type="body" idx="1"/>
              </p:nvPr>
            </p:nvSpPr>
            <p:spPr>
              <a:prstGeom prst="rect">
                <a:avLst/>
              </a:prstGeom>
            </p:spPr>
            <p:txBody>
              <a:bodyPr/>
              <a:lstStyle/>
              <a:p>
                <a:pPr>
                  <a:defRPr>
                    <a:solidFill>
                      <a:srgbClr val="C00000"/>
                    </a:solidFill>
                  </a:defRPr>
                </a:pPr>
                <a:r>
                  <a:rPr lang="zh-CN" altLang="en-US" dirty="0">
                    <a:latin typeface="+mn-lt"/>
                    <a:ea typeface="+mn-ea"/>
                    <a:cs typeface="+mn-cs"/>
                    <a:sym typeface="Helvetica"/>
                  </a:rPr>
                  <a:t>启发函数的可采纳性（</a:t>
                </a:r>
                <a:r>
                  <a:rPr lang="en" dirty="0" err="1"/>
                  <a:t>Admissibility</a:t>
                </a:r>
                <a:r>
                  <a:rPr lang="en" dirty="0"/>
                  <a:t>)</a:t>
                </a:r>
                <a:r>
                  <a:rPr lang="en" dirty="0">
                    <a:solidFill>
                      <a:srgbClr val="000000"/>
                    </a:solidFill>
                    <a:latin typeface="+mn-lt"/>
                    <a:ea typeface="+mn-ea"/>
                    <a:cs typeface="+mn-cs"/>
                    <a:sym typeface="Helvetica"/>
                  </a:rPr>
                  <a:t>：</a:t>
                </a:r>
              </a:p>
              <a:p>
                <a:pPr marL="0" lvl="1" indent="342900">
                  <a:spcBef>
                    <a:spcPts val="375"/>
                  </a:spcBef>
                  <a:buNone/>
                  <a:defRPr sz="2400" i="1">
                    <a:latin typeface="Times New Roman"/>
                    <a:ea typeface="Times New Roman"/>
                    <a:cs typeface="Times New Roman"/>
                    <a:sym typeface="Times New Roman"/>
                  </a:defRPr>
                </a:pPr>
                <a:endParaRPr lang="en" dirty="0">
                  <a:solidFill>
                    <a:srgbClr val="000000"/>
                  </a:solidFill>
                  <a:latin typeface="Times New Roman"/>
                  <a:cs typeface="Times New Roman"/>
                  <a:sym typeface="Helvetica"/>
                </a:endParaRPr>
              </a:p>
              <a:p>
                <a:pPr marL="0" lvl="1" indent="342900">
                  <a:spcBef>
                    <a:spcPts val="375"/>
                  </a:spcBef>
                  <a:buNone/>
                  <a:defRPr sz="2400" i="1">
                    <a:latin typeface="Times New Roman"/>
                    <a:ea typeface="Times New Roman"/>
                    <a:cs typeface="Times New Roman"/>
                    <a:sym typeface="Times New Roman"/>
                  </a:defRPr>
                </a:pPr>
                <a14:m>
                  <m:oMathPara xmlns:m="http://schemas.openxmlformats.org/officeDocument/2006/math">
                    <m:oMathParaPr>
                      <m:jc m:val="center"/>
                    </m:oMathParaPr>
                    <m:oMath xmlns:m="http://schemas.openxmlformats.org/officeDocument/2006/math">
                      <m:r>
                        <a:rPr lang="en" altLang="zh-CN" i="1" dirty="0">
                          <a:solidFill>
                            <a:srgbClr val="000000"/>
                          </a:solidFill>
                          <a:latin typeface="Cambria Math" panose="02040503050406030204" pitchFamily="18" charset="0"/>
                          <a:sym typeface="Helvetica"/>
                        </a:rPr>
                        <m:t>h</m:t>
                      </m:r>
                      <m:d>
                        <m:dPr>
                          <m:ctrlPr>
                            <a:rPr lang="en" altLang="zh-CN" b="0" i="1" dirty="0" smtClean="0">
                              <a:solidFill>
                                <a:srgbClr val="000000"/>
                              </a:solidFill>
                              <a:latin typeface="Cambria Math" panose="02040503050406030204" pitchFamily="18" charset="0"/>
                              <a:sym typeface="Helvetica"/>
                            </a:rPr>
                          </m:ctrlPr>
                        </m:dPr>
                        <m:e>
                          <m:r>
                            <a:rPr lang="en-US" altLang="zh-CN" b="0" i="1" dirty="0" smtClean="0">
                              <a:solidFill>
                                <a:srgbClr val="000000"/>
                              </a:solidFill>
                              <a:latin typeface="Cambria Math" panose="02040503050406030204" pitchFamily="18" charset="0"/>
                              <a:sym typeface="Helvetica"/>
                            </a:rPr>
                            <m:t>𝑛</m:t>
                          </m:r>
                        </m:e>
                      </m:d>
                      <m:r>
                        <a:rPr lang="en-US" altLang="zh-CN" b="0" i="1" dirty="0" smtClean="0">
                          <a:solidFill>
                            <a:srgbClr val="000000"/>
                          </a:solidFill>
                          <a:latin typeface="Cambria Math" panose="02040503050406030204" pitchFamily="18" charset="0"/>
                          <a:sym typeface="Helvetica"/>
                        </a:rPr>
                        <m:t>≤</m:t>
                      </m:r>
                      <m:sSup>
                        <m:sSupPr>
                          <m:ctrlPr>
                            <a:rPr lang="en-US" altLang="zh-CN" b="0" i="1" dirty="0" smtClean="0">
                              <a:solidFill>
                                <a:srgbClr val="000000"/>
                              </a:solidFill>
                              <a:latin typeface="Cambria Math" panose="02040503050406030204" pitchFamily="18" charset="0"/>
                              <a:sym typeface="Helvetica"/>
                            </a:rPr>
                          </m:ctrlPr>
                        </m:sSupPr>
                        <m:e>
                          <m:r>
                            <a:rPr lang="en-US" altLang="zh-CN" b="0" i="1" dirty="0" smtClean="0">
                              <a:solidFill>
                                <a:srgbClr val="000000"/>
                              </a:solidFill>
                              <a:latin typeface="Cambria Math" panose="02040503050406030204" pitchFamily="18" charset="0"/>
                              <a:sym typeface="Helvetica"/>
                            </a:rPr>
                            <m:t>h</m:t>
                          </m:r>
                        </m:e>
                        <m:sup>
                          <m:r>
                            <a:rPr lang="en-US" altLang="zh-CN" b="0" i="1" dirty="0" smtClean="0">
                              <a:solidFill>
                                <a:srgbClr val="000000"/>
                              </a:solidFill>
                              <a:latin typeface="Cambria Math" panose="02040503050406030204" pitchFamily="18" charset="0"/>
                              <a:sym typeface="Helvetica"/>
                            </a:rPr>
                            <m:t>∗</m:t>
                          </m:r>
                        </m:sup>
                      </m:sSup>
                      <m:r>
                        <a:rPr lang="en-US" altLang="zh-CN" b="0" i="1" dirty="0" smtClean="0">
                          <a:solidFill>
                            <a:srgbClr val="000000"/>
                          </a:solidFill>
                          <a:latin typeface="Cambria Math" panose="02040503050406030204" pitchFamily="18" charset="0"/>
                          <a:sym typeface="Helvetica"/>
                        </a:rPr>
                        <m:t>(</m:t>
                      </m:r>
                      <m:r>
                        <a:rPr lang="en-US" altLang="zh-CN" b="0" i="1" dirty="0" smtClean="0">
                          <a:solidFill>
                            <a:srgbClr val="000000"/>
                          </a:solidFill>
                          <a:latin typeface="Cambria Math" panose="02040503050406030204" pitchFamily="18" charset="0"/>
                          <a:sym typeface="Helvetica"/>
                        </a:rPr>
                        <m:t>𝑛</m:t>
                      </m:r>
                      <m:r>
                        <a:rPr lang="en-US" altLang="zh-CN" b="0" i="1" dirty="0" smtClean="0">
                          <a:solidFill>
                            <a:srgbClr val="000000"/>
                          </a:solidFill>
                          <a:latin typeface="Cambria Math" panose="02040503050406030204" pitchFamily="18" charset="0"/>
                          <a:sym typeface="Helvetica"/>
                        </a:rPr>
                        <m:t>)</m:t>
                      </m:r>
                    </m:oMath>
                  </m:oMathPara>
                </a14:m>
                <a:endParaRPr i="1" dirty="0">
                  <a:solidFill>
                    <a:srgbClr val="000000"/>
                  </a:solidFill>
                  <a:sym typeface="Helvetica"/>
                </a:endParaRPr>
              </a:p>
            </p:txBody>
          </p:sp>
        </mc:Choice>
        <mc:Fallback xmlns="">
          <p:sp>
            <p:nvSpPr>
              <p:cNvPr id="1780" name="内容占位符 2"/>
              <p:cNvSpPr txBox="1">
                <a:spLocks noGrp="1" noRot="1" noChangeAspect="1" noMove="1" noResize="1" noEditPoints="1" noAdjustHandles="1" noChangeArrowheads="1" noChangeShapeType="1" noTextEdit="1"/>
              </p:cNvSpPr>
              <p:nvPr>
                <p:ph type="body" idx="1"/>
              </p:nvPr>
            </p:nvSpPr>
            <p:spPr>
              <a:prstGeom prst="rect">
                <a:avLst/>
              </a:prstGeom>
              <a:blipFill>
                <a:blip r:embed="rId3"/>
                <a:stretch>
                  <a:fillRect l="-965" t="-1497"/>
                </a:stretch>
              </a:blipFill>
            </p:spPr>
            <p:txBody>
              <a:bodyPr/>
              <a:lstStyle/>
              <a:p>
                <a:r>
                  <a:rPr lang="zh-CN" altLang="en-US">
                    <a:noFill/>
                  </a:rPr>
                  <a:t> </a:t>
                </a:r>
              </a:p>
            </p:txBody>
          </p:sp>
        </mc:Fallback>
      </mc:AlternateContent>
      <p:sp>
        <p:nvSpPr>
          <p:cNvPr id="1781" name="灯片编号占位符 3"/>
          <p:cNvSpPr txBox="1">
            <a:spLocks noGrp="1"/>
          </p:cNvSpPr>
          <p:nvPr>
            <p:ph type="sldNum" sz="quarter" idx="2"/>
          </p:nvPr>
        </p:nvSpPr>
        <p:spPr>
          <a:xfrm>
            <a:off x="11095176" y="6414760"/>
            <a:ext cx="258624"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Calibri"/>
                <a:ea typeface="Calibri"/>
                <a:cs typeface="Calibri"/>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fld id="{86CB4B4D-7CA3-9044-876B-883B54F8677D}" type="slidenum">
              <a:rPr lang="en-US" altLang="zh-CN" smtClean="0"/>
              <a:pPr/>
              <a:t>69</a:t>
            </a:fld>
            <a:endParaRPr/>
          </a:p>
        </p:txBody>
      </p:sp>
      <p:pic>
        <p:nvPicPr>
          <p:cNvPr id="1782" name="Picture 2" descr="Picture 2"/>
          <p:cNvPicPr>
            <a:picLocks noChangeAspect="1"/>
          </p:cNvPicPr>
          <p:nvPr/>
        </p:nvPicPr>
        <p:blipFill>
          <a:blip r:embed="rId4"/>
          <a:srcRect r="49100"/>
          <a:stretch>
            <a:fillRect/>
          </a:stretch>
        </p:blipFill>
        <p:spPr>
          <a:xfrm>
            <a:off x="2088302" y="3111688"/>
            <a:ext cx="1694145" cy="2089940"/>
          </a:xfrm>
          <a:prstGeom prst="rect">
            <a:avLst/>
          </a:prstGeom>
          <a:ln w="12700">
            <a:miter lim="400000"/>
          </a:ln>
        </p:spPr>
      </p:pic>
      <p:sp>
        <p:nvSpPr>
          <p:cNvPr id="1783" name="文本框 4"/>
          <p:cNvSpPr txBox="1"/>
          <p:nvPr/>
        </p:nvSpPr>
        <p:spPr>
          <a:xfrm>
            <a:off x="4181904" y="2957651"/>
            <a:ext cx="3923074" cy="220347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rIns="34289" anchor="ctr">
            <a:normAutofit fontScale="85000" lnSpcReduction="20000"/>
          </a:bodyPr>
          <a:lstStyle/>
          <a:p>
            <a:pPr>
              <a:lnSpc>
                <a:spcPct val="150000"/>
              </a:lnSpc>
              <a:spcBef>
                <a:spcPts val="450"/>
              </a:spcBef>
              <a:defRPr sz="2400">
                <a:solidFill>
                  <a:srgbClr val="003262"/>
                </a:solidFill>
                <a:latin typeface="+mn-lt"/>
                <a:ea typeface="+mn-ea"/>
                <a:cs typeface="+mn-cs"/>
                <a:sym typeface="Helvetica"/>
              </a:defRPr>
            </a:pPr>
            <a:r>
              <a:rPr dirty="0" smtClean="0"/>
              <a:t>对</a:t>
            </a:r>
            <a:r>
              <a:rPr lang="zh-CN" altLang="en-US" dirty="0" smtClean="0"/>
              <a:t>应的</a:t>
            </a:r>
            <a:r>
              <a:rPr dirty="0" err="1" smtClean="0">
                <a:solidFill>
                  <a:srgbClr val="C00000"/>
                </a:solidFill>
              </a:rPr>
              <a:t>树搜索</a:t>
            </a:r>
            <a:r>
              <a:rPr lang="zh-CN" altLang="en-US" dirty="0" smtClean="0"/>
              <a:t>是最优的</a:t>
            </a:r>
            <a:endParaRPr dirty="0"/>
          </a:p>
          <a:p>
            <a:pPr>
              <a:lnSpc>
                <a:spcPct val="150000"/>
              </a:lnSpc>
              <a:spcBef>
                <a:spcPts val="450"/>
              </a:spcBef>
              <a:defRPr sz="2400"/>
            </a:pPr>
            <a:r>
              <a:rPr dirty="0" err="1">
                <a:sym typeface="Helvetica"/>
              </a:rPr>
              <a:t>上例中的八数码问题中定义的</a:t>
            </a:r>
            <a:r>
              <a:rPr i="1" dirty="0" err="1">
                <a:latin typeface="Times New Roman"/>
                <a:ea typeface="Times New Roman"/>
                <a:cs typeface="Times New Roman"/>
                <a:sym typeface="Times New Roman"/>
              </a:rPr>
              <a:t>h</a:t>
            </a:r>
            <a:r>
              <a:rPr dirty="0">
                <a:latin typeface="Times New Roman"/>
                <a:ea typeface="Times New Roman"/>
                <a:cs typeface="Times New Roman"/>
                <a:sym typeface="Times New Roman"/>
              </a:rPr>
              <a:t>(</a:t>
            </a:r>
            <a:r>
              <a:rPr i="1" dirty="0">
                <a:latin typeface="Times New Roman"/>
                <a:ea typeface="Times New Roman"/>
                <a:cs typeface="Times New Roman"/>
                <a:sym typeface="Times New Roman"/>
              </a:rPr>
              <a:t>n</a:t>
            </a:r>
            <a:r>
              <a:rPr dirty="0">
                <a:latin typeface="Times New Roman"/>
                <a:ea typeface="Times New Roman"/>
                <a:cs typeface="Times New Roman"/>
                <a:sym typeface="Times New Roman"/>
              </a:rPr>
              <a:t>) </a:t>
            </a:r>
            <a:r>
              <a:rPr dirty="0" err="1">
                <a:sym typeface="Helvetica"/>
              </a:rPr>
              <a:t>表示了</a:t>
            </a:r>
            <a:r>
              <a:rPr dirty="0" err="1">
                <a:latin typeface="Times New Roman"/>
                <a:ea typeface="Times New Roman"/>
                <a:cs typeface="Times New Roman"/>
                <a:sym typeface="Times New Roman"/>
              </a:rPr>
              <a:t>“</a:t>
            </a:r>
            <a:r>
              <a:rPr dirty="0" err="1">
                <a:sym typeface="Helvetica"/>
              </a:rPr>
              <a:t>不在位</a:t>
            </a:r>
            <a:r>
              <a:rPr dirty="0" err="1">
                <a:latin typeface="Times New Roman"/>
                <a:ea typeface="Times New Roman"/>
                <a:cs typeface="Times New Roman"/>
                <a:sym typeface="Times New Roman"/>
              </a:rPr>
              <a:t>”</a:t>
            </a:r>
            <a:r>
              <a:rPr dirty="0" err="1">
                <a:sym typeface="Helvetica"/>
              </a:rPr>
              <a:t>的数码数，满足上述条件，因此所得解路径为最优解路径</a:t>
            </a:r>
            <a:r>
              <a:rPr dirty="0">
                <a:sym typeface="Helvetica"/>
              </a:rPr>
              <a:t>。</a:t>
            </a:r>
          </a:p>
        </p:txBody>
      </p:sp>
      <p:sp>
        <p:nvSpPr>
          <p:cNvPr id="2" name="矩形 1"/>
          <p:cNvSpPr/>
          <p:nvPr/>
        </p:nvSpPr>
        <p:spPr>
          <a:xfrm>
            <a:off x="5800725" y="2077135"/>
            <a:ext cx="2971800" cy="646331"/>
          </a:xfrm>
          <a:prstGeom prst="rect">
            <a:avLst/>
          </a:prstGeom>
        </p:spPr>
        <p:txBody>
          <a:bodyPr wrap="square">
            <a:spAutoFit/>
          </a:bodyPr>
          <a:lstStyle/>
          <a:p>
            <a:r>
              <a:rPr lang="zh-CN" altLang="en-US" dirty="0">
                <a:solidFill>
                  <a:srgbClr val="C00000"/>
                </a:solidFill>
              </a:rPr>
              <a:t>当一个搜索算法在最短路径存在时能保证找到它</a:t>
            </a:r>
            <a:endParaRPr lang="en-US" altLang="zh-CN" dirty="0">
              <a:solidFill>
                <a:srgbClr val="C00000"/>
              </a:solidFill>
            </a:endParaRP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1780">
                                            <p:bg/>
                                          </p:spTgt>
                                        </p:tgtEl>
                                        <p:attrNameLst>
                                          <p:attrName>style.visibility</p:attrName>
                                        </p:attrNameLst>
                                      </p:cBhvr>
                                      <p:to>
                                        <p:strVal val="visible"/>
                                      </p:to>
                                    </p:set>
                                    <p:animEffect transition="in" filter="fade">
                                      <p:cBhvr>
                                        <p:cTn id="7" dur="500"/>
                                        <p:tgtEl>
                                          <p:spTgt spid="1780">
                                            <p:bg/>
                                          </p:spTgt>
                                        </p:tgtEl>
                                      </p:cBhvr>
                                    </p:animEffect>
                                  </p:childTnLst>
                                </p:cTn>
                              </p:par>
                              <p:par>
                                <p:cTn id="8" presetID="10" presetClass="entr" presetSubtype="0" fill="hold" grpId="0" nodeType="withEffect">
                                  <p:stCondLst>
                                    <p:cond delay="0"/>
                                  </p:stCondLst>
                                  <p:iterate>
                                    <p:tmAbs val="0"/>
                                  </p:iterate>
                                  <p:childTnLst>
                                    <p:set>
                                      <p:cBhvr>
                                        <p:cTn id="9" fill="hold"/>
                                        <p:tgtEl>
                                          <p:spTgt spid="1780">
                                            <p:txEl>
                                              <p:pRg st="0" end="0"/>
                                            </p:txEl>
                                          </p:spTgt>
                                        </p:tgtEl>
                                        <p:attrNameLst>
                                          <p:attrName>style.visibility</p:attrName>
                                        </p:attrNameLst>
                                      </p:cBhvr>
                                      <p:to>
                                        <p:strVal val="visible"/>
                                      </p:to>
                                    </p:set>
                                    <p:animEffect transition="in" filter="fade">
                                      <p:cBhvr>
                                        <p:cTn id="10" dur="500"/>
                                        <p:tgtEl>
                                          <p:spTgt spid="1780">
                                            <p:txEl>
                                              <p:pRg st="0" end="0"/>
                                            </p:txEl>
                                          </p:spTgt>
                                        </p:tgtEl>
                                      </p:cBhvr>
                                    </p:animEffect>
                                  </p:childTnLst>
                                </p:cTn>
                              </p:par>
                              <p:par>
                                <p:cTn id="11" presetID="10" presetClass="entr" presetSubtype="0" fill="hold" grpId="0" nodeType="withEffect">
                                  <p:stCondLst>
                                    <p:cond delay="0"/>
                                  </p:stCondLst>
                                  <p:iterate>
                                    <p:tmAbs val="0"/>
                                  </p:iterate>
                                  <p:childTnLst>
                                    <p:set>
                                      <p:cBhvr>
                                        <p:cTn id="12" fill="hold"/>
                                        <p:tgtEl>
                                          <p:spTgt spid="1780">
                                            <p:txEl>
                                              <p:pRg st="2" end="2"/>
                                            </p:txEl>
                                          </p:spTgt>
                                        </p:tgtEl>
                                        <p:attrNameLst>
                                          <p:attrName>style.visibility</p:attrName>
                                        </p:attrNameLst>
                                      </p:cBhvr>
                                      <p:to>
                                        <p:strVal val="visible"/>
                                      </p:to>
                                    </p:set>
                                    <p:animEffect transition="in" filter="fade">
                                      <p:cBhvr>
                                        <p:cTn id="13" dur="500"/>
                                        <p:tgtEl>
                                          <p:spTgt spid="178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0" grpId="0" build="p"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918708F0-3EE1-AB41-8E47-1F937C8091FE}"/>
              </a:ext>
            </a:extLst>
          </p:cNvPr>
          <p:cNvSpPr>
            <a:spLocks noGrp="1"/>
          </p:cNvSpPr>
          <p:nvPr>
            <p:ph type="title"/>
          </p:nvPr>
        </p:nvSpPr>
        <p:spPr/>
        <p:txBody>
          <a:bodyPr/>
          <a:lstStyle/>
          <a:p>
            <a:r>
              <a:rPr kumimoji="1" lang="zh-CN" altLang="en-US" dirty="0"/>
              <a:t>算法</a:t>
            </a:r>
            <a:r>
              <a:rPr kumimoji="1" lang="en-US" altLang="zh-CN" dirty="0"/>
              <a:t> vs. </a:t>
            </a:r>
            <a:r>
              <a:rPr kumimoji="1" lang="zh-CN" altLang="en-US" dirty="0"/>
              <a:t>搜索</a:t>
            </a:r>
          </a:p>
        </p:txBody>
      </p:sp>
      <p:sp>
        <p:nvSpPr>
          <p:cNvPr id="3" name="内容占位符 2">
            <a:extLst>
              <a:ext uri="{FF2B5EF4-FFF2-40B4-BE49-F238E27FC236}">
                <a16:creationId xmlns="" xmlns:a16="http://schemas.microsoft.com/office/drawing/2014/main" id="{F6FC37F7-FAD9-C34F-AB32-27C3620D3811}"/>
              </a:ext>
            </a:extLst>
          </p:cNvPr>
          <p:cNvSpPr>
            <a:spLocks noGrp="1"/>
          </p:cNvSpPr>
          <p:nvPr>
            <p:ph idx="1"/>
          </p:nvPr>
        </p:nvSpPr>
        <p:spPr>
          <a:xfrm>
            <a:off x="628650" y="1392767"/>
            <a:ext cx="7886700" cy="1286425"/>
          </a:xfrm>
        </p:spPr>
        <p:txBody>
          <a:bodyPr/>
          <a:lstStyle/>
          <a:p>
            <a:r>
              <a:rPr kumimoji="1" lang="zh-CN" altLang="en-US" dirty="0"/>
              <a:t>例子：</a:t>
            </a:r>
            <a:r>
              <a:rPr lang="zh-CN" altLang="en-US" dirty="0"/>
              <a:t>给定三角形</a:t>
            </a:r>
            <a:r>
              <a:rPr lang="en" altLang="zh-CN" dirty="0"/>
              <a:t>ABC</a:t>
            </a:r>
            <a:r>
              <a:rPr lang="zh-CN" altLang="en" dirty="0"/>
              <a:t>的</a:t>
            </a:r>
            <a:r>
              <a:rPr lang="zh-CN" altLang="en-US" dirty="0"/>
              <a:t>顶点和某点</a:t>
            </a:r>
            <a:r>
              <a:rPr lang="en" altLang="zh-CN" dirty="0"/>
              <a:t>P</a:t>
            </a:r>
            <a:r>
              <a:rPr lang="zh-CN" altLang="en-US" dirty="0"/>
              <a:t>的坐标</a:t>
            </a:r>
            <a:r>
              <a:rPr lang="zh-CN" altLang="en" dirty="0"/>
              <a:t>，</a:t>
            </a:r>
            <a:r>
              <a:rPr lang="zh-CN" altLang="en-US" dirty="0"/>
              <a:t>判断点</a:t>
            </a:r>
            <a:r>
              <a:rPr lang="en" altLang="zh-CN" dirty="0"/>
              <a:t>P</a:t>
            </a:r>
            <a:r>
              <a:rPr lang="zh-CN" altLang="en-US" dirty="0"/>
              <a:t>是否在</a:t>
            </a:r>
            <a:r>
              <a:rPr lang="en" altLang="zh-CN" dirty="0"/>
              <a:t>ABC</a:t>
            </a:r>
            <a:r>
              <a:rPr lang="zh-CN" altLang="en-US" dirty="0"/>
              <a:t>内。</a:t>
            </a:r>
            <a:endParaRPr lang="en-US" altLang="zh-CN" dirty="0"/>
          </a:p>
          <a:p>
            <a:pPr lvl="1">
              <a:spcAft>
                <a:spcPts val="1200"/>
              </a:spcAft>
            </a:pPr>
            <a:r>
              <a:rPr kumimoji="1" lang="zh-CN" altLang="en-US" dirty="0"/>
              <a:t>算法求解：内角和法，同侧法，重心法</a:t>
            </a:r>
            <a:endParaRPr kumimoji="1" lang="en-US" altLang="zh-CN" dirty="0"/>
          </a:p>
        </p:txBody>
      </p:sp>
      <p:sp>
        <p:nvSpPr>
          <p:cNvPr id="4" name="灯片编号占位符 3">
            <a:extLst>
              <a:ext uri="{FF2B5EF4-FFF2-40B4-BE49-F238E27FC236}">
                <a16:creationId xmlns="" xmlns:a16="http://schemas.microsoft.com/office/drawing/2014/main" id="{F807E014-B095-4D49-941B-684163D4D8FF}"/>
              </a:ext>
            </a:extLst>
          </p:cNvPr>
          <p:cNvSpPr>
            <a:spLocks noGrp="1"/>
          </p:cNvSpPr>
          <p:nvPr>
            <p:ph type="sldNum" sz="quarter" idx="11"/>
          </p:nvPr>
        </p:nvSpPr>
        <p:spPr/>
        <p:txBody>
          <a:bodyPr/>
          <a:lstStyle/>
          <a:p>
            <a:fld id="{339A6E09-F5C8-4E88-8A4B-297BF10FE49A}" type="slidenum">
              <a:rPr lang="zh-CN" altLang="en-US" smtClean="0"/>
              <a:pPr/>
              <a:t>7</a:t>
            </a:fld>
            <a:endParaRPr lang="zh-CN" altLang="en-US" dirty="0"/>
          </a:p>
        </p:txBody>
      </p:sp>
      <p:sp>
        <p:nvSpPr>
          <p:cNvPr id="6" name="文本框 5">
            <a:extLst>
              <a:ext uri="{FF2B5EF4-FFF2-40B4-BE49-F238E27FC236}">
                <a16:creationId xmlns="" xmlns:a16="http://schemas.microsoft.com/office/drawing/2014/main" id="{F64841E3-B2C7-8A41-B0A9-A97687A4918C}"/>
              </a:ext>
            </a:extLst>
          </p:cNvPr>
          <p:cNvSpPr txBox="1"/>
          <p:nvPr/>
        </p:nvSpPr>
        <p:spPr>
          <a:xfrm>
            <a:off x="4786884" y="3259267"/>
            <a:ext cx="1549908" cy="369332"/>
          </a:xfrm>
          <a:prstGeom prst="rect">
            <a:avLst/>
          </a:prstGeom>
          <a:noFill/>
        </p:spPr>
        <p:txBody>
          <a:bodyPr wrap="square">
            <a:spAutoFit/>
          </a:bodyPr>
          <a:lstStyle/>
          <a:p>
            <a:r>
              <a:rPr lang="zh-CN" altLang="en-US" dirty="0"/>
              <a:t>二分法</a:t>
            </a:r>
          </a:p>
        </p:txBody>
      </p:sp>
      <p:pic>
        <p:nvPicPr>
          <p:cNvPr id="7" name="图片 6">
            <a:extLst>
              <a:ext uri="{FF2B5EF4-FFF2-40B4-BE49-F238E27FC236}">
                <a16:creationId xmlns="" xmlns:a16="http://schemas.microsoft.com/office/drawing/2014/main" id="{B7CF5CB2-4B33-2646-863A-6085748319C6}"/>
              </a:ext>
            </a:extLst>
          </p:cNvPr>
          <p:cNvPicPr>
            <a:picLocks noChangeAspect="1"/>
          </p:cNvPicPr>
          <p:nvPr/>
        </p:nvPicPr>
        <p:blipFill>
          <a:blip r:embed="rId2"/>
          <a:stretch>
            <a:fillRect/>
          </a:stretch>
        </p:blipFill>
        <p:spPr>
          <a:xfrm>
            <a:off x="4174236" y="3773993"/>
            <a:ext cx="4514850" cy="1998901"/>
          </a:xfrm>
          <a:prstGeom prst="rect">
            <a:avLst/>
          </a:prstGeom>
        </p:spPr>
      </p:pic>
      <p:sp>
        <p:nvSpPr>
          <p:cNvPr id="8" name="文本框 7">
            <a:extLst>
              <a:ext uri="{FF2B5EF4-FFF2-40B4-BE49-F238E27FC236}">
                <a16:creationId xmlns="" xmlns:a16="http://schemas.microsoft.com/office/drawing/2014/main" id="{A9AF50AA-01B9-274D-8068-E2552614AD1F}"/>
              </a:ext>
            </a:extLst>
          </p:cNvPr>
          <p:cNvSpPr txBox="1"/>
          <p:nvPr/>
        </p:nvSpPr>
        <p:spPr>
          <a:xfrm>
            <a:off x="1327404" y="3234495"/>
            <a:ext cx="1549908" cy="369332"/>
          </a:xfrm>
          <a:prstGeom prst="rect">
            <a:avLst/>
          </a:prstGeom>
          <a:noFill/>
        </p:spPr>
        <p:txBody>
          <a:bodyPr wrap="square">
            <a:spAutoFit/>
          </a:bodyPr>
          <a:lstStyle/>
          <a:p>
            <a:r>
              <a:rPr lang="zh-CN" altLang="en-US" dirty="0"/>
              <a:t>快速算法</a:t>
            </a:r>
          </a:p>
        </p:txBody>
      </p:sp>
      <p:pic>
        <p:nvPicPr>
          <p:cNvPr id="9" name="图片 8">
            <a:extLst>
              <a:ext uri="{FF2B5EF4-FFF2-40B4-BE49-F238E27FC236}">
                <a16:creationId xmlns="" xmlns:a16="http://schemas.microsoft.com/office/drawing/2014/main" id="{EB3BE9F2-8C58-D940-B991-B522A091DF2D}"/>
              </a:ext>
            </a:extLst>
          </p:cNvPr>
          <p:cNvPicPr>
            <a:picLocks noChangeAspect="1"/>
          </p:cNvPicPr>
          <p:nvPr/>
        </p:nvPicPr>
        <p:blipFill>
          <a:blip r:embed="rId3"/>
          <a:stretch>
            <a:fillRect/>
          </a:stretch>
        </p:blipFill>
        <p:spPr>
          <a:xfrm>
            <a:off x="723856" y="3676853"/>
            <a:ext cx="2928904" cy="2096041"/>
          </a:xfrm>
          <a:prstGeom prst="rect">
            <a:avLst/>
          </a:prstGeom>
        </p:spPr>
      </p:pic>
      <p:sp>
        <p:nvSpPr>
          <p:cNvPr id="10" name="内容占位符 2">
            <a:extLst>
              <a:ext uri="{FF2B5EF4-FFF2-40B4-BE49-F238E27FC236}">
                <a16:creationId xmlns="" xmlns:a16="http://schemas.microsoft.com/office/drawing/2014/main" id="{B2858E3E-A18B-F243-A748-BDE5560EB551}"/>
              </a:ext>
            </a:extLst>
          </p:cNvPr>
          <p:cNvSpPr txBox="1">
            <a:spLocks/>
          </p:cNvSpPr>
          <p:nvPr/>
        </p:nvSpPr>
        <p:spPr>
          <a:xfrm>
            <a:off x="628650" y="2725973"/>
            <a:ext cx="4514850" cy="48651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Arial" panose="020B0604020202020204" pitchFamily="34" charset="0"/>
              <a:buChar char="•"/>
              <a:defRPr sz="2400" kern="1200">
                <a:solidFill>
                  <a:srgbClr val="003262"/>
                </a:solidFill>
                <a:latin typeface="+mn-lt"/>
                <a:ea typeface="+mn-ea"/>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000" kern="1200">
                <a:solidFill>
                  <a:srgbClr val="003262"/>
                </a:solidFill>
                <a:latin typeface="+mn-lt"/>
                <a:ea typeface="+mn-ea"/>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1800" kern="1200">
                <a:solidFill>
                  <a:srgbClr val="003262"/>
                </a:solidFill>
                <a:latin typeface="+mn-lt"/>
                <a:ea typeface="+mn-ea"/>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600" kern="1200">
                <a:solidFill>
                  <a:srgbClr val="003262"/>
                </a:solidFill>
                <a:latin typeface="+mn-lt"/>
                <a:ea typeface="+mn-ea"/>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600" kern="1200">
                <a:solidFill>
                  <a:srgbClr val="00326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dirty="0"/>
              <a:t>例子：计算平方根</a:t>
            </a:r>
          </a:p>
        </p:txBody>
      </p:sp>
    </p:spTree>
    <p:extLst>
      <p:ext uri="{BB962C8B-B14F-4D97-AF65-F5344CB8AC3E}">
        <p14:creationId xmlns:p14="http://schemas.microsoft.com/office/powerpoint/2010/main" val="1318786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par>
                                <p:cTn id="13" presetID="14" presetClass="entr" presetSubtype="1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randombar(horizontal)">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500"/>
                                        <p:tgtEl>
                                          <p:spTgt spid="6"/>
                                        </p:tgtEl>
                                      </p:cBhvr>
                                    </p:animEffect>
                                  </p:childTnLst>
                                </p:cTn>
                              </p:par>
                              <p:par>
                                <p:cTn id="21" presetID="14" presetClass="entr" presetSubtype="1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randombar(horizontal)">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7" name="标题 1"/>
          <p:cNvSpPr txBox="1">
            <a:spLocks noGrp="1"/>
          </p:cNvSpPr>
          <p:nvPr>
            <p:ph type="title"/>
          </p:nvPr>
        </p:nvSpPr>
        <p:spPr>
          <a:prstGeom prst="rect">
            <a:avLst/>
          </a:prstGeom>
        </p:spPr>
        <p:txBody>
          <a:bodyPr/>
          <a:lstStyle/>
          <a:p>
            <a:r>
              <a:t>A*</a:t>
            </a:r>
            <a:r>
              <a:rPr>
                <a:latin typeface="+mn-lt"/>
                <a:ea typeface="+mn-ea"/>
                <a:cs typeface="+mn-cs"/>
                <a:sym typeface="Helvetica"/>
              </a:rPr>
              <a:t>搜索的最优性条件</a:t>
            </a:r>
          </a:p>
        </p:txBody>
      </p:sp>
      <p:sp>
        <p:nvSpPr>
          <p:cNvPr id="1788" name="内容占位符 2"/>
          <p:cNvSpPr txBox="1">
            <a:spLocks noGrp="1"/>
          </p:cNvSpPr>
          <p:nvPr>
            <p:ph type="body" idx="1"/>
          </p:nvPr>
        </p:nvSpPr>
        <p:spPr>
          <a:xfrm>
            <a:off x="400050" y="1392767"/>
            <a:ext cx="8439150" cy="4229100"/>
          </a:xfrm>
          <a:prstGeom prst="rect">
            <a:avLst/>
          </a:prstGeom>
        </p:spPr>
        <p:txBody>
          <a:bodyPr/>
          <a:lstStyle/>
          <a:p>
            <a:pPr>
              <a:defRPr>
                <a:solidFill>
                  <a:srgbClr val="C00000"/>
                </a:solidFill>
              </a:defRPr>
            </a:pPr>
            <a:r>
              <a:rPr dirty="0" err="1" smtClean="0">
                <a:latin typeface="+mn-lt"/>
                <a:ea typeface="+mn-ea"/>
                <a:cs typeface="+mn-cs"/>
                <a:sym typeface="Helvetica"/>
              </a:rPr>
              <a:t>启发函数的</a:t>
            </a:r>
            <a:r>
              <a:rPr lang="zh-CN" altLang="en-US" dirty="0" smtClean="0">
                <a:latin typeface="+mn-lt"/>
                <a:ea typeface="+mn-ea"/>
                <a:cs typeface="+mn-cs"/>
                <a:sym typeface="Helvetica"/>
              </a:rPr>
              <a:t>一致性</a:t>
            </a:r>
            <a:r>
              <a:rPr lang="en-US" altLang="zh-CN" dirty="0" smtClean="0">
                <a:latin typeface="+mn-lt"/>
                <a:ea typeface="+mn-ea"/>
                <a:cs typeface="+mn-cs"/>
                <a:sym typeface="Helvetica"/>
              </a:rPr>
              <a:t>/</a:t>
            </a:r>
            <a:r>
              <a:rPr dirty="0" err="1" smtClean="0">
                <a:latin typeface="+mn-lt"/>
                <a:ea typeface="+mn-ea"/>
                <a:cs typeface="+mn-cs"/>
                <a:sym typeface="Helvetica"/>
              </a:rPr>
              <a:t>单调性</a:t>
            </a:r>
            <a:r>
              <a:rPr dirty="0" err="1">
                <a:latin typeface="+mn-lt"/>
                <a:ea typeface="+mn-ea"/>
                <a:cs typeface="+mn-cs"/>
                <a:sym typeface="Helvetica"/>
              </a:rPr>
              <a:t>（</a:t>
            </a:r>
            <a:r>
              <a:rPr dirty="0" err="1"/>
              <a:t>Consistency</a:t>
            </a:r>
            <a:r>
              <a:rPr dirty="0"/>
              <a:t> / Monotonicity</a:t>
            </a:r>
            <a:r>
              <a:rPr dirty="0">
                <a:latin typeface="+mn-lt"/>
                <a:ea typeface="+mn-ea"/>
                <a:cs typeface="+mn-cs"/>
                <a:sym typeface="Helvetica"/>
              </a:rPr>
              <a:t>）</a:t>
            </a:r>
            <a:r>
              <a:rPr dirty="0">
                <a:solidFill>
                  <a:srgbClr val="000000"/>
                </a:solidFill>
                <a:latin typeface="+mn-lt"/>
                <a:ea typeface="+mn-ea"/>
                <a:cs typeface="+mn-cs"/>
                <a:sym typeface="Helvetica"/>
              </a:rPr>
              <a:t>：</a:t>
            </a:r>
          </a:p>
          <a:p>
            <a:pPr marL="0" lvl="1" indent="342900">
              <a:spcBef>
                <a:spcPts val="375"/>
              </a:spcBef>
              <a:buNone/>
              <a:defRPr sz="1000">
                <a:latin typeface="Cambria Math"/>
                <a:ea typeface="Cambria Math"/>
                <a:cs typeface="Cambria Math"/>
                <a:sym typeface="Cambria Math"/>
              </a:defRPr>
            </a:pPr>
            <a:endParaRPr dirty="0">
              <a:solidFill>
                <a:srgbClr val="000000"/>
              </a:solidFill>
              <a:latin typeface="+mn-lt"/>
              <a:ea typeface="+mn-ea"/>
              <a:cs typeface="+mn-cs"/>
              <a:sym typeface="Helvetica"/>
            </a:endParaRPr>
          </a:p>
        </p:txBody>
      </p:sp>
      <p:sp>
        <p:nvSpPr>
          <p:cNvPr id="1789" name="灯片编号占位符 3"/>
          <p:cNvSpPr txBox="1">
            <a:spLocks noGrp="1"/>
          </p:cNvSpPr>
          <p:nvPr>
            <p:ph type="sldNum" sz="quarter" idx="2"/>
          </p:nvPr>
        </p:nvSpPr>
        <p:spPr>
          <a:xfrm>
            <a:off x="11095176" y="6414760"/>
            <a:ext cx="258624"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Calibri"/>
                <a:ea typeface="Calibri"/>
                <a:cs typeface="Calibri"/>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fld id="{86CB4B4D-7CA3-9044-876B-883B54F8677D}" type="slidenum">
              <a:rPr lang="en-US" altLang="zh-CN" smtClean="0"/>
              <a:pPr/>
              <a:t>70</a:t>
            </a:fld>
            <a:endParaRPr/>
          </a:p>
        </p:txBody>
      </p:sp>
      <p:pic>
        <p:nvPicPr>
          <p:cNvPr id="1790" name="Picture 2" descr="Picture 2"/>
          <p:cNvPicPr>
            <a:picLocks noChangeAspect="1"/>
          </p:cNvPicPr>
          <p:nvPr/>
        </p:nvPicPr>
        <p:blipFill>
          <a:blip r:embed="rId3"/>
          <a:srcRect l="50000"/>
          <a:stretch>
            <a:fillRect/>
          </a:stretch>
        </p:blipFill>
        <p:spPr>
          <a:xfrm>
            <a:off x="1528687" y="3030209"/>
            <a:ext cx="1791381" cy="2249641"/>
          </a:xfrm>
          <a:prstGeom prst="rect">
            <a:avLst/>
          </a:prstGeom>
          <a:ln w="12700">
            <a:miter lim="400000"/>
          </a:ln>
        </p:spPr>
      </p:pic>
      <p:sp>
        <p:nvSpPr>
          <p:cNvPr id="1791" name="文本框 5"/>
          <p:cNvSpPr txBox="1"/>
          <p:nvPr/>
        </p:nvSpPr>
        <p:spPr>
          <a:xfrm>
            <a:off x="3835396" y="3460018"/>
            <a:ext cx="4708917" cy="1937225"/>
          </a:xfrm>
          <a:prstGeom prst="rect">
            <a:avLst/>
          </a:prstGeom>
          <a:ln w="12700">
            <a:miter lim="400000"/>
          </a:ln>
          <a:extLst>
            <a:ext uri="{C572A759-6A51-4108-AA02-DFA0A04FC94B}">
              <ma14:wrappingTextBoxFlag xmlns:ma14="http://schemas.microsoft.com/office/mac/drawingml/2011/main" xmlns:m="http://schemas.openxmlformats.org/officeDocument/2006/math" xmlns="" xmlns:a14="http://schemas.microsoft.com/office/drawing/2010/main" xmlns:mc="http://schemas.openxmlformats.org/markup-compatibility/2006" val="1"/>
            </a:ext>
          </a:extLst>
        </p:spPr>
        <p:txBody>
          <a:bodyPr lIns="34289" rIns="34289" anchor="ctr">
            <a:noAutofit/>
          </a:bodyPr>
          <a:lstStyle/>
          <a:p>
            <a:pPr>
              <a:lnSpc>
                <a:spcPct val="150000"/>
              </a:lnSpc>
              <a:spcBef>
                <a:spcPts val="450"/>
              </a:spcBef>
              <a:defRPr sz="2100">
                <a:solidFill>
                  <a:srgbClr val="C00000"/>
                </a:solidFill>
                <a:latin typeface="+mn-lt"/>
                <a:ea typeface="+mn-ea"/>
                <a:cs typeface="+mn-cs"/>
                <a:sym typeface="Helvetica"/>
              </a:defRPr>
            </a:pPr>
            <a:r>
              <a:rPr lang="zh-CN" altLang="en-US" sz="2000" dirty="0">
                <a:solidFill>
                  <a:srgbClr val="003262"/>
                </a:solidFill>
                <a:latin typeface="Times New Roman" panose="02020603050405020304" pitchFamily="18" charset="0"/>
                <a:cs typeface="Times New Roman" panose="02020603050405020304" pitchFamily="18" charset="0"/>
              </a:rPr>
              <a:t>𝑐</a:t>
            </a:r>
            <a:r>
              <a:rPr lang="en-US" altLang="zh-CN" sz="2000" dirty="0">
                <a:solidFill>
                  <a:srgbClr val="003262"/>
                </a:solidFill>
                <a:latin typeface="Times New Roman" panose="02020603050405020304" pitchFamily="18" charset="0"/>
                <a:cs typeface="Times New Roman" panose="02020603050405020304" pitchFamily="18" charset="0"/>
              </a:rPr>
              <a:t>(</a:t>
            </a:r>
            <a:r>
              <a:rPr lang="zh-CN" altLang="en-US" sz="2000" dirty="0">
                <a:solidFill>
                  <a:srgbClr val="003262"/>
                </a:solidFill>
                <a:latin typeface="Times New Roman" panose="02020603050405020304" pitchFamily="18" charset="0"/>
                <a:cs typeface="Times New Roman" panose="02020603050405020304" pitchFamily="18" charset="0"/>
              </a:rPr>
              <a:t>𝑛</a:t>
            </a:r>
            <a:r>
              <a:rPr lang="en-US" altLang="zh-CN" sz="2000" dirty="0">
                <a:solidFill>
                  <a:srgbClr val="003262"/>
                </a:solidFill>
                <a:latin typeface="Times New Roman" panose="02020603050405020304" pitchFamily="18" charset="0"/>
                <a:cs typeface="Times New Roman" panose="02020603050405020304" pitchFamily="18" charset="0"/>
              </a:rPr>
              <a:t>, </a:t>
            </a:r>
            <a:r>
              <a:rPr lang="zh-CN" altLang="en-US" sz="2000" dirty="0" smtClean="0">
                <a:solidFill>
                  <a:srgbClr val="003262"/>
                </a:solidFill>
                <a:latin typeface="Times New Roman" panose="02020603050405020304" pitchFamily="18" charset="0"/>
                <a:cs typeface="Times New Roman" panose="02020603050405020304" pitchFamily="18" charset="0"/>
              </a:rPr>
              <a:t>𝑛</a:t>
            </a:r>
            <a:r>
              <a:rPr lang="en-US" altLang="zh-CN" sz="2000" dirty="0" smtClean="0">
                <a:solidFill>
                  <a:srgbClr val="003262"/>
                </a:solidFill>
                <a:latin typeface="Times New Roman" panose="02020603050405020304" pitchFamily="18" charset="0"/>
                <a:cs typeface="Times New Roman" panose="02020603050405020304" pitchFamily="18" charset="0"/>
              </a:rPr>
              <a:t>′ </a:t>
            </a:r>
            <a:r>
              <a:rPr lang="en-US" altLang="zh-CN" sz="2000" dirty="0">
                <a:solidFill>
                  <a:srgbClr val="003262"/>
                </a:solidFill>
                <a:latin typeface="Times New Roman" panose="02020603050405020304" pitchFamily="18" charset="0"/>
                <a:cs typeface="Times New Roman" panose="02020603050405020304" pitchFamily="18" charset="0"/>
              </a:rPr>
              <a:t>)</a:t>
            </a:r>
            <a:r>
              <a:rPr lang="zh-CN" altLang="en-US" sz="2000" dirty="0">
                <a:solidFill>
                  <a:srgbClr val="003262"/>
                </a:solidFill>
                <a:latin typeface="Times New Roman" panose="02020603050405020304" pitchFamily="18" charset="0"/>
                <a:cs typeface="Times New Roman" panose="02020603050405020304" pitchFamily="18" charset="0"/>
              </a:rPr>
              <a:t>是从</a:t>
            </a:r>
            <a:r>
              <a:rPr lang="zh-CN" altLang="en-US" sz="2000" dirty="0" smtClean="0">
                <a:solidFill>
                  <a:srgbClr val="003262"/>
                </a:solidFill>
                <a:latin typeface="Times New Roman" panose="02020603050405020304" pitchFamily="18" charset="0"/>
                <a:cs typeface="Times New Roman" panose="02020603050405020304" pitchFamily="18" charset="0"/>
              </a:rPr>
              <a:t>节点 𝑛 到节点 𝑛</a:t>
            </a:r>
            <a:r>
              <a:rPr lang="en-US" altLang="zh-CN" sz="2000" dirty="0" smtClean="0">
                <a:solidFill>
                  <a:srgbClr val="003262"/>
                </a:solidFill>
                <a:latin typeface="Times New Roman" panose="02020603050405020304" pitchFamily="18" charset="0"/>
                <a:cs typeface="Times New Roman" panose="02020603050405020304" pitchFamily="18" charset="0"/>
              </a:rPr>
              <a:t>′ </a:t>
            </a:r>
            <a:r>
              <a:rPr lang="zh-CN" altLang="en-US" sz="2000" dirty="0" smtClean="0">
                <a:solidFill>
                  <a:srgbClr val="003262"/>
                </a:solidFill>
                <a:latin typeface="Times New Roman" panose="02020603050405020304" pitchFamily="18" charset="0"/>
                <a:cs typeface="Times New Roman" panose="02020603050405020304" pitchFamily="18" charset="0"/>
              </a:rPr>
              <a:t>的</a:t>
            </a:r>
            <a:r>
              <a:rPr lang="zh-CN" altLang="en-US" sz="2000" dirty="0">
                <a:solidFill>
                  <a:srgbClr val="003262"/>
                </a:solidFill>
                <a:latin typeface="Times New Roman" panose="02020603050405020304" pitchFamily="18" charset="0"/>
                <a:cs typeface="Times New Roman" panose="02020603050405020304" pitchFamily="18" charset="0"/>
              </a:rPr>
              <a:t>实际代价。</a:t>
            </a:r>
          </a:p>
          <a:p>
            <a:pPr>
              <a:lnSpc>
                <a:spcPct val="150000"/>
              </a:lnSpc>
              <a:spcBef>
                <a:spcPts val="450"/>
              </a:spcBef>
              <a:defRPr sz="2100">
                <a:solidFill>
                  <a:srgbClr val="C00000"/>
                </a:solidFill>
                <a:latin typeface="+mn-lt"/>
                <a:ea typeface="+mn-ea"/>
                <a:cs typeface="+mn-cs"/>
                <a:sym typeface="Helvetica"/>
              </a:defRPr>
            </a:pPr>
            <a:r>
              <a:rPr sz="2000" dirty="0" err="1" smtClean="0">
                <a:latin typeface="Times New Roman" panose="02020603050405020304" pitchFamily="18" charset="0"/>
                <a:cs typeface="Times New Roman" panose="02020603050405020304" pitchFamily="18" charset="0"/>
              </a:rPr>
              <a:t>图搜索</a:t>
            </a:r>
            <a:r>
              <a:rPr sz="2000" dirty="0" err="1" smtClean="0">
                <a:solidFill>
                  <a:srgbClr val="003262"/>
                </a:solidFill>
                <a:latin typeface="Times New Roman" panose="02020603050405020304" pitchFamily="18" charset="0"/>
                <a:cs typeface="Times New Roman" panose="02020603050405020304" pitchFamily="18" charset="0"/>
              </a:rPr>
              <a:t>中</a:t>
            </a:r>
            <a:r>
              <a:rPr sz="2000" dirty="0" err="1">
                <a:solidFill>
                  <a:srgbClr val="003262"/>
                </a:solidFill>
                <a:latin typeface="Times New Roman" panose="02020603050405020304" pitchFamily="18" charset="0"/>
                <a:cs typeface="Times New Roman" panose="02020603050405020304" pitchFamily="18" charset="0"/>
              </a:rPr>
              <a:t>A</a:t>
            </a:r>
            <a:r>
              <a:rPr sz="2000" dirty="0">
                <a:solidFill>
                  <a:srgbClr val="003262"/>
                </a:solidFill>
                <a:latin typeface="Times New Roman" panose="02020603050405020304" pitchFamily="18" charset="0"/>
                <a:cs typeface="Times New Roman" panose="02020603050405020304" pitchFamily="18" charset="0"/>
              </a:rPr>
              <a:t>*</a:t>
            </a:r>
            <a:r>
              <a:rPr sz="2000" dirty="0" err="1">
                <a:solidFill>
                  <a:srgbClr val="003262"/>
                </a:solidFill>
                <a:latin typeface="Times New Roman" panose="02020603050405020304" pitchFamily="18" charset="0"/>
                <a:cs typeface="Times New Roman" panose="02020603050405020304" pitchFamily="18" charset="0"/>
              </a:rPr>
              <a:t>最优性的条件</a:t>
            </a:r>
            <a:endParaRPr sz="2000" dirty="0">
              <a:solidFill>
                <a:srgbClr val="003262"/>
              </a:solidFill>
              <a:latin typeface="Times New Roman" panose="02020603050405020304" pitchFamily="18" charset="0"/>
              <a:cs typeface="Times New Roman" panose="02020603050405020304" pitchFamily="18" charset="0"/>
            </a:endParaRPr>
          </a:p>
          <a:p>
            <a:pPr>
              <a:lnSpc>
                <a:spcPct val="150000"/>
              </a:lnSpc>
              <a:spcBef>
                <a:spcPts val="450"/>
              </a:spcBef>
              <a:defRPr sz="2100"/>
            </a:pPr>
            <a:r>
              <a:rPr sz="2000" dirty="0" err="1">
                <a:latin typeface="Times New Roman" panose="02020603050405020304" pitchFamily="18" charset="0"/>
                <a:cs typeface="Times New Roman" panose="02020603050405020304" pitchFamily="18" charset="0"/>
                <a:sym typeface="Helvetica"/>
              </a:rPr>
              <a:t>一般来说，大多数可采纳的启发式函数都是单调的</a:t>
            </a:r>
            <a:r>
              <a:rPr sz="2000" dirty="0">
                <a:latin typeface="Times New Roman" panose="02020603050405020304" pitchFamily="18" charset="0"/>
                <a:cs typeface="Times New Roman" panose="02020603050405020304" pitchFamily="18" charset="0"/>
                <a:sym typeface="Helvetica"/>
              </a:rPr>
              <a:t>。</a:t>
            </a:r>
          </a:p>
        </p:txBody>
      </p:sp>
      <mc:AlternateContent xmlns:mc="http://schemas.openxmlformats.org/markup-compatibility/2006" xmlns:a14="http://schemas.microsoft.com/office/drawing/2010/main">
        <mc:Choice Requires="a14">
          <p:sp>
            <p:nvSpPr>
              <p:cNvPr id="1792" name="Equation"/>
              <p:cNvSpPr txBox="1"/>
              <p:nvPr/>
            </p:nvSpPr>
            <p:spPr>
              <a:xfrm>
                <a:off x="3667311" y="2842855"/>
                <a:ext cx="3696391" cy="311624"/>
              </a:xfrm>
              <a:prstGeom prst="rect">
                <a:avLst/>
              </a:prstGeom>
              <a:ln w="12700">
                <a:miter lim="400000"/>
              </a:ln>
            </p:spPr>
            <p:txBody>
              <a:bodyPr wrap="square" lIns="0" tIns="0" rIns="0" bIns="0">
                <a:spAutoFit/>
              </a:bodyPr>
              <a:lstStyle/>
              <a:p>
                <a:pPr defTabSz="685800" latinLnBrk="1"/>
                <a14:m>
                  <m:oMathPara xmlns:m="http://schemas.openxmlformats.org/officeDocument/2006/math">
                    <m:oMathParaPr>
                      <m:jc m:val="centerGroup"/>
                    </m:oMathParaPr>
                    <m:oMath xmlns:m="http://schemas.openxmlformats.org/officeDocument/2006/math">
                      <m:r>
                        <a:rPr sz="2025" i="1">
                          <a:solidFill>
                            <a:srgbClr val="000000"/>
                          </a:solidFill>
                          <a:latin typeface="Cambria Math" panose="02040503050406030204" pitchFamily="18" charset="0"/>
                        </a:rPr>
                        <m:t>h</m:t>
                      </m:r>
                      <m:r>
                        <a:rPr sz="2025" i="1">
                          <a:solidFill>
                            <a:srgbClr val="000000"/>
                          </a:solidFill>
                          <a:latin typeface="Cambria Math" panose="02040503050406030204" pitchFamily="18" charset="0"/>
                        </a:rPr>
                        <m:t>(</m:t>
                      </m:r>
                      <m:r>
                        <a:rPr sz="2025" i="1">
                          <a:solidFill>
                            <a:srgbClr val="000000"/>
                          </a:solidFill>
                          <a:latin typeface="Cambria Math" panose="02040503050406030204" pitchFamily="18" charset="0"/>
                        </a:rPr>
                        <m:t>𝑛</m:t>
                      </m:r>
                      <m:r>
                        <a:rPr sz="2025" i="1">
                          <a:solidFill>
                            <a:srgbClr val="000000"/>
                          </a:solidFill>
                          <a:latin typeface="Cambria Math" panose="02040503050406030204" pitchFamily="18" charset="0"/>
                        </a:rPr>
                        <m:t>)≤</m:t>
                      </m:r>
                      <m:r>
                        <a:rPr sz="2025" i="1">
                          <a:solidFill>
                            <a:srgbClr val="000000"/>
                          </a:solidFill>
                          <a:latin typeface="Cambria Math" panose="02040503050406030204" pitchFamily="18" charset="0"/>
                        </a:rPr>
                        <m:t>𝑐</m:t>
                      </m:r>
                      <m:r>
                        <a:rPr sz="2025" i="1">
                          <a:solidFill>
                            <a:srgbClr val="000000"/>
                          </a:solidFill>
                          <a:latin typeface="Cambria Math" panose="02040503050406030204" pitchFamily="18" charset="0"/>
                        </a:rPr>
                        <m:t>(</m:t>
                      </m:r>
                      <m:r>
                        <a:rPr sz="2025" i="1">
                          <a:solidFill>
                            <a:srgbClr val="000000"/>
                          </a:solidFill>
                          <a:latin typeface="Cambria Math" panose="02040503050406030204" pitchFamily="18" charset="0"/>
                        </a:rPr>
                        <m:t>𝑛</m:t>
                      </m:r>
                      <m:r>
                        <a:rPr sz="2025" i="1">
                          <a:solidFill>
                            <a:srgbClr val="000000"/>
                          </a:solidFill>
                          <a:latin typeface="Cambria Math" panose="02040503050406030204" pitchFamily="18" charset="0"/>
                        </a:rPr>
                        <m:t>, </m:t>
                      </m:r>
                      <m:sSup>
                        <m:sSupPr>
                          <m:ctrlPr>
                            <a:rPr sz="2025" i="1">
                              <a:solidFill>
                                <a:srgbClr val="000000"/>
                              </a:solidFill>
                              <a:latin typeface="Cambria Math" panose="02040503050406030204" pitchFamily="18" charset="0"/>
                            </a:rPr>
                          </m:ctrlPr>
                        </m:sSupPr>
                        <m:e>
                          <m:r>
                            <a:rPr sz="2025" i="1">
                              <a:solidFill>
                                <a:srgbClr val="000000"/>
                              </a:solidFill>
                              <a:latin typeface="Cambria Math" panose="02040503050406030204" pitchFamily="18" charset="0"/>
                            </a:rPr>
                            <m:t>𝑛</m:t>
                          </m:r>
                        </m:e>
                        <m:sup>
                          <m:r>
                            <a:rPr sz="2025" i="1">
                              <a:solidFill>
                                <a:srgbClr val="000000"/>
                              </a:solidFill>
                              <a:latin typeface="Cambria Math" panose="02040503050406030204" pitchFamily="18" charset="0"/>
                            </a:rPr>
                            <m:t>′</m:t>
                          </m:r>
                        </m:sup>
                      </m:sSup>
                      <m:r>
                        <a:rPr sz="2025" i="1">
                          <a:solidFill>
                            <a:srgbClr val="000000"/>
                          </a:solidFill>
                          <a:latin typeface="Cambria Math" panose="02040503050406030204" pitchFamily="18" charset="0"/>
                        </a:rPr>
                        <m:t>)+</m:t>
                      </m:r>
                      <m:r>
                        <a:rPr sz="2025" i="1">
                          <a:solidFill>
                            <a:srgbClr val="000000"/>
                          </a:solidFill>
                          <a:latin typeface="Cambria Math" panose="02040503050406030204" pitchFamily="18" charset="0"/>
                        </a:rPr>
                        <m:t>h</m:t>
                      </m:r>
                      <m:r>
                        <a:rPr sz="2025" i="1">
                          <a:solidFill>
                            <a:srgbClr val="000000"/>
                          </a:solidFill>
                          <a:latin typeface="Cambria Math" panose="02040503050406030204" pitchFamily="18" charset="0"/>
                        </a:rPr>
                        <m:t>(</m:t>
                      </m:r>
                      <m:sSup>
                        <m:sSupPr>
                          <m:ctrlPr>
                            <a:rPr sz="2025" i="1">
                              <a:solidFill>
                                <a:srgbClr val="000000"/>
                              </a:solidFill>
                              <a:latin typeface="Cambria Math" panose="02040503050406030204" pitchFamily="18" charset="0"/>
                            </a:rPr>
                          </m:ctrlPr>
                        </m:sSupPr>
                        <m:e>
                          <m:r>
                            <a:rPr sz="2025" i="1">
                              <a:solidFill>
                                <a:srgbClr val="000000"/>
                              </a:solidFill>
                              <a:latin typeface="Cambria Math" panose="02040503050406030204" pitchFamily="18" charset="0"/>
                            </a:rPr>
                            <m:t>𝑛</m:t>
                          </m:r>
                        </m:e>
                        <m:sup>
                          <m:r>
                            <a:rPr sz="2025" i="1">
                              <a:solidFill>
                                <a:srgbClr val="000000"/>
                              </a:solidFill>
                              <a:latin typeface="Cambria Math" panose="02040503050406030204" pitchFamily="18" charset="0"/>
                            </a:rPr>
                            <m:t>′</m:t>
                          </m:r>
                        </m:sup>
                      </m:sSup>
                      <m:r>
                        <a:rPr sz="2025" i="1">
                          <a:solidFill>
                            <a:srgbClr val="000000"/>
                          </a:solidFill>
                          <a:latin typeface="Cambria Math" panose="02040503050406030204" pitchFamily="18" charset="0"/>
                        </a:rPr>
                        <m:t>)</m:t>
                      </m:r>
                    </m:oMath>
                  </m:oMathPara>
                </a14:m>
                <a:endParaRPr sz="2025" dirty="0"/>
              </a:p>
            </p:txBody>
          </p:sp>
        </mc:Choice>
        <mc:Fallback xmlns="">
          <p:sp>
            <p:nvSpPr>
              <p:cNvPr id="1792" name="Equation"/>
              <p:cNvSpPr txBox="1">
                <a:spLocks noRot="1" noChangeAspect="1" noMove="1" noResize="1" noEditPoints="1" noAdjustHandles="1" noChangeArrowheads="1" noChangeShapeType="1" noTextEdit="1"/>
              </p:cNvSpPr>
              <p:nvPr/>
            </p:nvSpPr>
            <p:spPr>
              <a:xfrm>
                <a:off x="3667311" y="2842855"/>
                <a:ext cx="3696391" cy="311624"/>
              </a:xfrm>
              <a:prstGeom prst="rect">
                <a:avLst/>
              </a:prstGeom>
              <a:blipFill rotWithShape="0">
                <a:blip r:embed="rId4"/>
                <a:stretch>
                  <a:fillRect b="-37255"/>
                </a:stretch>
              </a:blipFill>
              <a:ln w="12700">
                <a:miter lim="400000"/>
              </a:ln>
            </p:spPr>
            <p:txBody>
              <a:bodyPr/>
              <a:lstStyle/>
              <a:p>
                <a:r>
                  <a:rPr lang="zh-CN" altLang="en-US">
                    <a:noFill/>
                  </a:rPr>
                  <a:t> </a:t>
                </a:r>
              </a:p>
            </p:txBody>
          </p:sp>
        </mc:Fallback>
      </mc:AlternateContent>
      <p:sp>
        <p:nvSpPr>
          <p:cNvPr id="2" name="矩形 1"/>
          <p:cNvSpPr/>
          <p:nvPr/>
        </p:nvSpPr>
        <p:spPr>
          <a:xfrm>
            <a:off x="1528687" y="2075651"/>
            <a:ext cx="5097870" cy="461665"/>
          </a:xfrm>
          <a:prstGeom prst="rect">
            <a:avLst/>
          </a:prstGeom>
        </p:spPr>
        <p:txBody>
          <a:bodyPr wrap="none">
            <a:spAutoFit/>
          </a:bodyPr>
          <a:lstStyle/>
          <a:p>
            <a:r>
              <a:rPr lang="zh-CN" altLang="en-US" sz="2400" dirty="0">
                <a:solidFill>
                  <a:srgbClr val="003262"/>
                </a:solidFill>
                <a:latin typeface="Times New Roman" panose="02020603050405020304" pitchFamily="18" charset="0"/>
                <a:cs typeface="Times New Roman" panose="02020603050405020304" pitchFamily="18" charset="0"/>
              </a:rPr>
              <a:t>对于每个</a:t>
            </a:r>
            <a:r>
              <a:rPr lang="zh-CN" altLang="en-US" sz="2400" dirty="0" smtClean="0">
                <a:solidFill>
                  <a:srgbClr val="003262"/>
                </a:solidFill>
                <a:latin typeface="Times New Roman" panose="02020603050405020304" pitchFamily="18" charset="0"/>
                <a:cs typeface="Times New Roman" panose="02020603050405020304" pitchFamily="18" charset="0"/>
              </a:rPr>
              <a:t>节点 </a:t>
            </a:r>
            <a:r>
              <a:rPr lang="zh-CN" altLang="en-US" sz="2400" i="1" dirty="0" smtClean="0">
                <a:solidFill>
                  <a:srgbClr val="003262"/>
                </a:solidFill>
                <a:latin typeface="Times New Roman" panose="02020603050405020304" pitchFamily="18" charset="0"/>
                <a:cs typeface="Times New Roman" panose="02020603050405020304" pitchFamily="18" charset="0"/>
              </a:rPr>
              <a:t>n </a:t>
            </a:r>
            <a:r>
              <a:rPr lang="zh-CN" altLang="en-US" sz="2400" dirty="0" smtClean="0">
                <a:solidFill>
                  <a:srgbClr val="003262"/>
                </a:solidFill>
                <a:latin typeface="Times New Roman" panose="02020603050405020304" pitchFamily="18" charset="0"/>
                <a:cs typeface="Times New Roman" panose="02020603050405020304" pitchFamily="18" charset="0"/>
              </a:rPr>
              <a:t>和</a:t>
            </a:r>
            <a:r>
              <a:rPr lang="zh-CN" altLang="en-US" sz="2400" dirty="0">
                <a:solidFill>
                  <a:srgbClr val="003262"/>
                </a:solidFill>
                <a:latin typeface="Times New Roman" panose="02020603050405020304" pitchFamily="18" charset="0"/>
                <a:cs typeface="Times New Roman" panose="02020603050405020304" pitchFamily="18" charset="0"/>
              </a:rPr>
              <a:t>其</a:t>
            </a:r>
            <a:r>
              <a:rPr lang="zh-CN" altLang="en-US" sz="2400" dirty="0" smtClean="0">
                <a:solidFill>
                  <a:srgbClr val="003262"/>
                </a:solidFill>
                <a:latin typeface="Times New Roman" panose="02020603050405020304" pitchFamily="18" charset="0"/>
                <a:cs typeface="Times New Roman" panose="02020603050405020304" pitchFamily="18" charset="0"/>
              </a:rPr>
              <a:t>每个</a:t>
            </a:r>
            <a:r>
              <a:rPr lang="zh-CN" altLang="en-US" sz="2400" dirty="0">
                <a:solidFill>
                  <a:srgbClr val="003262"/>
                </a:solidFill>
                <a:latin typeface="Times New Roman" panose="02020603050405020304" pitchFamily="18" charset="0"/>
                <a:cs typeface="Times New Roman" panose="02020603050405020304" pitchFamily="18" charset="0"/>
              </a:rPr>
              <a:t>后继</a:t>
            </a:r>
            <a:r>
              <a:rPr lang="zh-CN" altLang="en-US" sz="2400" dirty="0" smtClean="0">
                <a:solidFill>
                  <a:srgbClr val="003262"/>
                </a:solidFill>
                <a:latin typeface="Times New Roman" panose="02020603050405020304" pitchFamily="18" charset="0"/>
                <a:cs typeface="Times New Roman" panose="02020603050405020304" pitchFamily="18" charset="0"/>
              </a:rPr>
              <a:t>节点 </a:t>
            </a:r>
            <a:r>
              <a:rPr lang="zh-CN" altLang="en-US" sz="2400" i="1" dirty="0" smtClean="0">
                <a:solidFill>
                  <a:srgbClr val="003262"/>
                </a:solidFill>
                <a:latin typeface="Times New Roman" panose="02020603050405020304" pitchFamily="18" charset="0"/>
                <a:cs typeface="Times New Roman" panose="02020603050405020304" pitchFamily="18" charset="0"/>
              </a:rPr>
              <a:t>n</a:t>
            </a:r>
            <a:r>
              <a:rPr lang="zh-CN" altLang="en-US" sz="2400" i="1" dirty="0">
                <a:solidFill>
                  <a:srgbClr val="003262"/>
                </a:solidFill>
                <a:latin typeface="Times New Roman" panose="02020603050405020304" pitchFamily="18" charset="0"/>
                <a:cs typeface="Times New Roman" panose="02020603050405020304" pitchFamily="18" charset="0"/>
              </a:rPr>
              <a:t>'</a:t>
            </a: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1788">
                                            <p:bg/>
                                          </p:spTgt>
                                        </p:tgtEl>
                                        <p:attrNameLst>
                                          <p:attrName>style.visibility</p:attrName>
                                        </p:attrNameLst>
                                      </p:cBhvr>
                                      <p:to>
                                        <p:strVal val="visible"/>
                                      </p:to>
                                    </p:set>
                                    <p:animEffect transition="in" filter="fade">
                                      <p:cBhvr>
                                        <p:cTn id="7" dur="500"/>
                                        <p:tgtEl>
                                          <p:spTgt spid="1788">
                                            <p:bg/>
                                          </p:spTgt>
                                        </p:tgtEl>
                                      </p:cBhvr>
                                    </p:animEffect>
                                  </p:childTnLst>
                                </p:cTn>
                              </p:par>
                              <p:par>
                                <p:cTn id="8" presetID="10" presetClass="entr" presetSubtype="0" fill="hold" grpId="0" nodeType="withEffect">
                                  <p:stCondLst>
                                    <p:cond delay="0"/>
                                  </p:stCondLst>
                                  <p:iterate>
                                    <p:tmAbs val="0"/>
                                  </p:iterate>
                                  <p:childTnLst>
                                    <p:set>
                                      <p:cBhvr>
                                        <p:cTn id="9" fill="hold"/>
                                        <p:tgtEl>
                                          <p:spTgt spid="1788">
                                            <p:txEl>
                                              <p:pRg st="0" end="0"/>
                                            </p:txEl>
                                          </p:spTgt>
                                        </p:tgtEl>
                                        <p:attrNameLst>
                                          <p:attrName>style.visibility</p:attrName>
                                        </p:attrNameLst>
                                      </p:cBhvr>
                                      <p:to>
                                        <p:strVal val="visible"/>
                                      </p:to>
                                    </p:set>
                                    <p:animEffect transition="in" filter="fade">
                                      <p:cBhvr>
                                        <p:cTn id="10" dur="500"/>
                                        <p:tgtEl>
                                          <p:spTgt spid="17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8" grpId="0" build="p" animBg="1" advAuto="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6" name="标题 1"/>
          <p:cNvSpPr txBox="1">
            <a:spLocks noGrp="1"/>
          </p:cNvSpPr>
          <p:nvPr>
            <p:ph type="title"/>
          </p:nvPr>
        </p:nvSpPr>
        <p:spPr>
          <a:prstGeom prst="rect">
            <a:avLst/>
          </a:prstGeom>
        </p:spPr>
        <p:txBody>
          <a:bodyPr/>
          <a:lstStyle/>
          <a:p>
            <a:r>
              <a:rPr>
                <a:latin typeface="+mn-lt"/>
                <a:ea typeface="+mn-ea"/>
                <a:cs typeface="+mn-cs"/>
                <a:sym typeface="Helvetica"/>
              </a:rPr>
              <a:t>补充</a:t>
            </a:r>
            <a:r>
              <a:t>-</a:t>
            </a:r>
            <a:r>
              <a:rPr>
                <a:latin typeface="+mn-lt"/>
                <a:ea typeface="+mn-ea"/>
                <a:cs typeface="+mn-cs"/>
                <a:sym typeface="Helvetica"/>
              </a:rPr>
              <a:t>启发函数的信息性</a:t>
            </a:r>
          </a:p>
        </p:txBody>
      </p:sp>
      <p:sp>
        <p:nvSpPr>
          <p:cNvPr id="1797" name="内容占位符 2"/>
          <p:cNvSpPr txBox="1">
            <a:spLocks noGrp="1"/>
          </p:cNvSpPr>
          <p:nvPr>
            <p:ph type="body" idx="1"/>
          </p:nvPr>
        </p:nvSpPr>
        <p:spPr>
          <a:xfrm>
            <a:off x="698871" y="1596779"/>
            <a:ext cx="7886701" cy="3975346"/>
          </a:xfrm>
          <a:prstGeom prst="rect">
            <a:avLst/>
          </a:prstGeom>
        </p:spPr>
        <p:txBody>
          <a:bodyPr>
            <a:normAutofit/>
          </a:bodyPr>
          <a:lstStyle/>
          <a:p>
            <a:pPr>
              <a:lnSpc>
                <a:spcPct val="120000"/>
              </a:lnSpc>
              <a:defRPr>
                <a:solidFill>
                  <a:srgbClr val="C00000"/>
                </a:solidFill>
              </a:defRPr>
            </a:pPr>
            <a:r>
              <a:rPr dirty="0" err="1">
                <a:latin typeface="+mn-lt"/>
                <a:ea typeface="+mn-ea"/>
                <a:cs typeface="+mn-cs"/>
                <a:sym typeface="Helvetica"/>
              </a:rPr>
              <a:t>信息性</a:t>
            </a:r>
            <a:r>
              <a:rPr dirty="0">
                <a:latin typeface="+mn-lt"/>
                <a:ea typeface="+mn-ea"/>
                <a:cs typeface="+mn-cs"/>
                <a:sym typeface="Helvetica"/>
              </a:rPr>
              <a:t>：</a:t>
            </a:r>
          </a:p>
          <a:p>
            <a:pPr marL="514350" lvl="1" indent="-171450">
              <a:lnSpc>
                <a:spcPct val="120000"/>
              </a:lnSpc>
              <a:spcBef>
                <a:spcPts val="0"/>
              </a:spcBef>
              <a:defRPr sz="2400"/>
            </a:pPr>
            <a:r>
              <a:rPr dirty="0" err="1">
                <a:latin typeface="+mn-lt"/>
                <a:ea typeface="+mn-ea"/>
                <a:cs typeface="+mn-cs"/>
                <a:sym typeface="Helvetica"/>
              </a:rPr>
              <a:t>在两个</a:t>
            </a:r>
            <a:r>
              <a:rPr dirty="0" err="1"/>
              <a:t>A</a:t>
            </a:r>
            <a:r>
              <a:rPr dirty="0"/>
              <a:t>*</a:t>
            </a:r>
            <a:r>
              <a:rPr dirty="0">
                <a:latin typeface="+mn-lt"/>
                <a:ea typeface="+mn-ea"/>
                <a:cs typeface="+mn-cs"/>
                <a:sym typeface="Helvetica"/>
              </a:rPr>
              <a:t>启发策略的</a:t>
            </a:r>
            <a:r>
              <a:rPr i="1" dirty="0">
                <a:latin typeface="Times New Roman"/>
                <a:ea typeface="Times New Roman"/>
                <a:cs typeface="Times New Roman"/>
                <a:sym typeface="Times New Roman"/>
              </a:rPr>
              <a:t>h</a:t>
            </a:r>
            <a:r>
              <a:rPr baseline="-25000" dirty="0">
                <a:latin typeface="Times New Roman"/>
                <a:ea typeface="Times New Roman"/>
                <a:cs typeface="Times New Roman"/>
                <a:sym typeface="Times New Roman"/>
              </a:rPr>
              <a:t>1</a:t>
            </a:r>
            <a:r>
              <a:rPr dirty="0">
                <a:latin typeface="+mn-lt"/>
                <a:ea typeface="+mn-ea"/>
                <a:cs typeface="+mn-cs"/>
                <a:sym typeface="Helvetica"/>
              </a:rPr>
              <a:t>和</a:t>
            </a:r>
            <a:r>
              <a:rPr i="1" dirty="0">
                <a:latin typeface="Times New Roman"/>
                <a:ea typeface="Times New Roman"/>
                <a:cs typeface="Times New Roman"/>
                <a:sym typeface="Times New Roman"/>
              </a:rPr>
              <a:t>h</a:t>
            </a:r>
            <a:r>
              <a:rPr baseline="-25000" dirty="0">
                <a:latin typeface="Times New Roman"/>
                <a:ea typeface="Times New Roman"/>
                <a:cs typeface="Times New Roman"/>
                <a:sym typeface="Times New Roman"/>
              </a:rPr>
              <a:t>2</a:t>
            </a:r>
            <a:r>
              <a:rPr dirty="0">
                <a:latin typeface="+mn-lt"/>
                <a:ea typeface="+mn-ea"/>
                <a:cs typeface="+mn-cs"/>
                <a:sym typeface="Helvetica"/>
              </a:rPr>
              <a:t>中，如果对搜索空间中的任一状态</a:t>
            </a:r>
            <a:r>
              <a:rPr i="1" dirty="0">
                <a:latin typeface="Times New Roman"/>
                <a:ea typeface="Times New Roman"/>
                <a:cs typeface="Times New Roman"/>
                <a:sym typeface="Times New Roman"/>
              </a:rPr>
              <a:t>n</a:t>
            </a:r>
            <a:r>
              <a:rPr dirty="0">
                <a:latin typeface="+mn-lt"/>
                <a:ea typeface="+mn-ea"/>
                <a:cs typeface="+mn-cs"/>
                <a:sym typeface="Helvetica"/>
              </a:rPr>
              <a:t>都有</a:t>
            </a:r>
            <a:r>
              <a:rPr i="1" dirty="0">
                <a:latin typeface="Times New Roman"/>
                <a:ea typeface="Times New Roman"/>
                <a:cs typeface="Times New Roman"/>
                <a:sym typeface="Times New Roman"/>
              </a:rPr>
              <a:t>h</a:t>
            </a:r>
            <a:r>
              <a:rPr i="1" baseline="-25000" dirty="0">
                <a:latin typeface="Times New Roman"/>
                <a:ea typeface="Times New Roman"/>
                <a:cs typeface="Times New Roman"/>
                <a:sym typeface="Times New Roman"/>
              </a:rPr>
              <a:t>1</a:t>
            </a:r>
            <a:r>
              <a:rPr dirty="0">
                <a:latin typeface="Times New Roman"/>
                <a:ea typeface="Times New Roman"/>
                <a:cs typeface="Times New Roman"/>
                <a:sym typeface="Times New Roman"/>
              </a:rPr>
              <a:t>(</a:t>
            </a:r>
            <a:r>
              <a:rPr i="1" dirty="0">
                <a:latin typeface="Times New Roman"/>
                <a:ea typeface="Times New Roman"/>
                <a:cs typeface="Times New Roman"/>
                <a:sym typeface="Times New Roman"/>
              </a:rPr>
              <a:t>n</a:t>
            </a:r>
            <a:r>
              <a:rPr dirty="0">
                <a:latin typeface="Times New Roman"/>
                <a:ea typeface="Times New Roman"/>
                <a:cs typeface="Times New Roman"/>
                <a:sym typeface="Times New Roman"/>
              </a:rPr>
              <a:t>)</a:t>
            </a:r>
            <a:r>
              <a:rPr dirty="0"/>
              <a:t>≤</a:t>
            </a:r>
            <a:r>
              <a:rPr i="1" dirty="0">
                <a:latin typeface="Times New Roman"/>
                <a:ea typeface="Times New Roman"/>
                <a:cs typeface="Times New Roman"/>
                <a:sym typeface="Times New Roman"/>
              </a:rPr>
              <a:t>h</a:t>
            </a:r>
            <a:r>
              <a:rPr i="1" baseline="-25000" dirty="0">
                <a:latin typeface="Times New Roman"/>
                <a:ea typeface="Times New Roman"/>
                <a:cs typeface="Times New Roman"/>
                <a:sym typeface="Times New Roman"/>
              </a:rPr>
              <a:t>2</a:t>
            </a:r>
            <a:r>
              <a:rPr dirty="0">
                <a:latin typeface="Times New Roman"/>
                <a:ea typeface="Times New Roman"/>
                <a:cs typeface="Times New Roman"/>
                <a:sym typeface="Times New Roman"/>
              </a:rPr>
              <a:t>(</a:t>
            </a:r>
            <a:r>
              <a:rPr i="1" dirty="0">
                <a:latin typeface="Times New Roman"/>
                <a:ea typeface="Times New Roman"/>
                <a:cs typeface="Times New Roman"/>
                <a:sym typeface="Times New Roman"/>
              </a:rPr>
              <a:t>n</a:t>
            </a:r>
            <a:r>
              <a:rPr dirty="0">
                <a:latin typeface="Times New Roman"/>
                <a:ea typeface="Times New Roman"/>
                <a:cs typeface="Times New Roman"/>
                <a:sym typeface="Times New Roman"/>
              </a:rPr>
              <a:t>) </a:t>
            </a:r>
            <a:r>
              <a:rPr dirty="0">
                <a:latin typeface="+mn-lt"/>
                <a:ea typeface="+mn-ea"/>
                <a:cs typeface="+mn-cs"/>
                <a:sym typeface="Helvetica"/>
              </a:rPr>
              <a:t>，就称策略</a:t>
            </a:r>
            <a:r>
              <a:rPr i="1" dirty="0">
                <a:latin typeface="Times New Roman"/>
                <a:ea typeface="Times New Roman"/>
                <a:cs typeface="Times New Roman"/>
                <a:sym typeface="Times New Roman"/>
              </a:rPr>
              <a:t>h</a:t>
            </a:r>
            <a:r>
              <a:rPr baseline="-25000" dirty="0">
                <a:latin typeface="Times New Roman"/>
                <a:ea typeface="Times New Roman"/>
                <a:cs typeface="Times New Roman"/>
                <a:sym typeface="Times New Roman"/>
              </a:rPr>
              <a:t>2</a:t>
            </a:r>
            <a:r>
              <a:rPr dirty="0">
                <a:latin typeface="+mn-lt"/>
                <a:ea typeface="+mn-ea"/>
                <a:cs typeface="+mn-cs"/>
                <a:sym typeface="Helvetica"/>
              </a:rPr>
              <a:t>比</a:t>
            </a:r>
            <a:r>
              <a:rPr i="1" dirty="0">
                <a:latin typeface="Times New Roman"/>
                <a:ea typeface="Times New Roman"/>
                <a:cs typeface="Times New Roman"/>
                <a:sym typeface="Times New Roman"/>
              </a:rPr>
              <a:t>h</a:t>
            </a:r>
            <a:r>
              <a:rPr baseline="-25000" dirty="0">
                <a:latin typeface="Times New Roman"/>
                <a:ea typeface="Times New Roman"/>
                <a:cs typeface="Times New Roman"/>
                <a:sym typeface="Times New Roman"/>
              </a:rPr>
              <a:t>1</a:t>
            </a:r>
            <a:r>
              <a:rPr dirty="0">
                <a:latin typeface="+mn-lt"/>
                <a:ea typeface="+mn-ea"/>
                <a:cs typeface="+mn-cs"/>
                <a:sym typeface="Helvetica"/>
              </a:rPr>
              <a:t>具有更多的信息性。</a:t>
            </a:r>
          </a:p>
          <a:p>
            <a:pPr marL="514350" lvl="1" indent="-171450">
              <a:lnSpc>
                <a:spcPct val="120000"/>
              </a:lnSpc>
              <a:spcBef>
                <a:spcPts val="0"/>
              </a:spcBef>
              <a:defRPr sz="2400"/>
            </a:pPr>
            <a:r>
              <a:rPr dirty="0" err="1">
                <a:latin typeface="+mn-lt"/>
                <a:ea typeface="+mn-ea"/>
                <a:cs typeface="+mn-cs"/>
                <a:sym typeface="Helvetica"/>
              </a:rPr>
              <a:t>如果某一搜索策略的</a:t>
            </a:r>
            <a:r>
              <a:rPr i="1" dirty="0" err="1">
                <a:latin typeface="Times New Roman"/>
                <a:ea typeface="Times New Roman"/>
                <a:cs typeface="Times New Roman"/>
                <a:sym typeface="Times New Roman"/>
              </a:rPr>
              <a:t>h</a:t>
            </a:r>
            <a:r>
              <a:rPr dirty="0">
                <a:latin typeface="Times New Roman"/>
                <a:ea typeface="Times New Roman"/>
                <a:cs typeface="Times New Roman"/>
                <a:sym typeface="Times New Roman"/>
              </a:rPr>
              <a:t>(</a:t>
            </a:r>
            <a:r>
              <a:rPr i="1" dirty="0">
                <a:latin typeface="Times New Roman"/>
                <a:ea typeface="Times New Roman"/>
                <a:cs typeface="Times New Roman"/>
                <a:sym typeface="Times New Roman"/>
              </a:rPr>
              <a:t>n</a:t>
            </a:r>
            <a:r>
              <a:rPr dirty="0">
                <a:latin typeface="Times New Roman"/>
                <a:ea typeface="Times New Roman"/>
                <a:cs typeface="Times New Roman"/>
                <a:sym typeface="Times New Roman"/>
              </a:rPr>
              <a:t>)</a:t>
            </a:r>
            <a:r>
              <a:rPr dirty="0" err="1">
                <a:latin typeface="+mn-lt"/>
                <a:ea typeface="+mn-ea"/>
                <a:cs typeface="+mn-cs"/>
                <a:sym typeface="Helvetica"/>
              </a:rPr>
              <a:t>越大，则</a:t>
            </a:r>
            <a:r>
              <a:rPr dirty="0" err="1"/>
              <a:t>A</a:t>
            </a:r>
            <a:r>
              <a:rPr dirty="0"/>
              <a:t>*</a:t>
            </a:r>
            <a:r>
              <a:rPr dirty="0" err="1">
                <a:latin typeface="+mn-lt"/>
                <a:ea typeface="+mn-ea"/>
                <a:cs typeface="+mn-cs"/>
                <a:sym typeface="Helvetica"/>
              </a:rPr>
              <a:t>算法搜索的信息性越多，所搜索的状态越少</a:t>
            </a:r>
            <a:r>
              <a:rPr dirty="0">
                <a:latin typeface="+mn-lt"/>
                <a:ea typeface="+mn-ea"/>
                <a:cs typeface="+mn-cs"/>
                <a:sym typeface="Helvetica"/>
              </a:rPr>
              <a:t>。</a:t>
            </a:r>
          </a:p>
          <a:p>
            <a:pPr marL="514350" lvl="1" indent="-171450">
              <a:lnSpc>
                <a:spcPct val="120000"/>
              </a:lnSpc>
              <a:spcBef>
                <a:spcPts val="0"/>
              </a:spcBef>
              <a:defRPr sz="2400"/>
            </a:pPr>
            <a:r>
              <a:rPr dirty="0" err="1">
                <a:latin typeface="+mn-lt"/>
                <a:ea typeface="+mn-ea"/>
                <a:cs typeface="+mn-cs"/>
                <a:sym typeface="Helvetica"/>
              </a:rPr>
              <a:t>但更多的信息性可能需要更多的计算时间，也有可能抵消减少搜索空间所带来的益处</a:t>
            </a:r>
            <a:r>
              <a:rPr dirty="0">
                <a:latin typeface="+mn-lt"/>
                <a:ea typeface="+mn-ea"/>
                <a:cs typeface="+mn-cs"/>
                <a:sym typeface="Helvetica"/>
              </a:rPr>
              <a:t>。</a:t>
            </a:r>
          </a:p>
        </p:txBody>
      </p:sp>
      <p:sp>
        <p:nvSpPr>
          <p:cNvPr id="1798" name="灯片编号占位符 3"/>
          <p:cNvSpPr txBox="1">
            <a:spLocks noGrp="1"/>
          </p:cNvSpPr>
          <p:nvPr>
            <p:ph type="sldNum" sz="quarter" idx="2"/>
          </p:nvPr>
        </p:nvSpPr>
        <p:spPr>
          <a:xfrm>
            <a:off x="11095176" y="6414760"/>
            <a:ext cx="258624" cy="24830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457200" rtl="0" fontAlgn="auto" latinLnBrk="0" hangingPunct="0">
              <a:lnSpc>
                <a:spcPct val="100000"/>
              </a:lnSpc>
              <a:spcBef>
                <a:spcPts val="0"/>
              </a:spcBef>
              <a:spcAft>
                <a:spcPts val="0"/>
              </a:spcAft>
              <a:buClrTx/>
              <a:buSzTx/>
              <a:buFontTx/>
              <a:buNone/>
              <a:tabLst/>
              <a:defRPr kumimoji="0" sz="1200" b="0" i="0" u="none" strike="noStrike" cap="none" spc="0" normalizeH="0" baseline="0">
                <a:ln>
                  <a:noFill/>
                </a:ln>
                <a:solidFill>
                  <a:srgbClr val="888888"/>
                </a:solidFill>
                <a:effectLst/>
                <a:uFillTx/>
                <a:latin typeface="Calibri"/>
                <a:ea typeface="Calibri"/>
                <a:cs typeface="Calibri"/>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a:lstStyle>
          <a:p>
            <a:fld id="{86CB4B4D-7CA3-9044-876B-883B54F8677D}" type="slidenum">
              <a:rPr lang="en-US" altLang="zh-CN" smtClean="0"/>
              <a:pPr/>
              <a:t>71</a:t>
            </a:fld>
            <a:endParaRPr/>
          </a:p>
        </p:txBody>
      </p:sp>
    </p:spTree>
  </p:cSld>
  <p:clrMapOvr>
    <a:masterClrMapping/>
  </p:clrMapOvr>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0"/>
                                  </p:stCondLst>
                                  <p:iterate>
                                    <p:tmAbs val="0"/>
                                  </p:iterate>
                                  <p:childTnLst>
                                    <p:set>
                                      <p:cBhvr>
                                        <p:cTn id="6" fill="hold"/>
                                        <p:tgtEl>
                                          <p:spTgt spid="1797">
                                            <p:bg/>
                                          </p:spTgt>
                                        </p:tgtEl>
                                        <p:attrNameLst>
                                          <p:attrName>style.visibility</p:attrName>
                                        </p:attrNameLst>
                                      </p:cBhvr>
                                      <p:to>
                                        <p:strVal val="visible"/>
                                      </p:to>
                                    </p:set>
                                    <p:animEffect transition="in" filter="fade">
                                      <p:cBhvr>
                                        <p:cTn id="7" dur="500"/>
                                        <p:tgtEl>
                                          <p:spTgt spid="1797">
                                            <p:bg/>
                                          </p:spTgt>
                                        </p:tgtEl>
                                      </p:cBhvr>
                                    </p:animEffect>
                                  </p:childTnLst>
                                </p:cTn>
                              </p:par>
                              <p:par>
                                <p:cTn id="8" presetID="10" presetClass="entr" presetSubtype="0" fill="hold" grpId="0" nodeType="withEffect">
                                  <p:stCondLst>
                                    <p:cond delay="0"/>
                                  </p:stCondLst>
                                  <p:iterate>
                                    <p:tmAbs val="0"/>
                                  </p:iterate>
                                  <p:childTnLst>
                                    <p:set>
                                      <p:cBhvr>
                                        <p:cTn id="9" fill="hold"/>
                                        <p:tgtEl>
                                          <p:spTgt spid="1797">
                                            <p:txEl>
                                              <p:pRg st="0" end="0"/>
                                            </p:txEl>
                                          </p:spTgt>
                                        </p:tgtEl>
                                        <p:attrNameLst>
                                          <p:attrName>style.visibility</p:attrName>
                                        </p:attrNameLst>
                                      </p:cBhvr>
                                      <p:to>
                                        <p:strVal val="visible"/>
                                      </p:to>
                                    </p:set>
                                    <p:animEffect transition="in" filter="fade">
                                      <p:cBhvr>
                                        <p:cTn id="10" dur="500"/>
                                        <p:tgtEl>
                                          <p:spTgt spid="1797">
                                            <p:txEl>
                                              <p:pRg st="0" end="0"/>
                                            </p:txEl>
                                          </p:spTgt>
                                        </p:tgtEl>
                                      </p:cBhvr>
                                    </p:animEffect>
                                  </p:childTnLst>
                                </p:cTn>
                              </p:par>
                              <p:par>
                                <p:cTn id="11" presetID="10" presetClass="entr" presetSubtype="0" fill="hold" grpId="0" nodeType="withEffect">
                                  <p:stCondLst>
                                    <p:cond delay="0"/>
                                  </p:stCondLst>
                                  <p:iterate>
                                    <p:tmAbs val="0"/>
                                  </p:iterate>
                                  <p:childTnLst>
                                    <p:set>
                                      <p:cBhvr>
                                        <p:cTn id="12" fill="hold"/>
                                        <p:tgtEl>
                                          <p:spTgt spid="1797">
                                            <p:txEl>
                                              <p:pRg st="1" end="1"/>
                                            </p:txEl>
                                          </p:spTgt>
                                        </p:tgtEl>
                                        <p:attrNameLst>
                                          <p:attrName>style.visibility</p:attrName>
                                        </p:attrNameLst>
                                      </p:cBhvr>
                                      <p:to>
                                        <p:strVal val="visible"/>
                                      </p:to>
                                    </p:set>
                                    <p:animEffect transition="in" filter="fade">
                                      <p:cBhvr>
                                        <p:cTn id="13" dur="500"/>
                                        <p:tgtEl>
                                          <p:spTgt spid="1797">
                                            <p:txEl>
                                              <p:pRg st="1" end="1"/>
                                            </p:txEl>
                                          </p:spTgt>
                                        </p:tgtEl>
                                      </p:cBhvr>
                                    </p:animEffect>
                                  </p:childTnLst>
                                </p:cTn>
                              </p:par>
                              <p:par>
                                <p:cTn id="14" presetID="10" presetClass="entr" presetSubtype="0" fill="hold" grpId="0" nodeType="withEffect">
                                  <p:stCondLst>
                                    <p:cond delay="0"/>
                                  </p:stCondLst>
                                  <p:iterate>
                                    <p:tmAbs val="0"/>
                                  </p:iterate>
                                  <p:childTnLst>
                                    <p:set>
                                      <p:cBhvr>
                                        <p:cTn id="15" fill="hold"/>
                                        <p:tgtEl>
                                          <p:spTgt spid="1797">
                                            <p:txEl>
                                              <p:pRg st="2" end="2"/>
                                            </p:txEl>
                                          </p:spTgt>
                                        </p:tgtEl>
                                        <p:attrNameLst>
                                          <p:attrName>style.visibility</p:attrName>
                                        </p:attrNameLst>
                                      </p:cBhvr>
                                      <p:to>
                                        <p:strVal val="visible"/>
                                      </p:to>
                                    </p:set>
                                    <p:animEffect transition="in" filter="fade">
                                      <p:cBhvr>
                                        <p:cTn id="16" dur="500"/>
                                        <p:tgtEl>
                                          <p:spTgt spid="1797">
                                            <p:txEl>
                                              <p:pRg st="2" end="2"/>
                                            </p:txEl>
                                          </p:spTgt>
                                        </p:tgtEl>
                                      </p:cBhvr>
                                    </p:animEffect>
                                  </p:childTnLst>
                                </p:cTn>
                              </p:par>
                              <p:par>
                                <p:cTn id="17" presetID="10" presetClass="entr" presetSubtype="0" fill="hold" grpId="0" nodeType="withEffect">
                                  <p:stCondLst>
                                    <p:cond delay="0"/>
                                  </p:stCondLst>
                                  <p:iterate>
                                    <p:tmAbs val="0"/>
                                  </p:iterate>
                                  <p:childTnLst>
                                    <p:set>
                                      <p:cBhvr>
                                        <p:cTn id="18" fill="hold"/>
                                        <p:tgtEl>
                                          <p:spTgt spid="1797">
                                            <p:txEl>
                                              <p:pRg st="3" end="3"/>
                                            </p:txEl>
                                          </p:spTgt>
                                        </p:tgtEl>
                                        <p:attrNameLst>
                                          <p:attrName>style.visibility</p:attrName>
                                        </p:attrNameLst>
                                      </p:cBhvr>
                                      <p:to>
                                        <p:strVal val="visible"/>
                                      </p:to>
                                    </p:set>
                                    <p:animEffect transition="in" filter="fade">
                                      <p:cBhvr>
                                        <p:cTn id="19" dur="500"/>
                                        <p:tgtEl>
                                          <p:spTgt spid="179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7" grpId="0" build="p" animBg="1" advAuto="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本章主要内容</a:t>
            </a:r>
          </a:p>
        </p:txBody>
      </p:sp>
      <p:sp>
        <p:nvSpPr>
          <p:cNvPr id="3" name="内容占位符 2"/>
          <p:cNvSpPr>
            <a:spLocks noGrp="1"/>
          </p:cNvSpPr>
          <p:nvPr>
            <p:ph idx="1"/>
          </p:nvPr>
        </p:nvSpPr>
        <p:spPr/>
        <p:txBody>
          <a:bodyPr/>
          <a:lstStyle/>
          <a:p>
            <a:pPr>
              <a:lnSpc>
                <a:spcPct val="150000"/>
              </a:lnSpc>
            </a:pPr>
            <a:r>
              <a:rPr lang="zh-CN" altLang="en-US" sz="3200" dirty="0">
                <a:solidFill>
                  <a:srgbClr val="003161"/>
                </a:solidFill>
              </a:rPr>
              <a:t>搜索的基本概念</a:t>
            </a:r>
          </a:p>
          <a:p>
            <a:pPr>
              <a:lnSpc>
                <a:spcPct val="150000"/>
              </a:lnSpc>
            </a:pPr>
            <a:r>
              <a:rPr lang="zh-CN" altLang="en-US" sz="3200" dirty="0">
                <a:solidFill>
                  <a:srgbClr val="003161"/>
                </a:solidFill>
              </a:rPr>
              <a:t>状态空间表示方法</a:t>
            </a:r>
            <a:endParaRPr lang="en-US" altLang="zh-CN" sz="3200" dirty="0">
              <a:solidFill>
                <a:srgbClr val="003161"/>
              </a:solidFill>
            </a:endParaRPr>
          </a:p>
          <a:p>
            <a:pPr>
              <a:lnSpc>
                <a:spcPct val="150000"/>
              </a:lnSpc>
            </a:pPr>
            <a:r>
              <a:rPr lang="zh-CN" altLang="en-US" sz="3200" dirty="0">
                <a:solidFill>
                  <a:srgbClr val="003161"/>
                </a:solidFill>
              </a:rPr>
              <a:t>盲目搜索策略</a:t>
            </a:r>
          </a:p>
          <a:p>
            <a:pPr>
              <a:lnSpc>
                <a:spcPct val="150000"/>
              </a:lnSpc>
            </a:pPr>
            <a:r>
              <a:rPr lang="zh-CN" altLang="en-US" sz="3200" dirty="0"/>
              <a:t>启发式搜索</a:t>
            </a:r>
            <a:r>
              <a:rPr lang="zh-CN" altLang="en-US" sz="3200" dirty="0" smtClean="0"/>
              <a:t>策略</a:t>
            </a:r>
            <a:endParaRPr lang="en-US" altLang="zh-CN" sz="3200" dirty="0" smtClean="0"/>
          </a:p>
          <a:p>
            <a:pPr>
              <a:lnSpc>
                <a:spcPct val="150000"/>
              </a:lnSpc>
            </a:pPr>
            <a:r>
              <a:rPr lang="zh-CN" altLang="en-US" sz="3200" dirty="0" smtClean="0">
                <a:solidFill>
                  <a:srgbClr val="C00000"/>
                </a:solidFill>
              </a:rPr>
              <a:t>扩展内容（</a:t>
            </a:r>
            <a:r>
              <a:rPr lang="en-US" altLang="zh-CN" sz="3200" dirty="0" smtClean="0">
                <a:solidFill>
                  <a:srgbClr val="C00000"/>
                </a:solidFill>
              </a:rPr>
              <a:t>Optional</a:t>
            </a:r>
            <a:r>
              <a:rPr lang="zh-CN" altLang="en-US" sz="3200" dirty="0" smtClean="0">
                <a:solidFill>
                  <a:srgbClr val="C00000"/>
                </a:solidFill>
              </a:rPr>
              <a:t>）</a:t>
            </a:r>
            <a:endParaRPr lang="zh-CN" altLang="en-US" sz="3200" dirty="0">
              <a:solidFill>
                <a:srgbClr val="C00000"/>
              </a:solidFill>
            </a:endParaRPr>
          </a:p>
          <a:p>
            <a:pPr>
              <a:lnSpc>
                <a:spcPct val="150000"/>
              </a:lnSpc>
            </a:pPr>
            <a:endParaRPr lang="zh-CN" altLang="en-US" dirty="0"/>
          </a:p>
        </p:txBody>
      </p:sp>
      <p:sp>
        <p:nvSpPr>
          <p:cNvPr id="4" name="灯片编号占位符 3"/>
          <p:cNvSpPr>
            <a:spLocks noGrp="1"/>
          </p:cNvSpPr>
          <p:nvPr>
            <p:ph type="sldNum" sz="quarter" idx="11"/>
          </p:nvPr>
        </p:nvSpPr>
        <p:spPr/>
        <p:txBody>
          <a:bodyPr/>
          <a:lstStyle/>
          <a:p>
            <a:fld id="{339A6E09-F5C8-4E88-8A4B-297BF10FE49A}" type="slidenum">
              <a:rPr lang="zh-CN" altLang="en-US" smtClean="0"/>
              <a:pPr/>
              <a:t>72</a:t>
            </a:fld>
            <a:endParaRPr lang="zh-CN" altLang="en-US" dirty="0"/>
          </a:p>
        </p:txBody>
      </p:sp>
    </p:spTree>
    <p:extLst>
      <p:ext uri="{BB962C8B-B14F-4D97-AF65-F5344CB8AC3E}">
        <p14:creationId xmlns:p14="http://schemas.microsoft.com/office/powerpoint/2010/main" val="13265914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贪心算法</a:t>
            </a:r>
            <a:endParaRPr lang="zh-CN" altLang="en-US" dirty="0"/>
          </a:p>
        </p:txBody>
      </p:sp>
      <p:sp>
        <p:nvSpPr>
          <p:cNvPr id="3" name="内容占位符 2"/>
          <p:cNvSpPr>
            <a:spLocks noGrp="1"/>
          </p:cNvSpPr>
          <p:nvPr>
            <p:ph idx="1"/>
          </p:nvPr>
        </p:nvSpPr>
        <p:spPr/>
        <p:txBody>
          <a:bodyPr/>
          <a:lstStyle/>
          <a:p>
            <a:pPr>
              <a:lnSpc>
                <a:spcPct val="120000"/>
              </a:lnSpc>
            </a:pPr>
            <a:r>
              <a:rPr lang="zh-CN" altLang="en-US" dirty="0" smtClean="0">
                <a:solidFill>
                  <a:srgbClr val="0000FF"/>
                </a:solidFill>
              </a:rPr>
              <a:t>贪心（贪婪）算法</a:t>
            </a:r>
            <a:r>
              <a:rPr lang="zh-CN" altLang="en-US" dirty="0"/>
              <a:t>：在对问题求解时，总是做出在</a:t>
            </a:r>
            <a:r>
              <a:rPr lang="zh-CN" altLang="en-US" dirty="0">
                <a:solidFill>
                  <a:srgbClr val="C00000"/>
                </a:solidFill>
              </a:rPr>
              <a:t>当前看来是最好的选择</a:t>
            </a:r>
            <a:r>
              <a:rPr lang="zh-CN" altLang="en-US" dirty="0"/>
              <a:t>。也就是说，不从整体最优上加以考虑，它所做出的仅仅是在</a:t>
            </a:r>
            <a:r>
              <a:rPr lang="zh-CN" altLang="en-US" dirty="0">
                <a:solidFill>
                  <a:srgbClr val="C00000"/>
                </a:solidFill>
              </a:rPr>
              <a:t>某种意义上的局部最优解</a:t>
            </a:r>
            <a:r>
              <a:rPr lang="zh-CN" altLang="en-US" dirty="0" smtClean="0"/>
              <a:t>。</a:t>
            </a:r>
            <a:endParaRPr lang="en-US" altLang="zh-CN" dirty="0" smtClean="0"/>
          </a:p>
          <a:p>
            <a:pPr lvl="1">
              <a:lnSpc>
                <a:spcPct val="120000"/>
              </a:lnSpc>
            </a:pPr>
            <a:r>
              <a:rPr lang="zh-CN" altLang="en-US" dirty="0"/>
              <a:t>贪心算法不是对所有问题都能得到整体最优解，关键是贪心策略的选择，选择的贪心策略必须具备</a:t>
            </a:r>
            <a:r>
              <a:rPr lang="zh-CN" altLang="en-US" dirty="0">
                <a:solidFill>
                  <a:srgbClr val="C00000"/>
                </a:solidFill>
              </a:rPr>
              <a:t>无后效性</a:t>
            </a:r>
            <a:r>
              <a:rPr lang="zh-CN" altLang="en-US" dirty="0"/>
              <a:t>，即某个状态以前的过程不会影响以后的状态，只与当前状态有关</a:t>
            </a:r>
            <a:r>
              <a:rPr lang="zh-CN" altLang="en-US" dirty="0" smtClean="0"/>
              <a:t>。</a:t>
            </a:r>
            <a:endParaRPr lang="en-US" altLang="zh-CN" dirty="0" smtClean="0"/>
          </a:p>
          <a:p>
            <a:pPr lvl="1">
              <a:lnSpc>
                <a:spcPct val="120000"/>
              </a:lnSpc>
            </a:pPr>
            <a:r>
              <a:rPr lang="zh-CN" altLang="en-US" dirty="0"/>
              <a:t>贪心的本质是通过</a:t>
            </a:r>
            <a:r>
              <a:rPr lang="zh-CN" altLang="en-US" dirty="0">
                <a:solidFill>
                  <a:srgbClr val="C00000"/>
                </a:solidFill>
              </a:rPr>
              <a:t>每一步的局部最优</a:t>
            </a:r>
            <a:r>
              <a:rPr lang="zh-CN" altLang="en-US" dirty="0"/>
              <a:t>，</a:t>
            </a:r>
            <a:r>
              <a:rPr lang="zh-CN" altLang="en-US" dirty="0">
                <a:solidFill>
                  <a:srgbClr val="C00000"/>
                </a:solidFill>
              </a:rPr>
              <a:t>期望实现全局最优</a:t>
            </a:r>
            <a:r>
              <a:rPr lang="zh-CN" altLang="en-US" dirty="0"/>
              <a:t>的一种算法思想。关键在于局部最优是否真的能实现全局最优。如果能实现，那么贪心算法基本上就是问题的最优解。</a:t>
            </a:r>
          </a:p>
        </p:txBody>
      </p:sp>
      <p:sp>
        <p:nvSpPr>
          <p:cNvPr id="4" name="灯片编号占位符 3"/>
          <p:cNvSpPr>
            <a:spLocks noGrp="1"/>
          </p:cNvSpPr>
          <p:nvPr>
            <p:ph type="sldNum" sz="quarter" idx="11"/>
          </p:nvPr>
        </p:nvSpPr>
        <p:spPr/>
        <p:txBody>
          <a:bodyPr/>
          <a:lstStyle/>
          <a:p>
            <a:fld id="{339A6E09-F5C8-4E88-8A4B-297BF10FE49A}" type="slidenum">
              <a:rPr lang="zh-CN" altLang="en-US" smtClean="0"/>
              <a:pPr/>
              <a:t>73</a:t>
            </a:fld>
            <a:endParaRPr lang="zh-CN" altLang="en-US" dirty="0"/>
          </a:p>
        </p:txBody>
      </p:sp>
    </p:spTree>
    <p:extLst>
      <p:ext uri="{BB962C8B-B14F-4D97-AF65-F5344CB8AC3E}">
        <p14:creationId xmlns:p14="http://schemas.microsoft.com/office/powerpoint/2010/main" val="428750545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贪心算法</a:t>
            </a:r>
            <a:endParaRPr lang="zh-CN" altLang="en-US" dirty="0"/>
          </a:p>
        </p:txBody>
      </p:sp>
      <p:sp>
        <p:nvSpPr>
          <p:cNvPr id="3" name="内容占位符 2"/>
          <p:cNvSpPr>
            <a:spLocks noGrp="1"/>
          </p:cNvSpPr>
          <p:nvPr>
            <p:ph idx="1"/>
          </p:nvPr>
        </p:nvSpPr>
        <p:spPr/>
        <p:txBody>
          <a:bodyPr/>
          <a:lstStyle/>
          <a:p>
            <a:r>
              <a:rPr lang="zh-CN" altLang="en-US" dirty="0" smtClean="0"/>
              <a:t>例：背包问题</a:t>
            </a:r>
            <a:endParaRPr lang="zh-CN" altLang="en-US" dirty="0"/>
          </a:p>
        </p:txBody>
      </p:sp>
      <p:sp>
        <p:nvSpPr>
          <p:cNvPr id="4" name="灯片编号占位符 3"/>
          <p:cNvSpPr>
            <a:spLocks noGrp="1"/>
          </p:cNvSpPr>
          <p:nvPr>
            <p:ph type="sldNum" sz="quarter" idx="11"/>
          </p:nvPr>
        </p:nvSpPr>
        <p:spPr/>
        <p:txBody>
          <a:bodyPr/>
          <a:lstStyle/>
          <a:p>
            <a:fld id="{339A6E09-F5C8-4E88-8A4B-297BF10FE49A}" type="slidenum">
              <a:rPr lang="zh-CN" altLang="en-US" smtClean="0"/>
              <a:pPr/>
              <a:t>74</a:t>
            </a:fld>
            <a:endParaRPr lang="zh-CN" altLang="en-US" dirty="0"/>
          </a:p>
        </p:txBody>
      </p:sp>
      <p:pic>
        <p:nvPicPr>
          <p:cNvPr id="19458" name="Picture 2" descr="https://pic1.zhimg.com/80/v2-38512729efee5eed3841cf2625a01384_720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1674" y="981916"/>
            <a:ext cx="3068521" cy="25869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424517" y="1917690"/>
            <a:ext cx="5357308" cy="1425249"/>
          </a:xfrm>
          <a:prstGeom prst="rect">
            <a:avLst/>
          </a:prstGeom>
        </p:spPr>
        <p:txBody>
          <a:bodyPr vert="horz" wrap="square" lIns="91440" tIns="45720" rIns="91440" bIns="45720" rtlCol="0" anchor="ctr">
            <a:noAutofit/>
          </a:bodyPr>
          <a:lstStyle/>
          <a:p>
            <a:pPr>
              <a:lnSpc>
                <a:spcPct val="150000"/>
              </a:lnSpc>
              <a:spcBef>
                <a:spcPts val="600"/>
              </a:spcBef>
            </a:pPr>
            <a:r>
              <a:rPr lang="zh-CN" altLang="en-US" sz="1600" dirty="0" smtClean="0">
                <a:latin typeface="微软雅黑" pitchFamily="34" charset="-122"/>
                <a:ea typeface="微软雅黑" pitchFamily="34" charset="-122"/>
              </a:rPr>
              <a:t>问题描述：有</a:t>
            </a:r>
            <a:r>
              <a:rPr lang="en-US" altLang="zh-CN" sz="1600" dirty="0">
                <a:latin typeface="微软雅黑" pitchFamily="34" charset="-122"/>
                <a:ea typeface="微软雅黑" pitchFamily="34" charset="-122"/>
              </a:rPr>
              <a:t>N</a:t>
            </a:r>
            <a:r>
              <a:rPr lang="zh-CN" altLang="en-US" sz="1600" dirty="0">
                <a:latin typeface="微软雅黑" pitchFamily="34" charset="-122"/>
                <a:ea typeface="微软雅黑" pitchFamily="34" charset="-122"/>
              </a:rPr>
              <a:t>件物品和一个最多</a:t>
            </a:r>
            <a:r>
              <a:rPr lang="zh-CN" altLang="en-US" sz="1600" dirty="0" smtClean="0">
                <a:latin typeface="微软雅黑" pitchFamily="34" charset="-122"/>
                <a:ea typeface="微软雅黑" pitchFamily="34" charset="-122"/>
              </a:rPr>
              <a:t>能背重量</a:t>
            </a:r>
            <a:r>
              <a:rPr lang="zh-CN" altLang="en-US" sz="1600" dirty="0">
                <a:latin typeface="微软雅黑" pitchFamily="34" charset="-122"/>
                <a:ea typeface="微软雅黑" pitchFamily="34" charset="-122"/>
              </a:rPr>
              <a:t>为</a:t>
            </a:r>
            <a:r>
              <a:rPr lang="en-US" altLang="zh-CN" sz="1600" dirty="0">
                <a:latin typeface="微软雅黑" pitchFamily="34" charset="-122"/>
                <a:ea typeface="微软雅黑" pitchFamily="34" charset="-122"/>
              </a:rPr>
              <a:t>W </a:t>
            </a:r>
            <a:r>
              <a:rPr lang="zh-CN" altLang="en-US" sz="1600" dirty="0">
                <a:latin typeface="微软雅黑" pitchFamily="34" charset="-122"/>
                <a:ea typeface="微软雅黑" pitchFamily="34" charset="-122"/>
              </a:rPr>
              <a:t>的背包。第</a:t>
            </a:r>
            <a:r>
              <a:rPr lang="en-US" altLang="zh-CN" sz="1600" dirty="0">
                <a:latin typeface="微软雅黑" pitchFamily="34" charset="-122"/>
                <a:ea typeface="微软雅黑" pitchFamily="34" charset="-122"/>
              </a:rPr>
              <a:t>i</a:t>
            </a:r>
            <a:r>
              <a:rPr lang="zh-CN" altLang="en-US" sz="1600" dirty="0">
                <a:latin typeface="微软雅黑" pitchFamily="34" charset="-122"/>
                <a:ea typeface="微软雅黑" pitchFamily="34" charset="-122"/>
              </a:rPr>
              <a:t>件物品的重量是</a:t>
            </a:r>
            <a:r>
              <a:rPr lang="en-US" altLang="zh-CN" sz="1600" dirty="0">
                <a:latin typeface="微软雅黑" pitchFamily="34" charset="-122"/>
                <a:ea typeface="微软雅黑" pitchFamily="34" charset="-122"/>
              </a:rPr>
              <a:t>weight[i]</a:t>
            </a:r>
            <a:r>
              <a:rPr lang="zh-CN" altLang="en-US" sz="1600" dirty="0">
                <a:latin typeface="微软雅黑" pitchFamily="34" charset="-122"/>
                <a:ea typeface="微软雅黑" pitchFamily="34" charset="-122"/>
              </a:rPr>
              <a:t>，得到的价值是</a:t>
            </a:r>
            <a:r>
              <a:rPr lang="en-US" altLang="zh-CN" sz="1600" dirty="0">
                <a:latin typeface="微软雅黑" pitchFamily="34" charset="-122"/>
                <a:ea typeface="微软雅黑" pitchFamily="34" charset="-122"/>
              </a:rPr>
              <a:t>value[i] </a:t>
            </a:r>
            <a:r>
              <a:rPr lang="zh-CN" altLang="en-US" sz="1600" dirty="0">
                <a:latin typeface="微软雅黑" pitchFamily="34" charset="-122"/>
                <a:ea typeface="微软雅黑" pitchFamily="34" charset="-122"/>
              </a:rPr>
              <a:t>。</a:t>
            </a:r>
            <a:r>
              <a:rPr lang="zh-CN" altLang="en-US" sz="1600" b="1" dirty="0">
                <a:latin typeface="微软雅黑" pitchFamily="34" charset="-122"/>
                <a:ea typeface="微软雅黑" pitchFamily="34" charset="-122"/>
              </a:rPr>
              <a:t>每件物品只能用一次</a:t>
            </a:r>
            <a:r>
              <a:rPr lang="zh-CN" altLang="en-US" sz="1600" dirty="0">
                <a:latin typeface="微软雅黑" pitchFamily="34" charset="-122"/>
                <a:ea typeface="微软雅黑" pitchFamily="34" charset="-122"/>
              </a:rPr>
              <a:t>，求解将哪些物品装入背包里物品价值总和最大。</a:t>
            </a:r>
            <a:endParaRPr lang="zh-CN" altLang="en-US" sz="1600" dirty="0" smtClean="0">
              <a:solidFill>
                <a:srgbClr val="003262"/>
              </a:solidFill>
              <a:latin typeface="微软雅黑" pitchFamily="34" charset="-122"/>
              <a:ea typeface="微软雅黑" pitchFamily="34" charset="-122"/>
            </a:endParaRPr>
          </a:p>
        </p:txBody>
      </p:sp>
      <p:graphicFrame>
        <p:nvGraphicFramePr>
          <p:cNvPr id="6" name="表格 5"/>
          <p:cNvGraphicFramePr>
            <a:graphicFrameLocks noGrp="1"/>
          </p:cNvGraphicFramePr>
          <p:nvPr>
            <p:extLst/>
          </p:nvPr>
        </p:nvGraphicFramePr>
        <p:xfrm>
          <a:off x="424517" y="3774440"/>
          <a:ext cx="6096000" cy="1112520"/>
        </p:xfrm>
        <a:graphic>
          <a:graphicData uri="http://schemas.openxmlformats.org/drawingml/2006/table">
            <a:tbl>
              <a:tblPr firstRow="1" firstCol="1" bandRow="1">
                <a:tableStyleId>{5C22544A-7EE6-4342-B048-85BDC9FD1C3A}</a:tableStyleId>
              </a:tblPr>
              <a:tblGrid>
                <a:gridCol w="1016000"/>
                <a:gridCol w="1016000"/>
                <a:gridCol w="1016000"/>
                <a:gridCol w="1016000"/>
                <a:gridCol w="1016000"/>
                <a:gridCol w="1016000"/>
              </a:tblGrid>
              <a:tr h="370840">
                <a:tc>
                  <a:txBody>
                    <a:bodyPr/>
                    <a:lstStyle/>
                    <a:p>
                      <a:endParaRPr lang="zh-CN" altLang="en-US" dirty="0"/>
                    </a:p>
                  </a:txBody>
                  <a:tcPr/>
                </a:tc>
                <a:tc>
                  <a:txBody>
                    <a:bodyPr/>
                    <a:lstStyle/>
                    <a:p>
                      <a:pPr algn="ctr"/>
                      <a:r>
                        <a:rPr lang="zh-CN" altLang="en-US" dirty="0" smtClean="0">
                          <a:latin typeface="+mn-ea"/>
                          <a:ea typeface="+mn-ea"/>
                        </a:rPr>
                        <a:t>物品</a:t>
                      </a:r>
                      <a:r>
                        <a:rPr lang="en-US" altLang="zh-CN" dirty="0" smtClean="0">
                          <a:latin typeface="+mn-ea"/>
                          <a:ea typeface="+mn-ea"/>
                        </a:rPr>
                        <a:t>1</a:t>
                      </a:r>
                      <a:endParaRPr lang="zh-CN" altLang="en-US" dirty="0">
                        <a:latin typeface="+mn-ea"/>
                        <a:ea typeface="+mn-ea"/>
                      </a:endParaRPr>
                    </a:p>
                  </a:txBody>
                  <a:tcPr/>
                </a:tc>
                <a:tc>
                  <a:txBody>
                    <a:bodyPr/>
                    <a:lstStyle/>
                    <a:p>
                      <a:pPr algn="ctr"/>
                      <a:r>
                        <a:rPr lang="zh-CN" altLang="en-US" dirty="0" smtClean="0">
                          <a:latin typeface="+mn-ea"/>
                          <a:ea typeface="+mn-ea"/>
                        </a:rPr>
                        <a:t>物品</a:t>
                      </a:r>
                      <a:r>
                        <a:rPr lang="en-US" altLang="zh-CN" dirty="0" smtClean="0">
                          <a:latin typeface="+mn-ea"/>
                          <a:ea typeface="+mn-ea"/>
                        </a:rPr>
                        <a:t>2</a:t>
                      </a:r>
                      <a:endParaRPr lang="zh-CN" altLang="en-US" dirty="0">
                        <a:latin typeface="+mn-ea"/>
                        <a:ea typeface="+mn-ea"/>
                      </a:endParaRPr>
                    </a:p>
                  </a:txBody>
                  <a:tcPr/>
                </a:tc>
                <a:tc>
                  <a:txBody>
                    <a:bodyPr/>
                    <a:lstStyle/>
                    <a:p>
                      <a:pPr algn="ctr"/>
                      <a:r>
                        <a:rPr lang="zh-CN" altLang="en-US" dirty="0" smtClean="0">
                          <a:latin typeface="+mn-ea"/>
                          <a:ea typeface="+mn-ea"/>
                        </a:rPr>
                        <a:t>物品</a:t>
                      </a:r>
                      <a:r>
                        <a:rPr lang="en-US" altLang="zh-CN" dirty="0" smtClean="0">
                          <a:latin typeface="+mn-ea"/>
                          <a:ea typeface="+mn-ea"/>
                        </a:rPr>
                        <a:t>3</a:t>
                      </a:r>
                      <a:endParaRPr lang="zh-CN" altLang="en-US" dirty="0">
                        <a:latin typeface="+mn-ea"/>
                        <a:ea typeface="+mn-ea"/>
                      </a:endParaRPr>
                    </a:p>
                  </a:txBody>
                  <a:tcPr/>
                </a:tc>
                <a:tc>
                  <a:txBody>
                    <a:bodyPr/>
                    <a:lstStyle/>
                    <a:p>
                      <a:pPr algn="ctr"/>
                      <a:r>
                        <a:rPr lang="zh-CN" altLang="en-US" dirty="0" smtClean="0">
                          <a:latin typeface="+mn-ea"/>
                          <a:ea typeface="+mn-ea"/>
                        </a:rPr>
                        <a:t>物品</a:t>
                      </a:r>
                      <a:r>
                        <a:rPr lang="en-US" altLang="zh-CN" dirty="0" smtClean="0">
                          <a:latin typeface="+mn-ea"/>
                          <a:ea typeface="+mn-ea"/>
                        </a:rPr>
                        <a:t>4</a:t>
                      </a:r>
                      <a:endParaRPr lang="zh-CN" altLang="en-US" dirty="0">
                        <a:latin typeface="+mn-ea"/>
                        <a:ea typeface="+mn-ea"/>
                      </a:endParaRPr>
                    </a:p>
                  </a:txBody>
                  <a:tcPr/>
                </a:tc>
                <a:tc>
                  <a:txBody>
                    <a:bodyPr/>
                    <a:lstStyle/>
                    <a:p>
                      <a:pPr algn="ctr"/>
                      <a:r>
                        <a:rPr lang="zh-CN" altLang="en-US" dirty="0" smtClean="0">
                          <a:latin typeface="+mn-ea"/>
                          <a:ea typeface="+mn-ea"/>
                        </a:rPr>
                        <a:t>物品</a:t>
                      </a:r>
                      <a:r>
                        <a:rPr lang="en-US" altLang="zh-CN" dirty="0" smtClean="0">
                          <a:latin typeface="+mn-ea"/>
                          <a:ea typeface="+mn-ea"/>
                        </a:rPr>
                        <a:t>5</a:t>
                      </a:r>
                      <a:endParaRPr lang="zh-CN" altLang="en-US" dirty="0">
                        <a:latin typeface="+mn-ea"/>
                        <a:ea typeface="+mn-ea"/>
                      </a:endParaRPr>
                    </a:p>
                  </a:txBody>
                  <a:tcPr/>
                </a:tc>
              </a:tr>
              <a:tr h="370840">
                <a:tc>
                  <a:txBody>
                    <a:bodyPr/>
                    <a:lstStyle/>
                    <a:p>
                      <a:pPr algn="ctr"/>
                      <a:r>
                        <a:rPr lang="zh-CN" altLang="en-US" dirty="0" smtClean="0"/>
                        <a:t>价值</a:t>
                      </a:r>
                      <a:r>
                        <a:rPr lang="en-US" altLang="zh-CN" dirty="0" smtClean="0"/>
                        <a:t>$</a:t>
                      </a:r>
                      <a:endParaRPr lang="zh-CN" altLang="en-US" dirty="0"/>
                    </a:p>
                  </a:txBody>
                  <a:tcPr/>
                </a:tc>
                <a:tc>
                  <a:txBody>
                    <a:bodyPr/>
                    <a:lstStyle/>
                    <a:p>
                      <a:pPr algn="ctr"/>
                      <a:r>
                        <a:rPr lang="en-US" altLang="zh-CN" dirty="0" smtClean="0"/>
                        <a:t>4</a:t>
                      </a:r>
                      <a:endParaRPr lang="zh-CN" altLang="en-US" dirty="0"/>
                    </a:p>
                  </a:txBody>
                  <a:tcPr/>
                </a:tc>
                <a:tc>
                  <a:txBody>
                    <a:bodyPr/>
                    <a:lstStyle/>
                    <a:p>
                      <a:pPr algn="ctr"/>
                      <a:r>
                        <a:rPr lang="en-US" altLang="zh-CN" dirty="0" smtClean="0"/>
                        <a:t>2</a:t>
                      </a:r>
                      <a:endParaRPr lang="zh-CN" altLang="en-US" dirty="0"/>
                    </a:p>
                  </a:txBody>
                  <a:tcPr/>
                </a:tc>
                <a:tc>
                  <a:txBody>
                    <a:bodyPr/>
                    <a:lstStyle/>
                    <a:p>
                      <a:pPr algn="ctr"/>
                      <a:r>
                        <a:rPr lang="en-US" altLang="zh-CN" dirty="0" smtClean="0"/>
                        <a:t>10</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2</a:t>
                      </a:r>
                      <a:endParaRPr lang="zh-CN" altLang="en-US" dirty="0"/>
                    </a:p>
                  </a:txBody>
                  <a:tcPr/>
                </a:tc>
              </a:tr>
              <a:tr h="370840">
                <a:tc>
                  <a:txBody>
                    <a:bodyPr/>
                    <a:lstStyle/>
                    <a:p>
                      <a:pPr algn="ctr"/>
                      <a:r>
                        <a:rPr lang="zh-CN" altLang="en-US" dirty="0" smtClean="0"/>
                        <a:t>重量</a:t>
                      </a:r>
                      <a:r>
                        <a:rPr lang="en-US" altLang="zh-CN" dirty="0" smtClean="0"/>
                        <a:t>kg</a:t>
                      </a:r>
                      <a:endParaRPr lang="zh-CN" altLang="en-US" dirty="0"/>
                    </a:p>
                  </a:txBody>
                  <a:tcPr/>
                </a:tc>
                <a:tc>
                  <a:txBody>
                    <a:bodyPr/>
                    <a:lstStyle/>
                    <a:p>
                      <a:pPr algn="ctr"/>
                      <a:r>
                        <a:rPr lang="en-US" altLang="zh-CN" dirty="0" smtClean="0"/>
                        <a:t>12</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4</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2</a:t>
                      </a:r>
                      <a:endParaRPr lang="zh-CN" altLang="en-US" dirty="0"/>
                    </a:p>
                  </a:txBody>
                  <a:tcPr/>
                </a:tc>
              </a:tr>
            </a:tbl>
          </a:graphicData>
        </a:graphic>
      </p:graphicFrame>
      <p:sp>
        <p:nvSpPr>
          <p:cNvPr id="7" name="TextBox 6"/>
          <p:cNvSpPr txBox="1"/>
          <p:nvPr/>
        </p:nvSpPr>
        <p:spPr>
          <a:xfrm>
            <a:off x="2538805" y="5174428"/>
            <a:ext cx="6250193" cy="731520"/>
          </a:xfrm>
          <a:prstGeom prst="rect">
            <a:avLst/>
          </a:prstGeom>
        </p:spPr>
        <p:txBody>
          <a:bodyPr vert="horz" wrap="square" lIns="91440" tIns="45720" rIns="91440" bIns="45720" rtlCol="0" anchor="ctr">
            <a:normAutofit fontScale="85000" lnSpcReduction="10000"/>
          </a:bodyPr>
          <a:lstStyle/>
          <a:p>
            <a:pPr>
              <a:lnSpc>
                <a:spcPct val="150000"/>
              </a:lnSpc>
              <a:spcBef>
                <a:spcPts val="600"/>
              </a:spcBef>
            </a:pPr>
            <a:r>
              <a:rPr lang="zh-CN" altLang="en-US" dirty="0">
                <a:latin typeface="微软雅黑" pitchFamily="34" charset="-122"/>
                <a:ea typeface="微软雅黑" pitchFamily="34" charset="-122"/>
              </a:rPr>
              <a:t>每一件物品其实只有两个状态，取或者不取，所以可以使用回溯法搜索出所有的情况，那么时间复杂度就是</a:t>
            </a:r>
            <a:r>
              <a:rPr lang="en-US" altLang="zh-CN" dirty="0">
                <a:latin typeface="微软雅黑" pitchFamily="34" charset="-122"/>
                <a:ea typeface="微软雅黑" pitchFamily="34" charset="-122"/>
              </a:rPr>
              <a:t>O(2^n)</a:t>
            </a:r>
            <a:r>
              <a:rPr lang="zh-CN" altLang="en-US" dirty="0">
                <a:latin typeface="微软雅黑" pitchFamily="34" charset="-122"/>
                <a:ea typeface="微软雅黑" pitchFamily="34" charset="-122"/>
              </a:rPr>
              <a:t>，这里的</a:t>
            </a:r>
            <a:r>
              <a:rPr lang="en-US" altLang="zh-CN" dirty="0">
                <a:latin typeface="微软雅黑" pitchFamily="34" charset="-122"/>
                <a:ea typeface="微软雅黑" pitchFamily="34" charset="-122"/>
              </a:rPr>
              <a:t>n</a:t>
            </a:r>
            <a:r>
              <a:rPr lang="zh-CN" altLang="en-US" dirty="0">
                <a:latin typeface="微软雅黑" pitchFamily="34" charset="-122"/>
                <a:ea typeface="微软雅黑" pitchFamily="34" charset="-122"/>
              </a:rPr>
              <a:t>表示物品数量</a:t>
            </a:r>
            <a:endParaRPr lang="zh-CN" altLang="en-US" dirty="0" smtClean="0">
              <a:solidFill>
                <a:srgbClr val="003262"/>
              </a:solidFill>
              <a:latin typeface="微软雅黑" pitchFamily="34" charset="-122"/>
              <a:ea typeface="微软雅黑" pitchFamily="34" charset="-122"/>
            </a:endParaRPr>
          </a:p>
        </p:txBody>
      </p:sp>
    </p:spTree>
    <p:extLst>
      <p:ext uri="{BB962C8B-B14F-4D97-AF65-F5344CB8AC3E}">
        <p14:creationId xmlns:p14="http://schemas.microsoft.com/office/powerpoint/2010/main" val="1939454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贪心算法</a:t>
            </a:r>
            <a:endParaRPr lang="zh-CN" altLang="en-US" dirty="0"/>
          </a:p>
        </p:txBody>
      </p:sp>
      <p:sp>
        <p:nvSpPr>
          <p:cNvPr id="3" name="内容占位符 2"/>
          <p:cNvSpPr>
            <a:spLocks noGrp="1"/>
          </p:cNvSpPr>
          <p:nvPr>
            <p:ph idx="1"/>
          </p:nvPr>
        </p:nvSpPr>
        <p:spPr/>
        <p:txBody>
          <a:bodyPr/>
          <a:lstStyle/>
          <a:p>
            <a:r>
              <a:rPr lang="zh-CN" altLang="en-US" dirty="0" smtClean="0"/>
              <a:t>例：背包问题</a:t>
            </a:r>
            <a:endParaRPr lang="zh-CN" altLang="en-US" dirty="0"/>
          </a:p>
        </p:txBody>
      </p:sp>
      <p:sp>
        <p:nvSpPr>
          <p:cNvPr id="4" name="灯片编号占位符 3"/>
          <p:cNvSpPr>
            <a:spLocks noGrp="1"/>
          </p:cNvSpPr>
          <p:nvPr>
            <p:ph type="sldNum" sz="quarter" idx="11"/>
          </p:nvPr>
        </p:nvSpPr>
        <p:spPr/>
        <p:txBody>
          <a:bodyPr/>
          <a:lstStyle/>
          <a:p>
            <a:fld id="{339A6E09-F5C8-4E88-8A4B-297BF10FE49A}" type="slidenum">
              <a:rPr lang="zh-CN" altLang="en-US" smtClean="0"/>
              <a:pPr/>
              <a:t>75</a:t>
            </a:fld>
            <a:endParaRPr lang="zh-CN" altLang="en-US" dirty="0"/>
          </a:p>
        </p:txBody>
      </p:sp>
      <p:pic>
        <p:nvPicPr>
          <p:cNvPr id="19458" name="Picture 2" descr="https://pic1.zhimg.com/80/v2-38512729efee5eed3841cf2625a01384_720w.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665574"/>
            <a:ext cx="3068521" cy="258693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表格 9"/>
          <p:cNvGraphicFramePr>
            <a:graphicFrameLocks noGrp="1"/>
          </p:cNvGraphicFramePr>
          <p:nvPr>
            <p:extLst/>
          </p:nvPr>
        </p:nvGraphicFramePr>
        <p:xfrm>
          <a:off x="2959734" y="1300182"/>
          <a:ext cx="6096000" cy="1112520"/>
        </p:xfrm>
        <a:graphic>
          <a:graphicData uri="http://schemas.openxmlformats.org/drawingml/2006/table">
            <a:tbl>
              <a:tblPr firstRow="1" firstCol="1" bandRow="1">
                <a:tableStyleId>{5C22544A-7EE6-4342-B048-85BDC9FD1C3A}</a:tableStyleId>
              </a:tblPr>
              <a:tblGrid>
                <a:gridCol w="1016000"/>
                <a:gridCol w="1016000"/>
                <a:gridCol w="1016000"/>
                <a:gridCol w="1016000"/>
                <a:gridCol w="1016000"/>
                <a:gridCol w="1016000"/>
              </a:tblGrid>
              <a:tr h="370840">
                <a:tc>
                  <a:txBody>
                    <a:bodyPr/>
                    <a:lstStyle/>
                    <a:p>
                      <a:endParaRPr lang="zh-CN" altLang="en-US" dirty="0"/>
                    </a:p>
                  </a:txBody>
                  <a:tcPr/>
                </a:tc>
                <a:tc>
                  <a:txBody>
                    <a:bodyPr/>
                    <a:lstStyle/>
                    <a:p>
                      <a:pPr algn="ctr"/>
                      <a:r>
                        <a:rPr lang="zh-CN" altLang="en-US" dirty="0" smtClean="0">
                          <a:latin typeface="+mn-ea"/>
                          <a:ea typeface="+mn-ea"/>
                        </a:rPr>
                        <a:t>物品</a:t>
                      </a:r>
                      <a:r>
                        <a:rPr lang="en-US" altLang="zh-CN" dirty="0" smtClean="0">
                          <a:latin typeface="+mn-ea"/>
                          <a:ea typeface="+mn-ea"/>
                        </a:rPr>
                        <a:t>1</a:t>
                      </a:r>
                      <a:endParaRPr lang="zh-CN" altLang="en-US" dirty="0">
                        <a:latin typeface="+mn-ea"/>
                        <a:ea typeface="+mn-ea"/>
                      </a:endParaRPr>
                    </a:p>
                  </a:txBody>
                  <a:tcPr/>
                </a:tc>
                <a:tc>
                  <a:txBody>
                    <a:bodyPr/>
                    <a:lstStyle/>
                    <a:p>
                      <a:pPr algn="ctr"/>
                      <a:r>
                        <a:rPr lang="zh-CN" altLang="en-US" dirty="0" smtClean="0">
                          <a:latin typeface="+mn-ea"/>
                          <a:ea typeface="+mn-ea"/>
                        </a:rPr>
                        <a:t>物品</a:t>
                      </a:r>
                      <a:r>
                        <a:rPr lang="en-US" altLang="zh-CN" dirty="0" smtClean="0">
                          <a:latin typeface="+mn-ea"/>
                          <a:ea typeface="+mn-ea"/>
                        </a:rPr>
                        <a:t>2</a:t>
                      </a:r>
                      <a:endParaRPr lang="zh-CN" altLang="en-US" dirty="0">
                        <a:latin typeface="+mn-ea"/>
                        <a:ea typeface="+mn-ea"/>
                      </a:endParaRPr>
                    </a:p>
                  </a:txBody>
                  <a:tcPr/>
                </a:tc>
                <a:tc>
                  <a:txBody>
                    <a:bodyPr/>
                    <a:lstStyle/>
                    <a:p>
                      <a:pPr algn="ctr"/>
                      <a:r>
                        <a:rPr lang="zh-CN" altLang="en-US" dirty="0" smtClean="0">
                          <a:latin typeface="+mn-ea"/>
                          <a:ea typeface="+mn-ea"/>
                        </a:rPr>
                        <a:t>物品</a:t>
                      </a:r>
                      <a:r>
                        <a:rPr lang="en-US" altLang="zh-CN" dirty="0" smtClean="0">
                          <a:latin typeface="+mn-ea"/>
                          <a:ea typeface="+mn-ea"/>
                        </a:rPr>
                        <a:t>3</a:t>
                      </a:r>
                      <a:endParaRPr lang="zh-CN" altLang="en-US" dirty="0">
                        <a:latin typeface="+mn-ea"/>
                        <a:ea typeface="+mn-ea"/>
                      </a:endParaRPr>
                    </a:p>
                  </a:txBody>
                  <a:tcPr/>
                </a:tc>
                <a:tc>
                  <a:txBody>
                    <a:bodyPr/>
                    <a:lstStyle/>
                    <a:p>
                      <a:pPr algn="ctr"/>
                      <a:r>
                        <a:rPr lang="zh-CN" altLang="en-US" dirty="0" smtClean="0">
                          <a:latin typeface="+mn-ea"/>
                          <a:ea typeface="+mn-ea"/>
                        </a:rPr>
                        <a:t>物品</a:t>
                      </a:r>
                      <a:r>
                        <a:rPr lang="en-US" altLang="zh-CN" dirty="0" smtClean="0">
                          <a:latin typeface="+mn-ea"/>
                          <a:ea typeface="+mn-ea"/>
                        </a:rPr>
                        <a:t>4</a:t>
                      </a:r>
                      <a:endParaRPr lang="zh-CN" altLang="en-US" dirty="0">
                        <a:latin typeface="+mn-ea"/>
                        <a:ea typeface="+mn-ea"/>
                      </a:endParaRPr>
                    </a:p>
                  </a:txBody>
                  <a:tcPr/>
                </a:tc>
                <a:tc>
                  <a:txBody>
                    <a:bodyPr/>
                    <a:lstStyle/>
                    <a:p>
                      <a:pPr algn="ctr"/>
                      <a:r>
                        <a:rPr lang="zh-CN" altLang="en-US" dirty="0" smtClean="0">
                          <a:latin typeface="+mn-ea"/>
                          <a:ea typeface="+mn-ea"/>
                        </a:rPr>
                        <a:t>物品</a:t>
                      </a:r>
                      <a:r>
                        <a:rPr lang="en-US" altLang="zh-CN" dirty="0" smtClean="0">
                          <a:latin typeface="+mn-ea"/>
                          <a:ea typeface="+mn-ea"/>
                        </a:rPr>
                        <a:t>5</a:t>
                      </a:r>
                      <a:endParaRPr lang="zh-CN" altLang="en-US" dirty="0">
                        <a:latin typeface="+mn-ea"/>
                        <a:ea typeface="+mn-ea"/>
                      </a:endParaRPr>
                    </a:p>
                  </a:txBody>
                  <a:tcPr/>
                </a:tc>
              </a:tr>
              <a:tr h="370840">
                <a:tc>
                  <a:txBody>
                    <a:bodyPr/>
                    <a:lstStyle/>
                    <a:p>
                      <a:pPr algn="ctr"/>
                      <a:r>
                        <a:rPr lang="zh-CN" altLang="en-US" dirty="0" smtClean="0"/>
                        <a:t>价值</a:t>
                      </a:r>
                      <a:r>
                        <a:rPr lang="en-US" altLang="zh-CN" dirty="0" smtClean="0"/>
                        <a:t>$</a:t>
                      </a:r>
                      <a:endParaRPr lang="zh-CN" altLang="en-US" dirty="0"/>
                    </a:p>
                  </a:txBody>
                  <a:tcPr/>
                </a:tc>
                <a:tc>
                  <a:txBody>
                    <a:bodyPr/>
                    <a:lstStyle/>
                    <a:p>
                      <a:pPr algn="ctr"/>
                      <a:r>
                        <a:rPr lang="en-US" altLang="zh-CN" dirty="0" smtClean="0"/>
                        <a:t>4</a:t>
                      </a:r>
                      <a:endParaRPr lang="zh-CN" altLang="en-US" dirty="0"/>
                    </a:p>
                  </a:txBody>
                  <a:tcPr/>
                </a:tc>
                <a:tc>
                  <a:txBody>
                    <a:bodyPr/>
                    <a:lstStyle/>
                    <a:p>
                      <a:pPr algn="ctr"/>
                      <a:r>
                        <a:rPr lang="en-US" altLang="zh-CN" dirty="0" smtClean="0"/>
                        <a:t>2</a:t>
                      </a:r>
                      <a:endParaRPr lang="zh-CN" altLang="en-US" dirty="0"/>
                    </a:p>
                  </a:txBody>
                  <a:tcPr/>
                </a:tc>
                <a:tc>
                  <a:txBody>
                    <a:bodyPr/>
                    <a:lstStyle/>
                    <a:p>
                      <a:pPr algn="ctr"/>
                      <a:r>
                        <a:rPr lang="en-US" altLang="zh-CN" dirty="0" smtClean="0"/>
                        <a:t>10</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2</a:t>
                      </a:r>
                      <a:endParaRPr lang="zh-CN" altLang="en-US" dirty="0"/>
                    </a:p>
                  </a:txBody>
                  <a:tcPr/>
                </a:tc>
              </a:tr>
              <a:tr h="370840">
                <a:tc>
                  <a:txBody>
                    <a:bodyPr/>
                    <a:lstStyle/>
                    <a:p>
                      <a:pPr algn="ctr"/>
                      <a:r>
                        <a:rPr lang="zh-CN" altLang="en-US" dirty="0" smtClean="0"/>
                        <a:t>重量</a:t>
                      </a:r>
                      <a:r>
                        <a:rPr lang="en-US" altLang="zh-CN" dirty="0" smtClean="0"/>
                        <a:t>kg</a:t>
                      </a:r>
                      <a:endParaRPr lang="zh-CN" altLang="en-US" dirty="0"/>
                    </a:p>
                  </a:txBody>
                  <a:tcPr/>
                </a:tc>
                <a:tc>
                  <a:txBody>
                    <a:bodyPr/>
                    <a:lstStyle/>
                    <a:p>
                      <a:pPr algn="ctr"/>
                      <a:r>
                        <a:rPr lang="en-US" altLang="zh-CN" dirty="0" smtClean="0"/>
                        <a:t>12</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4</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2</a:t>
                      </a:r>
                      <a:endParaRPr lang="zh-CN" altLang="en-US" dirty="0"/>
                    </a:p>
                  </a:txBody>
                  <a:tcPr/>
                </a:tc>
              </a:tr>
            </a:tbl>
          </a:graphicData>
        </a:graphic>
      </p:graphicFrame>
      <p:sp>
        <p:nvSpPr>
          <p:cNvPr id="11" name="TextBox 10"/>
          <p:cNvSpPr txBox="1"/>
          <p:nvPr/>
        </p:nvSpPr>
        <p:spPr>
          <a:xfrm>
            <a:off x="3350596" y="2839539"/>
            <a:ext cx="5357308" cy="3192221"/>
          </a:xfrm>
          <a:prstGeom prst="rect">
            <a:avLst/>
          </a:prstGeom>
        </p:spPr>
        <p:txBody>
          <a:bodyPr vert="horz" wrap="square" lIns="91440" tIns="45720" rIns="91440" bIns="45720" rtlCol="0" anchor="t">
            <a:noAutofit/>
          </a:bodyPr>
          <a:lstStyle/>
          <a:p>
            <a:pPr>
              <a:lnSpc>
                <a:spcPct val="150000"/>
              </a:lnSpc>
              <a:spcBef>
                <a:spcPts val="600"/>
              </a:spcBef>
            </a:pPr>
            <a:r>
              <a:rPr lang="zh-CN" altLang="en-US" sz="1600" b="1" dirty="0" smtClean="0">
                <a:latin typeface="微软雅黑" pitchFamily="34" charset="-122"/>
                <a:ea typeface="微软雅黑" pitchFamily="34" charset="-122"/>
              </a:rPr>
              <a:t>贪心</a:t>
            </a:r>
            <a:r>
              <a:rPr lang="zh-CN" altLang="en-US" sz="1600" b="1" dirty="0">
                <a:latin typeface="微软雅黑" pitchFamily="34" charset="-122"/>
                <a:ea typeface="微软雅黑" pitchFamily="34" charset="-122"/>
              </a:rPr>
              <a:t>的</a:t>
            </a:r>
            <a:r>
              <a:rPr lang="zh-CN" altLang="en-US" sz="1600" b="1" dirty="0" smtClean="0">
                <a:latin typeface="微软雅黑" pitchFamily="34" charset="-122"/>
                <a:ea typeface="微软雅黑" pitchFamily="34" charset="-122"/>
              </a:rPr>
              <a:t>三</a:t>
            </a:r>
            <a:r>
              <a:rPr lang="zh-CN" altLang="en-US" sz="1600" b="1" dirty="0">
                <a:latin typeface="微软雅黑" pitchFamily="34" charset="-122"/>
                <a:ea typeface="微软雅黑" pitchFamily="34" charset="-122"/>
              </a:rPr>
              <a:t>种策略</a:t>
            </a:r>
            <a:r>
              <a:rPr lang="zh-CN" altLang="en-US" sz="1600" b="1" dirty="0" smtClean="0">
                <a:latin typeface="微软雅黑" pitchFamily="34" charset="-122"/>
                <a:ea typeface="微软雅黑" pitchFamily="34" charset="-122"/>
              </a:rPr>
              <a:t>：</a:t>
            </a:r>
            <a:endParaRPr lang="en-US" altLang="zh-CN" sz="1600" b="1" dirty="0" smtClean="0">
              <a:latin typeface="微软雅黑" pitchFamily="34" charset="-122"/>
              <a:ea typeface="微软雅黑" pitchFamily="34" charset="-122"/>
            </a:endParaRPr>
          </a:p>
          <a:p>
            <a:pPr>
              <a:lnSpc>
                <a:spcPct val="150000"/>
              </a:lnSpc>
              <a:spcBef>
                <a:spcPts val="600"/>
              </a:spcBef>
            </a:pPr>
            <a:r>
              <a:rPr lang="en-US" altLang="zh-CN" sz="1600" dirty="0" smtClean="0">
                <a:latin typeface="微软雅黑" pitchFamily="34" charset="-122"/>
                <a:ea typeface="微软雅黑" pitchFamily="34" charset="-122"/>
              </a:rPr>
              <a:t>1</a:t>
            </a:r>
            <a:r>
              <a:rPr lang="zh-CN" altLang="en-US" sz="1600" dirty="0">
                <a:latin typeface="微软雅黑" pitchFamily="34" charset="-122"/>
                <a:ea typeface="微软雅黑" pitchFamily="34" charset="-122"/>
              </a:rPr>
              <a:t>、从物品中选取价值最大的放入</a:t>
            </a:r>
            <a:r>
              <a:rPr lang="zh-CN" altLang="en-US"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pPr>
              <a:lnSpc>
                <a:spcPct val="150000"/>
              </a:lnSpc>
              <a:spcBef>
                <a:spcPts val="600"/>
              </a:spcBef>
            </a:pPr>
            <a:r>
              <a:rPr lang="en-US" altLang="zh-CN" sz="1600" dirty="0" smtClean="0">
                <a:latin typeface="微软雅黑" pitchFamily="34" charset="-122"/>
                <a:ea typeface="微软雅黑" pitchFamily="34" charset="-122"/>
              </a:rPr>
              <a:t>2</a:t>
            </a:r>
            <a:r>
              <a:rPr lang="zh-CN" altLang="en-US" sz="1600" dirty="0">
                <a:latin typeface="微软雅黑" pitchFamily="34" charset="-122"/>
                <a:ea typeface="微软雅黑" pitchFamily="34" charset="-122"/>
              </a:rPr>
              <a:t>、从物品中选区重量最小的放入</a:t>
            </a:r>
            <a:r>
              <a:rPr lang="zh-CN" altLang="en-US"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pPr>
              <a:lnSpc>
                <a:spcPct val="150000"/>
              </a:lnSpc>
              <a:spcBef>
                <a:spcPts val="600"/>
              </a:spcBef>
            </a:pPr>
            <a:r>
              <a:rPr lang="en-US" altLang="zh-CN" sz="1600" dirty="0" smtClean="0">
                <a:latin typeface="微软雅黑" pitchFamily="34" charset="-122"/>
                <a:ea typeface="微软雅黑" pitchFamily="34" charset="-122"/>
              </a:rPr>
              <a:t>3</a:t>
            </a:r>
            <a:r>
              <a:rPr lang="zh-CN" altLang="en-US" sz="1600" dirty="0">
                <a:latin typeface="微软雅黑" pitchFamily="34" charset="-122"/>
                <a:ea typeface="微软雅黑" pitchFamily="34" charset="-122"/>
              </a:rPr>
              <a:t>、选取物品的价值与重量的比值大的放入</a:t>
            </a:r>
            <a:r>
              <a:rPr lang="zh-CN" altLang="en-US"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pPr>
              <a:lnSpc>
                <a:spcPct val="150000"/>
              </a:lnSpc>
              <a:spcBef>
                <a:spcPts val="600"/>
              </a:spcBef>
            </a:pPr>
            <a:endParaRPr lang="en-US" altLang="zh-CN" sz="1600" dirty="0" smtClean="0">
              <a:latin typeface="微软雅黑" pitchFamily="34" charset="-122"/>
              <a:ea typeface="微软雅黑" pitchFamily="34" charset="-122"/>
            </a:endParaRPr>
          </a:p>
          <a:p>
            <a:pPr>
              <a:lnSpc>
                <a:spcPct val="150000"/>
              </a:lnSpc>
              <a:spcBef>
                <a:spcPts val="600"/>
              </a:spcBef>
            </a:pPr>
            <a:r>
              <a:rPr lang="zh-CN" altLang="en-US" sz="1600" dirty="0" smtClean="0">
                <a:latin typeface="微软雅黑" pitchFamily="34" charset="-122"/>
                <a:ea typeface="微软雅黑" pitchFamily="34" charset="-122"/>
              </a:rPr>
              <a:t>第一</a:t>
            </a:r>
            <a:r>
              <a:rPr lang="zh-CN" altLang="en-US" sz="1600" dirty="0">
                <a:latin typeface="微软雅黑" pitchFamily="34" charset="-122"/>
                <a:ea typeface="微软雅黑" pitchFamily="34" charset="-122"/>
              </a:rPr>
              <a:t>第二种不能保证得到最优解，第三</a:t>
            </a:r>
            <a:r>
              <a:rPr lang="zh-CN" altLang="en-US" sz="1600" dirty="0" smtClean="0">
                <a:latin typeface="微软雅黑" pitchFamily="34" charset="-122"/>
                <a:ea typeface="微软雅黑" pitchFamily="34" charset="-122"/>
              </a:rPr>
              <a:t>种也</a:t>
            </a:r>
            <a:r>
              <a:rPr lang="zh-CN" altLang="en-US" sz="1600" dirty="0">
                <a:latin typeface="微软雅黑" pitchFamily="34" charset="-122"/>
                <a:ea typeface="微软雅黑" pitchFamily="34" charset="-122"/>
              </a:rPr>
              <a:t>不能保证得到最优解，但是能得到最优的近似解。</a:t>
            </a:r>
            <a:endParaRPr lang="zh-CN" altLang="en-US" sz="1600" dirty="0" smtClean="0">
              <a:solidFill>
                <a:srgbClr val="003262"/>
              </a:solidFill>
              <a:latin typeface="微软雅黑" pitchFamily="34" charset="-122"/>
              <a:ea typeface="微软雅黑" pitchFamily="34" charset="-122"/>
            </a:endParaRPr>
          </a:p>
        </p:txBody>
      </p:sp>
      <p:sp>
        <p:nvSpPr>
          <p:cNvPr id="14" name="TextBox 13"/>
          <p:cNvSpPr txBox="1"/>
          <p:nvPr/>
        </p:nvSpPr>
        <p:spPr>
          <a:xfrm>
            <a:off x="7492291" y="3266094"/>
            <a:ext cx="1651710" cy="1385893"/>
          </a:xfrm>
          <a:prstGeom prst="rect">
            <a:avLst/>
          </a:prstGeom>
        </p:spPr>
        <p:txBody>
          <a:bodyPr vert="horz" wrap="square" lIns="91440" tIns="45720" rIns="91440" bIns="45720" rtlCol="0" anchor="t">
            <a:noAutofit/>
          </a:bodyPr>
          <a:lstStyle/>
          <a:p>
            <a:pPr>
              <a:lnSpc>
                <a:spcPct val="150000"/>
              </a:lnSpc>
              <a:spcBef>
                <a:spcPts val="600"/>
              </a:spcBef>
            </a:pPr>
            <a:r>
              <a:rPr lang="en-US" altLang="zh-CN" sz="1600" dirty="0" smtClean="0">
                <a:solidFill>
                  <a:srgbClr val="003262"/>
                </a:solidFill>
                <a:latin typeface="微软雅黑" pitchFamily="34" charset="-122"/>
                <a:ea typeface="微软雅黑" pitchFamily="34" charset="-122"/>
              </a:rPr>
              <a:t>3 </a:t>
            </a:r>
            <a:r>
              <a:rPr lang="en-US" altLang="zh-CN" sz="1600" strike="sngStrike" dirty="0" smtClean="0">
                <a:solidFill>
                  <a:srgbClr val="003262"/>
                </a:solidFill>
                <a:latin typeface="微软雅黑" pitchFamily="34" charset="-122"/>
                <a:ea typeface="微软雅黑" pitchFamily="34" charset="-122"/>
              </a:rPr>
              <a:t>1</a:t>
            </a:r>
            <a:r>
              <a:rPr lang="en-US" altLang="zh-CN" sz="1600" dirty="0" smtClean="0">
                <a:solidFill>
                  <a:srgbClr val="003262"/>
                </a:solidFill>
                <a:latin typeface="微软雅黑" pitchFamily="34" charset="-122"/>
                <a:ea typeface="微软雅黑" pitchFamily="34" charset="-122"/>
              </a:rPr>
              <a:t> 2 5 4</a:t>
            </a:r>
          </a:p>
          <a:p>
            <a:pPr>
              <a:lnSpc>
                <a:spcPct val="150000"/>
              </a:lnSpc>
              <a:spcBef>
                <a:spcPts val="600"/>
              </a:spcBef>
            </a:pPr>
            <a:r>
              <a:rPr lang="en-US" altLang="zh-CN" sz="1600" dirty="0" smtClean="0">
                <a:solidFill>
                  <a:srgbClr val="003262"/>
                </a:solidFill>
                <a:latin typeface="微软雅黑" pitchFamily="34" charset="-122"/>
                <a:ea typeface="微软雅黑" pitchFamily="34" charset="-122"/>
              </a:rPr>
              <a:t>2 4 5 3</a:t>
            </a:r>
          </a:p>
          <a:p>
            <a:pPr>
              <a:lnSpc>
                <a:spcPct val="150000"/>
              </a:lnSpc>
              <a:spcBef>
                <a:spcPts val="600"/>
              </a:spcBef>
            </a:pPr>
            <a:r>
              <a:rPr lang="en-US" altLang="zh-CN" sz="1600" dirty="0" smtClean="0">
                <a:solidFill>
                  <a:srgbClr val="003262"/>
                </a:solidFill>
                <a:latin typeface="微软雅黑" pitchFamily="34" charset="-122"/>
                <a:ea typeface="微软雅黑" pitchFamily="34" charset="-122"/>
              </a:rPr>
              <a:t>3 2 4 5</a:t>
            </a:r>
          </a:p>
          <a:p>
            <a:pPr>
              <a:lnSpc>
                <a:spcPct val="150000"/>
              </a:lnSpc>
              <a:spcBef>
                <a:spcPts val="600"/>
              </a:spcBef>
            </a:pPr>
            <a:r>
              <a:rPr lang="en-US" altLang="zh-CN" sz="1600" dirty="0" smtClean="0">
                <a:solidFill>
                  <a:srgbClr val="003262"/>
                </a:solidFill>
                <a:latin typeface="微软雅黑" pitchFamily="34" charset="-122"/>
                <a:ea typeface="微软雅黑" pitchFamily="34" charset="-122"/>
              </a:rPr>
              <a:t> </a:t>
            </a:r>
            <a:endParaRPr lang="zh-CN" altLang="en-US" sz="1600" dirty="0" smtClean="0">
              <a:solidFill>
                <a:srgbClr val="003262"/>
              </a:solidFill>
              <a:latin typeface="微软雅黑" pitchFamily="34" charset="-122"/>
              <a:ea typeface="微软雅黑" pitchFamily="34" charset="-122"/>
            </a:endParaRPr>
          </a:p>
        </p:txBody>
      </p:sp>
    </p:spTree>
    <p:extLst>
      <p:ext uri="{BB962C8B-B14F-4D97-AF65-F5344CB8AC3E}">
        <p14:creationId xmlns:p14="http://schemas.microsoft.com/office/powerpoint/2010/main" val="357228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fade">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fade">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5" end="5"/>
                                            </p:txEl>
                                          </p:spTgt>
                                        </p:tgtEl>
                                        <p:attrNameLst>
                                          <p:attrName>style.visibility</p:attrName>
                                        </p:attrNameLst>
                                      </p:cBhvr>
                                      <p:to>
                                        <p:strVal val="visible"/>
                                      </p:to>
                                    </p:set>
                                    <p:animEffect transition="in" filter="fade">
                                      <p:cBhvr>
                                        <p:cTn id="22"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Dijkstra</a:t>
            </a:r>
            <a:r>
              <a:rPr lang="zh-CN" altLang="en-US" dirty="0"/>
              <a:t>算法</a:t>
            </a:r>
          </a:p>
        </p:txBody>
      </p:sp>
      <p:sp>
        <p:nvSpPr>
          <p:cNvPr id="3" name="内容占位符 2"/>
          <p:cNvSpPr>
            <a:spLocks noGrp="1"/>
          </p:cNvSpPr>
          <p:nvPr>
            <p:ph idx="1"/>
          </p:nvPr>
        </p:nvSpPr>
        <p:spPr/>
        <p:txBody>
          <a:bodyPr/>
          <a:lstStyle/>
          <a:p>
            <a:r>
              <a:rPr lang="en-US" altLang="zh-CN" dirty="0" err="1"/>
              <a:t>Dijkstra</a:t>
            </a:r>
            <a:r>
              <a:rPr lang="zh-CN" altLang="en-US" dirty="0"/>
              <a:t>算法是基于贪心思想实现的：</a:t>
            </a:r>
          </a:p>
        </p:txBody>
      </p:sp>
      <p:sp>
        <p:nvSpPr>
          <p:cNvPr id="4" name="灯片编号占位符 3"/>
          <p:cNvSpPr>
            <a:spLocks noGrp="1"/>
          </p:cNvSpPr>
          <p:nvPr>
            <p:ph type="sldNum" sz="quarter" idx="11"/>
          </p:nvPr>
        </p:nvSpPr>
        <p:spPr/>
        <p:txBody>
          <a:bodyPr/>
          <a:lstStyle/>
          <a:p>
            <a:fld id="{339A6E09-F5C8-4E88-8A4B-297BF10FE49A}" type="slidenum">
              <a:rPr lang="zh-CN" altLang="en-US" smtClean="0"/>
              <a:pPr/>
              <a:t>76</a:t>
            </a:fld>
            <a:endParaRPr lang="zh-CN" altLang="en-US" dirty="0"/>
          </a:p>
        </p:txBody>
      </p:sp>
      <p:sp>
        <p:nvSpPr>
          <p:cNvPr id="5" name="TextBox 4"/>
          <p:cNvSpPr txBox="1"/>
          <p:nvPr/>
        </p:nvSpPr>
        <p:spPr>
          <a:xfrm>
            <a:off x="833306" y="1925615"/>
            <a:ext cx="7918808" cy="857922"/>
          </a:xfrm>
          <a:prstGeom prst="rect">
            <a:avLst/>
          </a:prstGeom>
        </p:spPr>
        <p:txBody>
          <a:bodyPr vert="horz" wrap="square" lIns="91440" tIns="45720" rIns="91440" bIns="45720" rtlCol="0" anchor="ctr">
            <a:noAutofit/>
          </a:bodyPr>
          <a:lstStyle/>
          <a:p>
            <a:pPr>
              <a:lnSpc>
                <a:spcPct val="150000"/>
              </a:lnSpc>
              <a:spcBef>
                <a:spcPts val="600"/>
              </a:spcBef>
            </a:pPr>
            <a:r>
              <a:rPr lang="zh-CN" altLang="en-US" sz="1600" dirty="0" smtClean="0">
                <a:latin typeface="微软雅黑" pitchFamily="34" charset="-122"/>
                <a:ea typeface="微软雅黑" pitchFamily="34" charset="-122"/>
              </a:rPr>
              <a:t>求解</a:t>
            </a:r>
            <a:r>
              <a:rPr lang="zh-CN" altLang="en-US" sz="1600" dirty="0">
                <a:latin typeface="微软雅黑" pitchFamily="34" charset="-122"/>
                <a:ea typeface="微软雅黑" pitchFamily="34" charset="-122"/>
              </a:rPr>
              <a:t>单源</a:t>
            </a:r>
            <a:r>
              <a:rPr lang="zh-CN" altLang="en-US" sz="1600" dirty="0" smtClean="0">
                <a:latin typeface="微软雅黑" pitchFamily="34" charset="-122"/>
                <a:ea typeface="微软雅黑" pitchFamily="34" charset="-122"/>
              </a:rPr>
              <a:t>最短路径问题：在赋权有向图 </a:t>
            </a:r>
            <a:r>
              <a:rPr lang="en-US" altLang="zh-CN" sz="1600" dirty="0">
                <a:latin typeface="微软雅黑" pitchFamily="34" charset="-122"/>
                <a:ea typeface="微软雅黑" pitchFamily="34" charset="-122"/>
              </a:rPr>
              <a:t>G=(</a:t>
            </a:r>
            <a:r>
              <a:rPr lang="en-US" altLang="zh-CN" sz="1600" dirty="0" smtClean="0">
                <a:latin typeface="微软雅黑" pitchFamily="34" charset="-122"/>
                <a:ea typeface="微软雅黑" pitchFamily="34" charset="-122"/>
              </a:rPr>
              <a:t>V, E, W) </a:t>
            </a:r>
            <a:r>
              <a:rPr lang="zh-CN" altLang="en-US" sz="1600" dirty="0">
                <a:latin typeface="微软雅黑" pitchFamily="34" charset="-122"/>
                <a:ea typeface="微软雅黑" pitchFamily="34" charset="-122"/>
              </a:rPr>
              <a:t>中，假设每条边 </a:t>
            </a:r>
            <a:r>
              <a:rPr lang="en-US" altLang="zh-CN" sz="1600" dirty="0">
                <a:latin typeface="微软雅黑" pitchFamily="34" charset="-122"/>
                <a:ea typeface="微软雅黑" pitchFamily="34" charset="-122"/>
              </a:rPr>
              <a:t>E[i] </a:t>
            </a:r>
            <a:r>
              <a:rPr lang="zh-CN" altLang="en-US" sz="1600" dirty="0">
                <a:latin typeface="微软雅黑" pitchFamily="34" charset="-122"/>
                <a:ea typeface="微软雅黑" pitchFamily="34" charset="-122"/>
              </a:rPr>
              <a:t>的长度为 </a:t>
            </a:r>
            <a:r>
              <a:rPr lang="en-US" altLang="zh-CN" sz="1600" dirty="0">
                <a:latin typeface="微软雅黑" pitchFamily="34" charset="-122"/>
                <a:ea typeface="微软雅黑" pitchFamily="34" charset="-122"/>
              </a:rPr>
              <a:t>w[i]</a:t>
            </a:r>
            <a:r>
              <a:rPr lang="zh-CN" altLang="en-US" sz="1600" dirty="0">
                <a:latin typeface="微软雅黑" pitchFamily="34" charset="-122"/>
                <a:ea typeface="微软雅黑" pitchFamily="34" charset="-122"/>
              </a:rPr>
              <a:t>，</a:t>
            </a:r>
            <a:r>
              <a:rPr lang="zh-CN" altLang="en-US" sz="1600" b="1" dirty="0">
                <a:latin typeface="微软雅黑" pitchFamily="34" charset="-122"/>
                <a:ea typeface="微软雅黑" pitchFamily="34" charset="-122"/>
              </a:rPr>
              <a:t>找到由顶点 </a:t>
            </a:r>
            <a:r>
              <a:rPr lang="en-US" altLang="zh-CN" sz="1600" b="1" dirty="0" smtClean="0">
                <a:latin typeface="微软雅黑" pitchFamily="34" charset="-122"/>
                <a:ea typeface="微软雅黑" pitchFamily="34" charset="-122"/>
              </a:rPr>
              <a:t>V1</a:t>
            </a:r>
            <a:r>
              <a:rPr lang="zh-CN" altLang="en-US" sz="1600" b="1" dirty="0" smtClean="0">
                <a:latin typeface="微软雅黑" pitchFamily="34" charset="-122"/>
                <a:ea typeface="微软雅黑" pitchFamily="34" charset="-122"/>
              </a:rPr>
              <a:t>到</a:t>
            </a:r>
            <a:r>
              <a:rPr lang="zh-CN" altLang="en-US" sz="1600" b="1" dirty="0">
                <a:latin typeface="微软雅黑" pitchFamily="34" charset="-122"/>
                <a:ea typeface="微软雅黑" pitchFamily="34" charset="-122"/>
              </a:rPr>
              <a:t>其余各点的最短路径</a:t>
            </a:r>
            <a:r>
              <a:rPr lang="zh-CN" altLang="en-US" sz="1600" dirty="0">
                <a:latin typeface="微软雅黑" pitchFamily="34" charset="-122"/>
                <a:ea typeface="微软雅黑" pitchFamily="34" charset="-122"/>
              </a:rPr>
              <a:t>。</a:t>
            </a:r>
            <a:endParaRPr lang="zh-CN" altLang="en-US" sz="1600" dirty="0" smtClean="0">
              <a:solidFill>
                <a:srgbClr val="003262"/>
              </a:solidFill>
              <a:latin typeface="微软雅黑" pitchFamily="34" charset="-122"/>
              <a:ea typeface="微软雅黑" pitchFamily="34" charset="-122"/>
            </a:endParaRPr>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1293" y="3050214"/>
            <a:ext cx="2591809" cy="2343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1395" y="2901871"/>
            <a:ext cx="4515410" cy="3086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285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459"/>
                                        </p:tgtEl>
                                        <p:attrNameLst>
                                          <p:attrName>style.visibility</p:attrName>
                                        </p:attrNameLst>
                                      </p:cBhvr>
                                      <p:to>
                                        <p:strVal val="visible"/>
                                      </p:to>
                                    </p:set>
                                    <p:animEffect transition="in" filter="fade">
                                      <p:cBhvr>
                                        <p:cTn id="7" dur="500"/>
                                        <p:tgtEl>
                                          <p:spTgt spid="19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674370" y="3424741"/>
            <a:ext cx="8286750" cy="1562100"/>
          </a:xfrm>
          <a:prstGeom prst="rect">
            <a:avLst/>
          </a:prstGeom>
        </p:spPr>
      </p:pic>
      <p:sp>
        <p:nvSpPr>
          <p:cNvPr id="2" name="标题 1"/>
          <p:cNvSpPr>
            <a:spLocks noGrp="1"/>
          </p:cNvSpPr>
          <p:nvPr>
            <p:ph type="title"/>
          </p:nvPr>
        </p:nvSpPr>
        <p:spPr/>
        <p:txBody>
          <a:bodyPr/>
          <a:lstStyle/>
          <a:p>
            <a:r>
              <a:rPr lang="en-US" altLang="zh-CN" dirty="0" err="1" smtClean="0"/>
              <a:t>Dijkstra</a:t>
            </a:r>
            <a:r>
              <a:rPr lang="zh-CN" altLang="en-US" dirty="0"/>
              <a:t>算法</a:t>
            </a:r>
          </a:p>
        </p:txBody>
      </p:sp>
      <p:sp>
        <p:nvSpPr>
          <p:cNvPr id="4" name="灯片编号占位符 3"/>
          <p:cNvSpPr>
            <a:spLocks noGrp="1"/>
          </p:cNvSpPr>
          <p:nvPr>
            <p:ph type="sldNum" sz="quarter" idx="11"/>
          </p:nvPr>
        </p:nvSpPr>
        <p:spPr/>
        <p:txBody>
          <a:bodyPr/>
          <a:lstStyle/>
          <a:p>
            <a:fld id="{339A6E09-F5C8-4E88-8A4B-297BF10FE49A}" type="slidenum">
              <a:rPr lang="zh-CN" altLang="en-US" smtClean="0"/>
              <a:pPr/>
              <a:t>77</a:t>
            </a:fld>
            <a:endParaRPr lang="zh-CN" altLang="en-US" dirty="0"/>
          </a:p>
        </p:txBody>
      </p:sp>
      <p:sp>
        <p:nvSpPr>
          <p:cNvPr id="5" name="TextBox 4"/>
          <p:cNvSpPr txBox="1"/>
          <p:nvPr/>
        </p:nvSpPr>
        <p:spPr>
          <a:xfrm>
            <a:off x="671942" y="1941195"/>
            <a:ext cx="5697369" cy="4163209"/>
          </a:xfrm>
          <a:prstGeom prst="rect">
            <a:avLst/>
          </a:prstGeom>
        </p:spPr>
        <p:txBody>
          <a:bodyPr vert="horz" wrap="square" lIns="91440" tIns="45720" rIns="91440" bIns="45720" rtlCol="0" anchor="t">
            <a:noAutofit/>
          </a:bodyPr>
          <a:lstStyle/>
          <a:p>
            <a:pPr>
              <a:lnSpc>
                <a:spcPct val="150000"/>
              </a:lnSpc>
              <a:spcBef>
                <a:spcPts val="600"/>
              </a:spcBef>
            </a:pPr>
            <a:r>
              <a:rPr lang="zh-CN" altLang="en-US" sz="1600" b="1" dirty="0">
                <a:latin typeface="微软雅黑" pitchFamily="34" charset="-122"/>
                <a:ea typeface="微软雅黑" pitchFamily="34" charset="-122"/>
              </a:rPr>
              <a:t>把图中顶点集合</a:t>
            </a:r>
            <a:r>
              <a:rPr lang="en-US" altLang="zh-CN" sz="1600" b="1" dirty="0">
                <a:latin typeface="微软雅黑" pitchFamily="34" charset="-122"/>
                <a:ea typeface="微软雅黑" pitchFamily="34" charset="-122"/>
              </a:rPr>
              <a:t>V</a:t>
            </a:r>
            <a:r>
              <a:rPr lang="zh-CN" altLang="en-US" sz="1600" b="1" dirty="0">
                <a:latin typeface="微软雅黑" pitchFamily="34" charset="-122"/>
                <a:ea typeface="微软雅黑" pitchFamily="34" charset="-122"/>
              </a:rPr>
              <a:t>分成两组：</a:t>
            </a:r>
          </a:p>
          <a:p>
            <a:pPr marL="285750" indent="-285750">
              <a:lnSpc>
                <a:spcPct val="150000"/>
              </a:lnSpc>
              <a:spcBef>
                <a:spcPts val="600"/>
              </a:spcBef>
              <a:buFont typeface="Wingdings" pitchFamily="2" charset="2"/>
              <a:buChar char="Ø"/>
            </a:pPr>
            <a:r>
              <a:rPr lang="zh-CN" altLang="en-US" sz="1600" dirty="0">
                <a:latin typeface="微软雅黑" pitchFamily="34" charset="-122"/>
                <a:ea typeface="微软雅黑" pitchFamily="34" charset="-122"/>
              </a:rPr>
              <a:t>第一组为</a:t>
            </a:r>
            <a:r>
              <a:rPr lang="zh-CN" altLang="en-US" sz="1600" b="1" dirty="0">
                <a:latin typeface="微软雅黑" pitchFamily="34" charset="-122"/>
                <a:ea typeface="微软雅黑" pitchFamily="34" charset="-122"/>
              </a:rPr>
              <a:t>已求出最短路径的顶点</a:t>
            </a:r>
            <a:r>
              <a:rPr lang="zh-CN" altLang="en-US" sz="1600" b="1" dirty="0" smtClean="0">
                <a:latin typeface="微软雅黑" pitchFamily="34" charset="-122"/>
                <a:ea typeface="微软雅黑" pitchFamily="34" charset="-122"/>
              </a:rPr>
              <a:t>集合</a:t>
            </a:r>
            <a:r>
              <a:rPr lang="zh-CN" altLang="en-US" sz="1600" dirty="0" smtClean="0">
                <a:latin typeface="微软雅黑" pitchFamily="34" charset="-122"/>
                <a:ea typeface="微软雅黑" pitchFamily="34" charset="-122"/>
              </a:rPr>
              <a:t>（</a:t>
            </a:r>
            <a:r>
              <a:rPr lang="en-US" altLang="zh-CN" sz="1600" dirty="0" smtClean="0">
                <a:latin typeface="微软雅黑" pitchFamily="34" charset="-122"/>
                <a:ea typeface="微软雅黑" pitchFamily="34" charset="-122"/>
              </a:rPr>
              <a:t>S</a:t>
            </a:r>
            <a:r>
              <a:rPr lang="zh-CN" altLang="en-US" sz="1600" dirty="0" smtClean="0">
                <a:latin typeface="微软雅黑" pitchFamily="34" charset="-122"/>
                <a:ea typeface="微软雅黑" pitchFamily="34" charset="-122"/>
              </a:rPr>
              <a:t>）</a:t>
            </a:r>
            <a:endParaRPr lang="zh-CN" altLang="en-US" sz="1600" dirty="0">
              <a:latin typeface="微软雅黑" pitchFamily="34" charset="-122"/>
              <a:ea typeface="微软雅黑" pitchFamily="34" charset="-122"/>
            </a:endParaRPr>
          </a:p>
          <a:p>
            <a:pPr marL="285750" indent="-285750">
              <a:lnSpc>
                <a:spcPct val="150000"/>
              </a:lnSpc>
              <a:spcBef>
                <a:spcPts val="600"/>
              </a:spcBef>
              <a:buFont typeface="Wingdings" pitchFamily="2" charset="2"/>
              <a:buChar char="Ø"/>
            </a:pPr>
            <a:r>
              <a:rPr lang="zh-CN" altLang="en-US" sz="1600" dirty="0">
                <a:latin typeface="微软雅黑" pitchFamily="34" charset="-122"/>
                <a:ea typeface="微软雅黑" pitchFamily="34" charset="-122"/>
              </a:rPr>
              <a:t>第二组为其余</a:t>
            </a:r>
            <a:r>
              <a:rPr lang="zh-CN" altLang="en-US" sz="1600" b="1" dirty="0">
                <a:latin typeface="微软雅黑" pitchFamily="34" charset="-122"/>
                <a:ea typeface="微软雅黑" pitchFamily="34" charset="-122"/>
              </a:rPr>
              <a:t>未确定最短路径的顶点集合</a:t>
            </a:r>
            <a:r>
              <a:rPr lang="zh-CN" altLang="en-US" sz="1600" dirty="0" smtClean="0">
                <a:latin typeface="微软雅黑" pitchFamily="34" charset="-122"/>
                <a:ea typeface="微软雅黑" pitchFamily="34" charset="-122"/>
              </a:rPr>
              <a:t>（</a:t>
            </a:r>
            <a:r>
              <a:rPr lang="en-US" altLang="zh-CN" sz="1600" dirty="0" smtClean="0">
                <a:latin typeface="微软雅黑" pitchFamily="34" charset="-122"/>
                <a:ea typeface="微软雅黑" pitchFamily="34" charset="-122"/>
              </a:rPr>
              <a:t>V</a:t>
            </a:r>
            <a:r>
              <a:rPr lang="zh-CN" altLang="en-US" sz="1600" dirty="0" smtClean="0">
                <a:latin typeface="微软雅黑" pitchFamily="34" charset="-122"/>
                <a:ea typeface="微软雅黑" pitchFamily="34" charset="-122"/>
              </a:rPr>
              <a:t>）</a:t>
            </a:r>
            <a:endParaRPr lang="en-US" altLang="zh-CN" sz="1600" dirty="0" smtClean="0">
              <a:latin typeface="微软雅黑" pitchFamily="34" charset="-122"/>
              <a:ea typeface="微软雅黑" pitchFamily="34" charset="-122"/>
            </a:endParaRPr>
          </a:p>
          <a:p>
            <a:pPr marL="285750" indent="-285750">
              <a:lnSpc>
                <a:spcPct val="150000"/>
              </a:lnSpc>
              <a:spcBef>
                <a:spcPts val="600"/>
              </a:spcBef>
              <a:buFont typeface="Wingdings" pitchFamily="2" charset="2"/>
              <a:buChar char="Ø"/>
            </a:pPr>
            <a:endParaRPr lang="en-US" altLang="zh-CN" sz="1600" dirty="0" smtClean="0">
              <a:latin typeface="微软雅黑" pitchFamily="34" charset="-122"/>
              <a:ea typeface="微软雅黑" pitchFamily="34" charset="-122"/>
            </a:endParaRPr>
          </a:p>
          <a:p>
            <a:pPr marL="285750" indent="-285750">
              <a:lnSpc>
                <a:spcPct val="150000"/>
              </a:lnSpc>
              <a:spcBef>
                <a:spcPts val="600"/>
              </a:spcBef>
              <a:buFont typeface="Wingdings" pitchFamily="2" charset="2"/>
              <a:buChar char="Ø"/>
            </a:pPr>
            <a:endParaRPr lang="zh-CN" altLang="en-US" sz="1600" dirty="0" smtClean="0">
              <a:solidFill>
                <a:srgbClr val="003262"/>
              </a:solidFill>
              <a:latin typeface="微软雅黑" pitchFamily="34" charset="-122"/>
              <a:ea typeface="微软雅黑" pitchFamily="34" charset="-122"/>
            </a:endParaRPr>
          </a:p>
        </p:txBody>
      </p:sp>
      <p:sp>
        <p:nvSpPr>
          <p:cNvPr id="8" name="TextBox 7"/>
          <p:cNvSpPr txBox="1"/>
          <p:nvPr/>
        </p:nvSpPr>
        <p:spPr>
          <a:xfrm>
            <a:off x="3395663" y="4975130"/>
            <a:ext cx="5514975" cy="952500"/>
          </a:xfrm>
          <a:prstGeom prst="rect">
            <a:avLst/>
          </a:prstGeom>
        </p:spPr>
        <p:txBody>
          <a:bodyPr vert="horz" wrap="square" lIns="91440" tIns="45720" rIns="91440" bIns="45720" rtlCol="0" anchor="ctr">
            <a:noAutofit/>
          </a:bodyPr>
          <a:lstStyle/>
          <a:p>
            <a:pPr>
              <a:lnSpc>
                <a:spcPct val="150000"/>
              </a:lnSpc>
              <a:spcBef>
                <a:spcPts val="600"/>
              </a:spcBef>
            </a:pPr>
            <a:r>
              <a:rPr lang="zh-CN" altLang="en-US" sz="1600" dirty="0">
                <a:solidFill>
                  <a:srgbClr val="003262"/>
                </a:solidFill>
                <a:latin typeface="+mn-ea"/>
              </a:rPr>
              <a:t>从源点到顶点的相对于集合</a:t>
            </a:r>
            <a:r>
              <a:rPr lang="en-US" altLang="zh-CN" sz="1600" dirty="0">
                <a:solidFill>
                  <a:srgbClr val="003262"/>
                </a:solidFill>
                <a:latin typeface="+mn-ea"/>
              </a:rPr>
              <a:t>S</a:t>
            </a:r>
            <a:r>
              <a:rPr lang="zh-CN" altLang="en-US" sz="1600" dirty="0">
                <a:solidFill>
                  <a:srgbClr val="003262"/>
                </a:solidFill>
                <a:latin typeface="+mn-ea"/>
              </a:rPr>
              <a:t>的最短路径</a:t>
            </a:r>
          </a:p>
          <a:p>
            <a:pPr>
              <a:lnSpc>
                <a:spcPct val="150000"/>
              </a:lnSpc>
              <a:spcBef>
                <a:spcPts val="600"/>
              </a:spcBef>
            </a:pPr>
            <a:r>
              <a:rPr lang="zh-CN" altLang="en-US" sz="1600" dirty="0">
                <a:solidFill>
                  <a:srgbClr val="003262"/>
                </a:solidFill>
                <a:latin typeface="+mn-ea"/>
              </a:rPr>
              <a:t>即从源点到顶点的路径中间只能经过已经包含在集合</a:t>
            </a:r>
            <a:r>
              <a:rPr lang="en-US" altLang="zh-CN" sz="1600" dirty="0">
                <a:solidFill>
                  <a:srgbClr val="003262"/>
                </a:solidFill>
                <a:latin typeface="+mn-ea"/>
              </a:rPr>
              <a:t>S</a:t>
            </a:r>
            <a:r>
              <a:rPr lang="zh-CN" altLang="en-US" sz="1600" dirty="0">
                <a:solidFill>
                  <a:srgbClr val="003262"/>
                </a:solidFill>
                <a:latin typeface="+mn-ea"/>
              </a:rPr>
              <a:t>中的顶点，不能直接到达的</a:t>
            </a:r>
            <a:r>
              <a:rPr lang="en-US" altLang="zh-CN" sz="1600" dirty="0" err="1">
                <a:solidFill>
                  <a:srgbClr val="003262"/>
                </a:solidFill>
                <a:latin typeface="+mn-ea"/>
              </a:rPr>
              <a:t>dist</a:t>
            </a:r>
            <a:r>
              <a:rPr lang="en-US" altLang="zh-CN" sz="1600" dirty="0" smtClean="0">
                <a:solidFill>
                  <a:srgbClr val="003262"/>
                </a:solidFill>
                <a:latin typeface="+mn-ea"/>
              </a:rPr>
              <a:t>=∞</a:t>
            </a:r>
            <a:endParaRPr lang="zh-CN" altLang="en-US" sz="1600" dirty="0" smtClean="0">
              <a:solidFill>
                <a:srgbClr val="003262"/>
              </a:solidFill>
              <a:latin typeface="+mn-ea"/>
            </a:endParaRPr>
          </a:p>
        </p:txBody>
      </p:sp>
      <p:sp>
        <p:nvSpPr>
          <p:cNvPr id="6" name="线形标注 2 5"/>
          <p:cNvSpPr/>
          <p:nvPr/>
        </p:nvSpPr>
        <p:spPr>
          <a:xfrm>
            <a:off x="3345628" y="4851585"/>
            <a:ext cx="5615492" cy="1199029"/>
          </a:xfrm>
          <a:prstGeom prst="borderCallout2">
            <a:avLst>
              <a:gd name="adj1" fmla="val 1360"/>
              <a:gd name="adj2" fmla="val 44051"/>
              <a:gd name="adj3" fmla="val -94741"/>
              <a:gd name="adj4" fmla="val 38063"/>
              <a:gd name="adj5" fmla="val -80707"/>
              <a:gd name="adj6" fmla="val 1698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9763" y="1679592"/>
            <a:ext cx="2591809" cy="2343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内容占位符 2"/>
          <p:cNvSpPr>
            <a:spLocks noGrp="1"/>
          </p:cNvSpPr>
          <p:nvPr>
            <p:ph idx="1"/>
          </p:nvPr>
        </p:nvSpPr>
        <p:spPr>
          <a:xfrm>
            <a:off x="628650" y="1392767"/>
            <a:ext cx="7886700" cy="640428"/>
          </a:xfrm>
        </p:spPr>
        <p:txBody>
          <a:bodyPr/>
          <a:lstStyle/>
          <a:p>
            <a:r>
              <a:rPr lang="en-US" altLang="zh-CN" dirty="0" err="1"/>
              <a:t>Dijkstra</a:t>
            </a:r>
            <a:r>
              <a:rPr lang="zh-CN" altLang="en-US" dirty="0" smtClean="0"/>
              <a:t>算法是基于贪心思想实现的：</a:t>
            </a:r>
            <a:endParaRPr lang="zh-CN" altLang="en-US" dirty="0"/>
          </a:p>
        </p:txBody>
      </p:sp>
      <p:sp>
        <p:nvSpPr>
          <p:cNvPr id="9" name="矩形 8"/>
          <p:cNvSpPr/>
          <p:nvPr/>
        </p:nvSpPr>
        <p:spPr>
          <a:xfrm>
            <a:off x="1312433" y="5161985"/>
            <a:ext cx="1398494" cy="707886"/>
          </a:xfrm>
          <a:prstGeom prst="rect">
            <a:avLst/>
          </a:prstGeom>
          <a:noFill/>
        </p:spPr>
        <p:txBody>
          <a:bodyPr wrap="square" lIns="91440" tIns="45720" rIns="91440" bIns="45720">
            <a:spAutoFit/>
          </a:bodyPr>
          <a:lstStyle/>
          <a:p>
            <a:pPr algn="ctr"/>
            <a:r>
              <a:rPr lang="zh-CN" altLang="en-US" sz="4000" b="1" spc="100" dirty="0">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rPr>
              <a:t>贪心</a:t>
            </a:r>
            <a:endParaRPr lang="zh-CN" altLang="en-US" sz="4000" b="1" cap="none" spc="100" dirty="0">
              <a:ln w="18000">
                <a:solidFill>
                  <a:schemeClr val="accent1">
                    <a:satMod val="200000"/>
                    <a:tint val="72000"/>
                  </a:schemeClr>
                </a:solidFill>
                <a:prstDash val="solid"/>
              </a:ln>
              <a:solidFill>
                <a:schemeClr val="accent1">
                  <a:satMod val="280000"/>
                  <a:tint val="100000"/>
                  <a:alpha val="5700"/>
                </a:schemeClr>
              </a:solidFill>
              <a:effectLst>
                <a:outerShdw blurRad="25000" dist="20000" dir="16020000" algn="tl">
                  <a:schemeClr val="accent1">
                    <a:satMod val="200000"/>
                    <a:shade val="1000"/>
                    <a:alpha val="60000"/>
                  </a:schemeClr>
                </a:outerShdw>
              </a:effectLst>
            </a:endParaRPr>
          </a:p>
        </p:txBody>
      </p:sp>
      <p:cxnSp>
        <p:nvCxnSpPr>
          <p:cNvPr id="11" name="直接连接符 10"/>
          <p:cNvCxnSpPr/>
          <p:nvPr/>
        </p:nvCxnSpPr>
        <p:spPr>
          <a:xfrm flipH="1" flipV="1">
            <a:off x="1914862" y="4528969"/>
            <a:ext cx="96818" cy="84985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250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Dijkstra</a:t>
            </a:r>
            <a:r>
              <a:rPr lang="zh-CN" altLang="en-US" dirty="0"/>
              <a:t>算法</a:t>
            </a:r>
          </a:p>
        </p:txBody>
      </p:sp>
      <p:sp>
        <p:nvSpPr>
          <p:cNvPr id="3" name="内容占位符 2"/>
          <p:cNvSpPr>
            <a:spLocks noGrp="1"/>
          </p:cNvSpPr>
          <p:nvPr>
            <p:ph idx="1"/>
          </p:nvPr>
        </p:nvSpPr>
        <p:spPr>
          <a:xfrm>
            <a:off x="628650" y="1392767"/>
            <a:ext cx="7886700" cy="565125"/>
          </a:xfrm>
        </p:spPr>
        <p:txBody>
          <a:bodyPr/>
          <a:lstStyle/>
          <a:p>
            <a:r>
              <a:rPr lang="en-US" altLang="zh-CN" dirty="0" err="1"/>
              <a:t>Dijkstra</a:t>
            </a:r>
            <a:r>
              <a:rPr lang="zh-CN" altLang="en-US" dirty="0"/>
              <a:t>算法是基于贪心思想实现的：</a:t>
            </a:r>
          </a:p>
        </p:txBody>
      </p:sp>
      <p:sp>
        <p:nvSpPr>
          <p:cNvPr id="4" name="灯片编号占位符 3"/>
          <p:cNvSpPr>
            <a:spLocks noGrp="1"/>
          </p:cNvSpPr>
          <p:nvPr>
            <p:ph type="sldNum" sz="quarter" idx="11"/>
          </p:nvPr>
        </p:nvSpPr>
        <p:spPr/>
        <p:txBody>
          <a:bodyPr/>
          <a:lstStyle/>
          <a:p>
            <a:fld id="{339A6E09-F5C8-4E88-8A4B-297BF10FE49A}" type="slidenum">
              <a:rPr lang="zh-CN" altLang="en-US" smtClean="0"/>
              <a:pPr/>
              <a:t>78</a:t>
            </a:fld>
            <a:endParaRPr lang="zh-CN" altLang="en-US" dirty="0"/>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2366" y="1575435"/>
            <a:ext cx="2591809" cy="2343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228" y="2111469"/>
            <a:ext cx="4581525" cy="166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3013018" y="3385967"/>
            <a:ext cx="619417" cy="646331"/>
          </a:xfrm>
          <a:prstGeom prst="rect">
            <a:avLst/>
          </a:prstGeom>
          <a:noFill/>
        </p:spPr>
        <p:txBody>
          <a:bodyPr wrap="square" lIns="91440" tIns="45720" rIns="91440" bIns="45720">
            <a:spAutoFit/>
          </a:bodyPr>
          <a:lstStyle/>
          <a:p>
            <a:pPr algn="ctr"/>
            <a:r>
              <a:rPr lang="zh-CN" altLang="en-US" sz="3600" b="1" dirty="0">
                <a:ln w="18000">
                  <a:solidFill>
                    <a:srgbClr val="FF0000"/>
                  </a:solidFill>
                  <a:prstDash val="solid"/>
                  <a:miter lim="800000"/>
                </a:ln>
                <a:noFill/>
                <a:effectLst>
                  <a:outerShdw blurRad="25500" dist="23000" dir="7020000" algn="tl">
                    <a:srgbClr val="000000">
                      <a:alpha val="50000"/>
                    </a:srgbClr>
                  </a:outerShdw>
                </a:effectLst>
              </a:rPr>
              <a:t>√</a:t>
            </a:r>
            <a:endParaRPr lang="zh-CN" altLang="en-US" sz="3600" b="1" cap="none" spc="0" dirty="0">
              <a:ln w="18000">
                <a:solidFill>
                  <a:srgbClr val="FF0000"/>
                </a:solidFill>
                <a:prstDash val="solid"/>
                <a:miter lim="800000"/>
              </a:ln>
              <a:noFill/>
              <a:effectLst>
                <a:outerShdw blurRad="25500" dist="23000" dir="7020000" algn="tl">
                  <a:srgbClr val="000000">
                    <a:alpha val="50000"/>
                  </a:srgbClr>
                </a:outerShdw>
              </a:effectLst>
            </a:endParaRPr>
          </a:p>
        </p:txBody>
      </p:sp>
      <p:pic>
        <p:nvPicPr>
          <p:cNvPr id="2150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1228" y="3913432"/>
            <a:ext cx="1504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2366" y="1547165"/>
            <a:ext cx="2645599" cy="2399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1861" y="4370632"/>
            <a:ext cx="7770813"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1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228" y="5321955"/>
            <a:ext cx="174307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11"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93483" y="1558965"/>
            <a:ext cx="2654482" cy="2387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矩形 13"/>
          <p:cNvSpPr/>
          <p:nvPr/>
        </p:nvSpPr>
        <p:spPr>
          <a:xfrm>
            <a:off x="8090628" y="4876141"/>
            <a:ext cx="619417" cy="646331"/>
          </a:xfrm>
          <a:prstGeom prst="rect">
            <a:avLst/>
          </a:prstGeom>
          <a:noFill/>
        </p:spPr>
        <p:txBody>
          <a:bodyPr wrap="square" lIns="91440" tIns="45720" rIns="91440" bIns="45720">
            <a:spAutoFit/>
          </a:bodyPr>
          <a:lstStyle/>
          <a:p>
            <a:pPr algn="ctr"/>
            <a:r>
              <a:rPr lang="zh-CN" altLang="en-US" sz="3600" b="1" dirty="0">
                <a:ln w="18000">
                  <a:solidFill>
                    <a:srgbClr val="FF0000"/>
                  </a:solidFill>
                  <a:prstDash val="solid"/>
                  <a:miter lim="800000"/>
                </a:ln>
                <a:noFill/>
                <a:effectLst>
                  <a:outerShdw blurRad="25500" dist="23000" dir="7020000" algn="tl">
                    <a:srgbClr val="000000">
                      <a:alpha val="50000"/>
                    </a:srgbClr>
                  </a:outerShdw>
                </a:effectLst>
              </a:rPr>
              <a:t>√</a:t>
            </a:r>
            <a:endParaRPr lang="zh-CN" altLang="en-US" sz="3600" b="1" cap="none" spc="0" dirty="0">
              <a:ln w="18000">
                <a:solidFill>
                  <a:srgbClr val="FF0000"/>
                </a:solidFill>
                <a:prstDash val="solid"/>
                <a:miter lim="800000"/>
              </a:ln>
              <a:noFill/>
              <a:effectLst>
                <a:outerShdw blurRad="25500" dist="23000" dir="7020000" algn="tl">
                  <a:srgbClr val="000000">
                    <a:alpha val="50000"/>
                  </a:srgbClr>
                </a:outerShdw>
              </a:effectLst>
            </a:endParaRPr>
          </a:p>
        </p:txBody>
      </p:sp>
    </p:spTree>
    <p:extLst>
      <p:ext uri="{BB962C8B-B14F-4D97-AF65-F5344CB8AC3E}">
        <p14:creationId xmlns:p14="http://schemas.microsoft.com/office/powerpoint/2010/main" val="4279295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507"/>
                                        </p:tgtEl>
                                        <p:attrNameLst>
                                          <p:attrName>style.visibility</p:attrName>
                                        </p:attrNameLst>
                                      </p:cBhvr>
                                      <p:to>
                                        <p:strVal val="visible"/>
                                      </p:to>
                                    </p:set>
                                    <p:animEffect transition="in" filter="fade">
                                      <p:cBhvr>
                                        <p:cTn id="12" dur="500"/>
                                        <p:tgtEl>
                                          <p:spTgt spid="21507"/>
                                        </p:tgtEl>
                                      </p:cBhvr>
                                    </p:animEffect>
                                  </p:childTnLst>
                                </p:cTn>
                              </p:par>
                              <p:par>
                                <p:cTn id="13" presetID="10" presetClass="entr" presetSubtype="0" fill="hold" nodeType="withEffect">
                                  <p:stCondLst>
                                    <p:cond delay="0"/>
                                  </p:stCondLst>
                                  <p:childTnLst>
                                    <p:set>
                                      <p:cBhvr>
                                        <p:cTn id="14" dur="1" fill="hold">
                                          <p:stCondLst>
                                            <p:cond delay="0"/>
                                          </p:stCondLst>
                                        </p:cTn>
                                        <p:tgtEl>
                                          <p:spTgt spid="21508"/>
                                        </p:tgtEl>
                                        <p:attrNameLst>
                                          <p:attrName>style.visibility</p:attrName>
                                        </p:attrNameLst>
                                      </p:cBhvr>
                                      <p:to>
                                        <p:strVal val="visible"/>
                                      </p:to>
                                    </p:set>
                                    <p:animEffect transition="in" filter="fade">
                                      <p:cBhvr>
                                        <p:cTn id="15" dur="500"/>
                                        <p:tgtEl>
                                          <p:spTgt spid="2150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1509"/>
                                        </p:tgtEl>
                                        <p:attrNameLst>
                                          <p:attrName>style.visibility</p:attrName>
                                        </p:attrNameLst>
                                      </p:cBhvr>
                                      <p:to>
                                        <p:strVal val="visible"/>
                                      </p:to>
                                    </p:set>
                                    <p:animEffect transition="in" filter="fade">
                                      <p:cBhvr>
                                        <p:cTn id="20" dur="500"/>
                                        <p:tgtEl>
                                          <p:spTgt spid="2150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21510"/>
                                        </p:tgtEl>
                                        <p:attrNameLst>
                                          <p:attrName>style.visibility</p:attrName>
                                        </p:attrNameLst>
                                      </p:cBhvr>
                                      <p:to>
                                        <p:strVal val="visible"/>
                                      </p:to>
                                    </p:set>
                                    <p:animEffect transition="in" filter="fade">
                                      <p:cBhvr>
                                        <p:cTn id="28" dur="500"/>
                                        <p:tgtEl>
                                          <p:spTgt spid="21510"/>
                                        </p:tgtEl>
                                      </p:cBhvr>
                                    </p:animEffect>
                                  </p:childTnLst>
                                </p:cTn>
                              </p:par>
                              <p:par>
                                <p:cTn id="29" presetID="10" presetClass="entr" presetSubtype="0" fill="hold" nodeType="withEffect">
                                  <p:stCondLst>
                                    <p:cond delay="0"/>
                                  </p:stCondLst>
                                  <p:childTnLst>
                                    <p:set>
                                      <p:cBhvr>
                                        <p:cTn id="30" dur="1" fill="hold">
                                          <p:stCondLst>
                                            <p:cond delay="0"/>
                                          </p:stCondLst>
                                        </p:cTn>
                                        <p:tgtEl>
                                          <p:spTgt spid="21511"/>
                                        </p:tgtEl>
                                        <p:attrNameLst>
                                          <p:attrName>style.visibility</p:attrName>
                                        </p:attrNameLst>
                                      </p:cBhvr>
                                      <p:to>
                                        <p:strVal val="visible"/>
                                      </p:to>
                                    </p:set>
                                    <p:animEffect transition="in" filter="fade">
                                      <p:cBhvr>
                                        <p:cTn id="31" dur="500"/>
                                        <p:tgtEl>
                                          <p:spTgt spid="215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1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3483" y="1558965"/>
            <a:ext cx="2654482" cy="23879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en-US" altLang="zh-CN" dirty="0" err="1" smtClean="0"/>
              <a:t>Dijkstra</a:t>
            </a:r>
            <a:r>
              <a:rPr lang="zh-CN" altLang="en-US" dirty="0"/>
              <a:t>算法</a:t>
            </a:r>
          </a:p>
        </p:txBody>
      </p:sp>
      <p:sp>
        <p:nvSpPr>
          <p:cNvPr id="3" name="内容占位符 2"/>
          <p:cNvSpPr>
            <a:spLocks noGrp="1"/>
          </p:cNvSpPr>
          <p:nvPr>
            <p:ph idx="1"/>
          </p:nvPr>
        </p:nvSpPr>
        <p:spPr>
          <a:xfrm>
            <a:off x="628650" y="1392767"/>
            <a:ext cx="7886700" cy="565125"/>
          </a:xfrm>
        </p:spPr>
        <p:txBody>
          <a:bodyPr/>
          <a:lstStyle/>
          <a:p>
            <a:r>
              <a:rPr lang="en-US" altLang="zh-CN" dirty="0" err="1"/>
              <a:t>Dijkstra</a:t>
            </a:r>
            <a:r>
              <a:rPr lang="zh-CN" altLang="en-US" dirty="0" smtClean="0"/>
              <a:t>算法</a:t>
            </a:r>
            <a:r>
              <a:rPr lang="zh-CN" altLang="en-US" dirty="0"/>
              <a:t>是贪心算法的一个典型</a:t>
            </a:r>
            <a:r>
              <a:rPr lang="zh-CN" altLang="en-US" dirty="0" smtClean="0"/>
              <a:t>案例：</a:t>
            </a:r>
            <a:endParaRPr lang="zh-CN" altLang="en-US" dirty="0"/>
          </a:p>
        </p:txBody>
      </p:sp>
      <p:sp>
        <p:nvSpPr>
          <p:cNvPr id="4" name="灯片编号占位符 3"/>
          <p:cNvSpPr>
            <a:spLocks noGrp="1"/>
          </p:cNvSpPr>
          <p:nvPr>
            <p:ph type="sldNum" sz="quarter" idx="11"/>
          </p:nvPr>
        </p:nvSpPr>
        <p:spPr/>
        <p:txBody>
          <a:bodyPr/>
          <a:lstStyle/>
          <a:p>
            <a:fld id="{339A6E09-F5C8-4E88-8A4B-297BF10FE49A}" type="slidenum">
              <a:rPr lang="zh-CN" altLang="en-US" smtClean="0"/>
              <a:pPr/>
              <a:t>79</a:t>
            </a:fld>
            <a:endParaRPr lang="zh-CN" altLang="en-US" dirty="0"/>
          </a:p>
        </p:txBody>
      </p:sp>
      <p:pic>
        <p:nvPicPr>
          <p:cNvPr id="2151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227" y="2115268"/>
            <a:ext cx="1743075" cy="409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716" y="2602040"/>
            <a:ext cx="5962650"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30646" y="1525672"/>
            <a:ext cx="2580155" cy="2384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矩形 13"/>
          <p:cNvSpPr/>
          <p:nvPr/>
        </p:nvSpPr>
        <p:spPr>
          <a:xfrm>
            <a:off x="3798327" y="2546359"/>
            <a:ext cx="619417" cy="646331"/>
          </a:xfrm>
          <a:prstGeom prst="rect">
            <a:avLst/>
          </a:prstGeom>
          <a:noFill/>
        </p:spPr>
        <p:txBody>
          <a:bodyPr wrap="square" lIns="91440" tIns="45720" rIns="91440" bIns="45720">
            <a:spAutoFit/>
          </a:bodyPr>
          <a:lstStyle/>
          <a:p>
            <a:pPr algn="ctr"/>
            <a:r>
              <a:rPr lang="zh-CN" altLang="en-US" sz="3600" b="1" dirty="0">
                <a:ln w="18000">
                  <a:solidFill>
                    <a:srgbClr val="FF0000"/>
                  </a:solidFill>
                  <a:prstDash val="solid"/>
                  <a:miter lim="800000"/>
                </a:ln>
                <a:noFill/>
                <a:effectLst>
                  <a:outerShdw blurRad="25500" dist="23000" dir="7020000" algn="tl">
                    <a:srgbClr val="000000">
                      <a:alpha val="50000"/>
                    </a:srgbClr>
                  </a:outerShdw>
                </a:effectLst>
              </a:rPr>
              <a:t>√</a:t>
            </a:r>
            <a:endParaRPr lang="zh-CN" altLang="en-US" sz="3600" b="1" cap="none" spc="0" dirty="0">
              <a:ln w="18000">
                <a:solidFill>
                  <a:srgbClr val="FF0000"/>
                </a:solidFill>
                <a:prstDash val="solid"/>
                <a:miter lim="800000"/>
              </a:ln>
              <a:noFill/>
              <a:effectLst>
                <a:outerShdw blurRad="25500" dist="23000" dir="7020000" algn="tl">
                  <a:srgbClr val="000000">
                    <a:alpha val="50000"/>
                  </a:srgbClr>
                </a:outerShdw>
              </a:effectLst>
            </a:endParaRPr>
          </a:p>
        </p:txBody>
      </p:sp>
      <p:pic>
        <p:nvPicPr>
          <p:cNvPr id="22533"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1227" y="3583305"/>
            <a:ext cx="21145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4"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5039" y="4102082"/>
            <a:ext cx="4181475"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5"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7250" y="4867668"/>
            <a:ext cx="2476500"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6"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446736" y="1558965"/>
            <a:ext cx="2601229" cy="2350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矩形 20"/>
          <p:cNvSpPr/>
          <p:nvPr/>
        </p:nvSpPr>
        <p:spPr>
          <a:xfrm>
            <a:off x="3873631" y="4314955"/>
            <a:ext cx="619417" cy="646331"/>
          </a:xfrm>
          <a:prstGeom prst="rect">
            <a:avLst/>
          </a:prstGeom>
          <a:noFill/>
        </p:spPr>
        <p:txBody>
          <a:bodyPr wrap="square" lIns="91440" tIns="45720" rIns="91440" bIns="45720">
            <a:spAutoFit/>
          </a:bodyPr>
          <a:lstStyle/>
          <a:p>
            <a:pPr algn="ctr"/>
            <a:r>
              <a:rPr lang="zh-CN" altLang="en-US" sz="3600" b="1" dirty="0">
                <a:ln w="18000">
                  <a:solidFill>
                    <a:srgbClr val="FF0000"/>
                  </a:solidFill>
                  <a:prstDash val="solid"/>
                  <a:miter lim="800000"/>
                </a:ln>
                <a:noFill/>
                <a:effectLst>
                  <a:outerShdw blurRad="25500" dist="23000" dir="7020000" algn="tl">
                    <a:srgbClr val="000000">
                      <a:alpha val="50000"/>
                    </a:srgbClr>
                  </a:outerShdw>
                </a:effectLst>
              </a:rPr>
              <a:t>√</a:t>
            </a:r>
            <a:endParaRPr lang="zh-CN" altLang="en-US" sz="3600" b="1" cap="none" spc="0" dirty="0">
              <a:ln w="18000">
                <a:solidFill>
                  <a:srgbClr val="FF0000"/>
                </a:solidFill>
                <a:prstDash val="solid"/>
                <a:miter lim="800000"/>
              </a:ln>
              <a:noFill/>
              <a:effectLst>
                <a:outerShdw blurRad="25500" dist="23000" dir="7020000" algn="tl">
                  <a:srgbClr val="000000">
                    <a:alpha val="50000"/>
                  </a:srgbClr>
                </a:outerShdw>
              </a:effectLst>
            </a:endParaRPr>
          </a:p>
        </p:txBody>
      </p:sp>
      <p:pic>
        <p:nvPicPr>
          <p:cNvPr id="22537" name="Picture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4349" y="5239143"/>
            <a:ext cx="424815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8" name="Picture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82770" y="5239143"/>
            <a:ext cx="2819400" cy="37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右箭头 4"/>
          <p:cNvSpPr/>
          <p:nvPr/>
        </p:nvSpPr>
        <p:spPr>
          <a:xfrm>
            <a:off x="5174429" y="5358290"/>
            <a:ext cx="301214" cy="185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1447" y="2075656"/>
            <a:ext cx="5433953" cy="3714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1288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533"/>
                                        </p:tgtEl>
                                        <p:attrNameLst>
                                          <p:attrName>style.visibility</p:attrName>
                                        </p:attrNameLst>
                                      </p:cBhvr>
                                      <p:to>
                                        <p:strVal val="visible"/>
                                      </p:to>
                                    </p:set>
                                    <p:animEffect transition="in" filter="fade">
                                      <p:cBhvr>
                                        <p:cTn id="12" dur="500"/>
                                        <p:tgtEl>
                                          <p:spTgt spid="22533"/>
                                        </p:tgtEl>
                                      </p:cBhvr>
                                    </p:animEffect>
                                  </p:childTnLst>
                                </p:cTn>
                              </p:par>
                              <p:par>
                                <p:cTn id="13" presetID="10" presetClass="entr" presetSubtype="0" fill="hold" nodeType="withEffect">
                                  <p:stCondLst>
                                    <p:cond delay="0"/>
                                  </p:stCondLst>
                                  <p:childTnLst>
                                    <p:set>
                                      <p:cBhvr>
                                        <p:cTn id="14" dur="1" fill="hold">
                                          <p:stCondLst>
                                            <p:cond delay="0"/>
                                          </p:stCondLst>
                                        </p:cTn>
                                        <p:tgtEl>
                                          <p:spTgt spid="22532"/>
                                        </p:tgtEl>
                                        <p:attrNameLst>
                                          <p:attrName>style.visibility</p:attrName>
                                        </p:attrNameLst>
                                      </p:cBhvr>
                                      <p:to>
                                        <p:strVal val="visible"/>
                                      </p:to>
                                    </p:set>
                                    <p:animEffect transition="in" filter="fade">
                                      <p:cBhvr>
                                        <p:cTn id="15" dur="500"/>
                                        <p:tgtEl>
                                          <p:spTgt spid="2253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2534"/>
                                        </p:tgtEl>
                                        <p:attrNameLst>
                                          <p:attrName>style.visibility</p:attrName>
                                        </p:attrNameLst>
                                      </p:cBhvr>
                                      <p:to>
                                        <p:strVal val="visible"/>
                                      </p:to>
                                    </p:set>
                                    <p:animEffect transition="in" filter="fade">
                                      <p:cBhvr>
                                        <p:cTn id="20" dur="500"/>
                                        <p:tgtEl>
                                          <p:spTgt spid="2253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2535"/>
                                        </p:tgtEl>
                                        <p:attrNameLst>
                                          <p:attrName>style.visibility</p:attrName>
                                        </p:attrNameLst>
                                      </p:cBhvr>
                                      <p:to>
                                        <p:strVal val="visible"/>
                                      </p:to>
                                    </p:set>
                                    <p:animEffect transition="in" filter="fade">
                                      <p:cBhvr>
                                        <p:cTn id="30" dur="500"/>
                                        <p:tgtEl>
                                          <p:spTgt spid="22535"/>
                                        </p:tgtEl>
                                      </p:cBhvr>
                                    </p:animEffect>
                                  </p:childTnLst>
                                </p:cTn>
                              </p:par>
                              <p:par>
                                <p:cTn id="31" presetID="10" presetClass="entr" presetSubtype="0" fill="hold" nodeType="withEffect">
                                  <p:stCondLst>
                                    <p:cond delay="0"/>
                                  </p:stCondLst>
                                  <p:childTnLst>
                                    <p:set>
                                      <p:cBhvr>
                                        <p:cTn id="32" dur="1" fill="hold">
                                          <p:stCondLst>
                                            <p:cond delay="0"/>
                                          </p:stCondLst>
                                        </p:cTn>
                                        <p:tgtEl>
                                          <p:spTgt spid="22536"/>
                                        </p:tgtEl>
                                        <p:attrNameLst>
                                          <p:attrName>style.visibility</p:attrName>
                                        </p:attrNameLst>
                                      </p:cBhvr>
                                      <p:to>
                                        <p:strVal val="visible"/>
                                      </p:to>
                                    </p:set>
                                    <p:animEffect transition="in" filter="fade">
                                      <p:cBhvr>
                                        <p:cTn id="33" dur="500"/>
                                        <p:tgtEl>
                                          <p:spTgt spid="2253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22537"/>
                                        </p:tgtEl>
                                        <p:attrNameLst>
                                          <p:attrName>style.visibility</p:attrName>
                                        </p:attrNameLst>
                                      </p:cBhvr>
                                      <p:to>
                                        <p:strVal val="visible"/>
                                      </p:to>
                                    </p:set>
                                    <p:animEffect transition="in" filter="fade">
                                      <p:cBhvr>
                                        <p:cTn id="38" dur="500"/>
                                        <p:tgtEl>
                                          <p:spTgt spid="2253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2538"/>
                                        </p:tgtEl>
                                        <p:attrNameLst>
                                          <p:attrName>style.visibility</p:attrName>
                                        </p:attrNameLst>
                                      </p:cBhvr>
                                      <p:to>
                                        <p:strVal val="visible"/>
                                      </p:to>
                                    </p:set>
                                    <p:animEffect transition="in" filter="fade">
                                      <p:cBhvr>
                                        <p:cTn id="43" dur="500"/>
                                        <p:tgtEl>
                                          <p:spTgt spid="2253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500"/>
                                        <p:tgtEl>
                                          <p:spTgt spid="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1" grpId="0"/>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6"/>
          <p:cNvSpPr>
            <a:spLocks noGrp="1" noChangeArrowheads="1"/>
          </p:cNvSpPr>
          <p:nvPr>
            <p:ph type="subTitle" idx="1"/>
          </p:nvPr>
        </p:nvSpPr>
        <p:spPr>
          <a:xfrm>
            <a:off x="0" y="544010"/>
            <a:ext cx="9144000" cy="1549966"/>
          </a:xfrm>
        </p:spPr>
        <p:txBody>
          <a:bodyPr>
            <a:normAutofit/>
          </a:bodyPr>
          <a:lstStyle/>
          <a:p>
            <a:pPr eaLnBrk="1" hangingPunct="1"/>
            <a:r>
              <a:rPr lang="zh-CN" altLang="en-US" sz="3600" dirty="0">
                <a:solidFill>
                  <a:srgbClr val="C4820E"/>
                </a:solidFill>
              </a:rPr>
              <a:t>智能体 与 环境</a:t>
            </a:r>
            <a:endParaRPr lang="en-US" altLang="zh-CN" sz="3600" dirty="0">
              <a:solidFill>
                <a:srgbClr val="C4820E"/>
              </a:solidFill>
            </a:endParaRPr>
          </a:p>
          <a:p>
            <a:pPr eaLnBrk="1" hangingPunct="1"/>
            <a:r>
              <a:rPr lang="zh-CN" altLang="en-US" sz="2800" dirty="0">
                <a:solidFill>
                  <a:srgbClr val="003262"/>
                </a:solidFill>
              </a:rPr>
              <a:t>（从 </a:t>
            </a:r>
            <a:r>
              <a:rPr lang="zh-CN" altLang="en-US" sz="2800" u="sng" dirty="0">
                <a:solidFill>
                  <a:srgbClr val="003262"/>
                </a:solidFill>
              </a:rPr>
              <a:t>人工智能</a:t>
            </a:r>
            <a:r>
              <a:rPr lang="zh-CN" altLang="en-US" sz="2800" dirty="0">
                <a:solidFill>
                  <a:srgbClr val="003262"/>
                </a:solidFill>
              </a:rPr>
              <a:t> 到 </a:t>
            </a:r>
            <a:r>
              <a:rPr lang="zh-CN" altLang="en-US" sz="2800" u="sng" dirty="0">
                <a:solidFill>
                  <a:srgbClr val="003262"/>
                </a:solidFill>
              </a:rPr>
              <a:t>解决问题</a:t>
            </a:r>
            <a:r>
              <a:rPr lang="zh-CN" altLang="en-US" sz="2800" dirty="0">
                <a:solidFill>
                  <a:srgbClr val="003262"/>
                </a:solidFill>
              </a:rPr>
              <a:t>）</a:t>
            </a:r>
            <a:endParaRPr lang="en-US" sz="3600" dirty="0">
              <a:solidFill>
                <a:srgbClr val="003262"/>
              </a:solidFill>
            </a:endParaRPr>
          </a:p>
        </p:txBody>
      </p:sp>
      <p:sp>
        <p:nvSpPr>
          <p:cNvPr id="5124" name="Text Box 7"/>
          <p:cNvSpPr txBox="1">
            <a:spLocks noChangeArrowheads="1"/>
          </p:cNvSpPr>
          <p:nvPr/>
        </p:nvSpPr>
        <p:spPr bwMode="auto">
          <a:xfrm>
            <a:off x="3472961" y="5543553"/>
            <a:ext cx="2760785" cy="346247"/>
          </a:xfrm>
          <a:prstGeom prst="rect">
            <a:avLst/>
          </a:prstGeom>
          <a:noFill/>
          <a:ln w="9525">
            <a:noFill/>
            <a:miter lim="800000"/>
            <a:headEnd/>
            <a:tailEnd/>
          </a:ln>
        </p:spPr>
        <p:txBody>
          <a:bodyPr wrap="square" lIns="68574" tIns="34289" rIns="68574" bIns="34289">
            <a:spAutoFit/>
          </a:bodyPr>
          <a:lstStyle/>
          <a:p>
            <a:pPr>
              <a:spcBef>
                <a:spcPct val="50000"/>
              </a:spcBef>
            </a:pPr>
            <a:r>
              <a:rPr lang="en-US" dirty="0"/>
              <a:t>source: </a:t>
            </a:r>
            <a:r>
              <a:rPr lang="en-US" altLang="zh-CN" dirty="0" err="1"/>
              <a:t>ai.berkeley.edu</a:t>
            </a:r>
            <a:endParaRPr lang="en-US" dirty="0"/>
          </a:p>
        </p:txBody>
      </p:sp>
      <p:pic>
        <p:nvPicPr>
          <p:cNvPr id="7" name="Picture 3"/>
          <p:cNvPicPr preferRelativeResize="0">
            <a:picLocks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flipH="1">
            <a:off x="2743205" y="2438400"/>
            <a:ext cx="3809999" cy="2971800"/>
          </a:xfrm>
          <a:prstGeom prst="rect">
            <a:avLst/>
          </a:prstGeom>
          <a:noFill/>
        </p:spPr>
      </p:pic>
    </p:spTree>
    <p:extLst>
      <p:ext uri="{BB962C8B-B14F-4D97-AF65-F5344CB8AC3E}">
        <p14:creationId xmlns:p14="http://schemas.microsoft.com/office/powerpoint/2010/main" val="274444328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集束搜索</a:t>
            </a:r>
            <a:endParaRPr lang="zh-CN" altLang="en-US" dirty="0"/>
          </a:p>
        </p:txBody>
      </p:sp>
      <p:sp>
        <p:nvSpPr>
          <p:cNvPr id="3" name="内容占位符 2"/>
          <p:cNvSpPr>
            <a:spLocks noGrp="1"/>
          </p:cNvSpPr>
          <p:nvPr>
            <p:ph idx="1"/>
          </p:nvPr>
        </p:nvSpPr>
        <p:spPr>
          <a:xfrm>
            <a:off x="628650" y="1392767"/>
            <a:ext cx="7886700" cy="1683920"/>
          </a:xfrm>
        </p:spPr>
        <p:txBody>
          <a:bodyPr/>
          <a:lstStyle/>
          <a:p>
            <a:r>
              <a:rPr lang="zh-CN" altLang="en-US" dirty="0"/>
              <a:t>对贪心</a:t>
            </a:r>
            <a:r>
              <a:rPr lang="zh-CN" altLang="en-US" dirty="0" smtClean="0"/>
              <a:t>策略简单改进</a:t>
            </a:r>
            <a:r>
              <a:rPr lang="zh-CN" altLang="en-US" dirty="0"/>
              <a:t>。</a:t>
            </a:r>
            <a:r>
              <a:rPr lang="zh-CN" altLang="en-US" dirty="0" smtClean="0"/>
              <a:t>思路：稍微</a:t>
            </a:r>
            <a:r>
              <a:rPr lang="zh-CN" altLang="en-US" dirty="0"/>
              <a:t>放宽一些考察的</a:t>
            </a:r>
            <a:r>
              <a:rPr lang="zh-CN" altLang="en-US" dirty="0" smtClean="0"/>
              <a:t>范围，在</a:t>
            </a:r>
            <a:r>
              <a:rPr lang="zh-CN" altLang="en-US" dirty="0"/>
              <a:t>每一个时间步，不再只保留</a:t>
            </a:r>
            <a:r>
              <a:rPr lang="zh-CN" altLang="en-US" dirty="0" smtClean="0"/>
              <a:t>当前最佳的</a:t>
            </a:r>
            <a:r>
              <a:rPr lang="en-US" altLang="zh-CN" dirty="0"/>
              <a:t>1</a:t>
            </a:r>
            <a:r>
              <a:rPr lang="zh-CN" altLang="en-US" dirty="0"/>
              <a:t>个输出，而是保留</a:t>
            </a:r>
            <a:r>
              <a:rPr lang="en-US" altLang="zh-CN" dirty="0" err="1"/>
              <a:t>num_beams</a:t>
            </a:r>
            <a:r>
              <a:rPr lang="zh-CN" altLang="en-US" dirty="0"/>
              <a:t>个。当</a:t>
            </a:r>
            <a:r>
              <a:rPr lang="en-US" altLang="zh-CN" dirty="0" err="1"/>
              <a:t>num_beams</a:t>
            </a:r>
            <a:r>
              <a:rPr lang="en-US" altLang="zh-CN" dirty="0"/>
              <a:t>=1</a:t>
            </a:r>
            <a:r>
              <a:rPr lang="zh-CN" altLang="en-US" dirty="0" smtClean="0"/>
              <a:t>时，集束</a:t>
            </a:r>
            <a:r>
              <a:rPr lang="zh-CN" altLang="en-US" dirty="0"/>
              <a:t>搜索就退化成了贪心搜索。</a:t>
            </a:r>
          </a:p>
        </p:txBody>
      </p:sp>
      <p:sp>
        <p:nvSpPr>
          <p:cNvPr id="4" name="灯片编号占位符 3"/>
          <p:cNvSpPr>
            <a:spLocks noGrp="1"/>
          </p:cNvSpPr>
          <p:nvPr>
            <p:ph type="sldNum" sz="quarter" idx="11"/>
          </p:nvPr>
        </p:nvSpPr>
        <p:spPr/>
        <p:txBody>
          <a:bodyPr/>
          <a:lstStyle/>
          <a:p>
            <a:fld id="{339A6E09-F5C8-4E88-8A4B-297BF10FE49A}" type="slidenum">
              <a:rPr lang="zh-CN" altLang="en-US" smtClean="0">
                <a:solidFill>
                  <a:prstClr val="white">
                    <a:lumMod val="95000"/>
                  </a:prstClr>
                </a:solidFill>
              </a:rPr>
              <a:pPr/>
              <a:t>80</a:t>
            </a:fld>
            <a:endParaRPr lang="zh-CN" altLang="en-US" dirty="0">
              <a:solidFill>
                <a:prstClr val="white">
                  <a:lumMod val="95000"/>
                </a:prstClr>
              </a:solidFill>
            </a:endParaRPr>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6961" y="3550023"/>
            <a:ext cx="4418150" cy="230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828340" y="3173505"/>
            <a:ext cx="3431689" cy="2551859"/>
          </a:xfrm>
          <a:prstGeom prst="rect">
            <a:avLst/>
          </a:prstGeom>
        </p:spPr>
        <p:txBody>
          <a:bodyPr vert="horz" wrap="square" lIns="91440" tIns="45720" rIns="91440" bIns="45720" rtlCol="0" anchor="ctr">
            <a:normAutofit/>
          </a:bodyPr>
          <a:lstStyle/>
          <a:p>
            <a:pPr>
              <a:lnSpc>
                <a:spcPct val="150000"/>
              </a:lnSpc>
              <a:spcBef>
                <a:spcPts val="600"/>
              </a:spcBef>
            </a:pPr>
            <a:r>
              <a:rPr lang="en-US" altLang="zh-CN" sz="2000" dirty="0">
                <a:solidFill>
                  <a:srgbClr val="003262"/>
                </a:solidFill>
                <a:latin typeface="+mn-ea"/>
              </a:rPr>
              <a:t>beam search</a:t>
            </a:r>
            <a:r>
              <a:rPr lang="zh-CN" altLang="en-US" sz="2000" dirty="0">
                <a:solidFill>
                  <a:srgbClr val="003262"/>
                </a:solidFill>
                <a:latin typeface="+mn-ea"/>
              </a:rPr>
              <a:t>在每一步需要考察的</a:t>
            </a:r>
            <a:r>
              <a:rPr lang="zh-CN" altLang="en-US" sz="2000" dirty="0" smtClean="0">
                <a:solidFill>
                  <a:srgbClr val="003262"/>
                </a:solidFill>
                <a:latin typeface="+mn-ea"/>
              </a:rPr>
              <a:t>候选数量</a:t>
            </a:r>
            <a:r>
              <a:rPr lang="zh-CN" altLang="en-US" sz="2000" dirty="0">
                <a:solidFill>
                  <a:srgbClr val="003262"/>
                </a:solidFill>
                <a:latin typeface="+mn-ea"/>
              </a:rPr>
              <a:t>是贪心搜索的</a:t>
            </a:r>
            <a:r>
              <a:rPr lang="en-US" altLang="zh-CN" sz="2000" dirty="0" err="1">
                <a:solidFill>
                  <a:srgbClr val="003262"/>
                </a:solidFill>
                <a:latin typeface="+mn-ea"/>
              </a:rPr>
              <a:t>num_beams</a:t>
            </a:r>
            <a:r>
              <a:rPr lang="zh-CN" altLang="en-US" sz="2000" dirty="0">
                <a:solidFill>
                  <a:srgbClr val="003262"/>
                </a:solidFill>
                <a:latin typeface="+mn-ea"/>
              </a:rPr>
              <a:t>倍，因此是一种牺牲时间换性能的方法。</a:t>
            </a:r>
            <a:endParaRPr lang="zh-CN" altLang="en-US" sz="2000" dirty="0" smtClean="0">
              <a:solidFill>
                <a:srgbClr val="003262"/>
              </a:solidFill>
              <a:latin typeface="+mn-ea"/>
            </a:endParaRPr>
          </a:p>
        </p:txBody>
      </p:sp>
    </p:spTree>
    <p:extLst>
      <p:ext uri="{BB962C8B-B14F-4D97-AF65-F5344CB8AC3E}">
        <p14:creationId xmlns:p14="http://schemas.microsoft.com/office/powerpoint/2010/main" val="294017053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博弈中的搜索</a:t>
            </a:r>
          </a:p>
        </p:txBody>
      </p:sp>
      <p:sp>
        <p:nvSpPr>
          <p:cNvPr id="3" name="内容占位符 2"/>
          <p:cNvSpPr>
            <a:spLocks noGrp="1"/>
          </p:cNvSpPr>
          <p:nvPr>
            <p:ph idx="1"/>
          </p:nvPr>
        </p:nvSpPr>
        <p:spPr/>
        <p:txBody>
          <a:bodyPr/>
          <a:lstStyle/>
          <a:p>
            <a:r>
              <a:rPr lang="zh-CN" altLang="en-US" dirty="0"/>
              <a:t> 例：一字棋</a:t>
            </a:r>
            <a:endParaRPr lang="en-US" altLang="zh-CN" dirty="0"/>
          </a:p>
          <a:p>
            <a:pPr marL="0" indent="0">
              <a:buNone/>
            </a:pPr>
            <a:r>
              <a:rPr lang="zh-CN" altLang="en-US" dirty="0"/>
              <a:t>       在九宫棋盘上，从空棋盘开始，双方轮流在棋盘上摆各自的棋子</a:t>
            </a:r>
            <a:r>
              <a:rPr lang="zh-CN" altLang="en-US" dirty="0">
                <a:latin typeface="宋体" panose="02010600030101010101" pitchFamily="2" charset="-122"/>
                <a:sym typeface="Wingdings 2" panose="05020102010507070707" pitchFamily="18" charset="2"/>
              </a:rPr>
              <a:t></a:t>
            </a:r>
            <a:r>
              <a:rPr lang="zh-CN" altLang="en-US" dirty="0"/>
              <a:t>或</a:t>
            </a:r>
            <a:r>
              <a:rPr lang="zh-CN" altLang="en-US" dirty="0">
                <a:latin typeface="宋体" panose="02010600030101010101" pitchFamily="2" charset="-122"/>
                <a:sym typeface="Wingdings" panose="05000000000000000000" pitchFamily="2" charset="2"/>
              </a:rPr>
              <a:t></a:t>
            </a:r>
            <a:r>
              <a:rPr lang="zh-CN" altLang="en-US" dirty="0"/>
              <a:t>（每次一枚），谁先取得三子一线（一行、一列或一条对角线）的结果就取胜。</a:t>
            </a:r>
          </a:p>
        </p:txBody>
      </p:sp>
      <p:sp>
        <p:nvSpPr>
          <p:cNvPr id="4" name="灯片编号占位符 3"/>
          <p:cNvSpPr>
            <a:spLocks noGrp="1"/>
          </p:cNvSpPr>
          <p:nvPr>
            <p:ph type="sldNum" sz="quarter" idx="11"/>
          </p:nvPr>
        </p:nvSpPr>
        <p:spPr/>
        <p:txBody>
          <a:bodyPr/>
          <a:lstStyle/>
          <a:p>
            <a:fld id="{339A6E09-F5C8-4E88-8A4B-297BF10FE49A}" type="slidenum">
              <a:rPr lang="zh-CN" altLang="en-US" smtClean="0"/>
              <a:pPr/>
              <a:t>81</a:t>
            </a:fld>
            <a:endParaRPr lang="zh-CN" altLang="en-US" dirty="0"/>
          </a:p>
        </p:txBody>
      </p:sp>
      <p:sp>
        <p:nvSpPr>
          <p:cNvPr id="6" name="Text Box 7"/>
          <p:cNvSpPr txBox="1">
            <a:spLocks noChangeArrowheads="1"/>
          </p:cNvSpPr>
          <p:nvPr/>
        </p:nvSpPr>
        <p:spPr bwMode="auto">
          <a:xfrm>
            <a:off x="741666" y="3236599"/>
            <a:ext cx="5448514" cy="2385268"/>
          </a:xfrm>
          <a:prstGeom prst="rect">
            <a:avLst/>
          </a:prstGeom>
          <a:solidFill>
            <a:schemeClr val="bg1"/>
          </a:solidFill>
          <a:ln w="9525">
            <a:solidFill>
              <a:srgbClr val="008080"/>
            </a:solidFill>
            <a:miter lim="800000"/>
            <a:headEnd/>
            <a:tailEnd/>
          </a:ln>
        </p:spPr>
        <p:txBody>
          <a:bodyPr wrap="square">
            <a:spAutoFit/>
          </a:bodyPr>
          <a:lstStyle>
            <a:lvl1pPr>
              <a:lnSpc>
                <a:spcPct val="120000"/>
              </a:lnSpc>
              <a:spcBef>
                <a:spcPct val="40000"/>
              </a:spcBef>
              <a:buClr>
                <a:schemeClr val="accent2"/>
              </a:buClr>
              <a:buFont typeface="Wingdings" panose="05000000000000000000" pitchFamily="2" charset="2"/>
              <a:buBlip>
                <a:blip r:embed="rId3"/>
              </a:buBlip>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Font typeface="Wingdings" panose="05000000000000000000" pitchFamily="2" charset="2"/>
              <a:buChar char="n"/>
              <a:defRPr sz="2400">
                <a:solidFill>
                  <a:schemeClr val="folHlink"/>
                </a:solidFill>
                <a:latin typeface="Arial" panose="020B0604020202020204" pitchFamily="34" charset="0"/>
                <a:ea typeface="宋体" panose="02010600030101010101" pitchFamily="2" charset="-122"/>
              </a:defRPr>
            </a:lvl2pPr>
            <a:lvl3pPr marL="1143000" indent="-228600">
              <a:spcBef>
                <a:spcPct val="20000"/>
              </a:spcBef>
              <a:buClr>
                <a:schemeClr val="accent2"/>
              </a:buClr>
              <a:buFont typeface="Wingdings" panose="05000000000000000000" pitchFamily="2" charset="2"/>
              <a:buChar char="o"/>
              <a:defRPr sz="2300">
                <a:solidFill>
                  <a:srgbClr val="009900"/>
                </a:solidFill>
                <a:latin typeface="Arial" panose="020B0604020202020204" pitchFamily="34" charset="0"/>
                <a:ea typeface="宋体" panose="02010600030101010101" pitchFamily="2" charset="-122"/>
              </a:defRPr>
            </a:lvl3pPr>
            <a:lvl4pPr marL="1600200" indent="-228600">
              <a:spcBef>
                <a:spcPct val="20000"/>
              </a:spcBef>
              <a:buClr>
                <a:schemeClr val="accent2"/>
              </a:buClr>
              <a:buFont typeface="Wingdings" panose="05000000000000000000" pitchFamily="2" charset="2"/>
              <a:buChar char="n"/>
              <a:defRPr sz="2000">
                <a:solidFill>
                  <a:srgbClr val="0099CC"/>
                </a:solidFill>
                <a:latin typeface="Arial" panose="020B0604020202020204" pitchFamily="34" charset="0"/>
                <a:ea typeface="宋体" panose="02010600030101010101" pitchFamily="2" charset="-122"/>
              </a:defRPr>
            </a:lvl4pPr>
            <a:lvl5pPr marL="2057400" indent="-228600">
              <a:spcBef>
                <a:spcPct val="25000"/>
              </a:spcBef>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anose="05000000000000000000" pitchFamily="2" charset="2"/>
              <a:buChar char="§"/>
              <a:defRPr sz="2000">
                <a:solidFill>
                  <a:srgbClr val="99CC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Clr>
                <a:srgbClr val="0000FF"/>
              </a:buClr>
              <a:buFont typeface="Wingdings" panose="05000000000000000000" pitchFamily="2" charset="2"/>
              <a:buChar char="§"/>
            </a:pPr>
            <a:r>
              <a:rPr lang="en-US" altLang="zh-CN" sz="2400" dirty="0">
                <a:latin typeface="宋体" panose="02010600030101010101" pitchFamily="2" charset="-122"/>
              </a:rPr>
              <a:t> </a:t>
            </a:r>
            <a:r>
              <a:rPr lang="en-US" altLang="zh-CN" sz="2600" dirty="0">
                <a:latin typeface="Times New Roman" panose="02020603050405020304" pitchFamily="18" charset="0"/>
                <a:sym typeface="Wingdings 2" panose="05020102010507070707" pitchFamily="18" charset="2"/>
              </a:rPr>
              <a:t></a:t>
            </a:r>
            <a:r>
              <a:rPr lang="en-US" altLang="zh-CN" sz="2400" dirty="0">
                <a:latin typeface="Times New Roman" panose="02020603050405020304" pitchFamily="18" charset="0"/>
              </a:rPr>
              <a:t> </a:t>
            </a:r>
            <a:r>
              <a:rPr lang="zh-CN" altLang="en-US" sz="2400" dirty="0">
                <a:latin typeface="Times New Roman" panose="02020603050405020304" pitchFamily="18" charset="0"/>
              </a:rPr>
              <a:t>和 </a:t>
            </a:r>
            <a:r>
              <a:rPr lang="zh-CN" altLang="en-US" sz="2600" dirty="0">
                <a:latin typeface="Times New Roman" panose="02020603050405020304" pitchFamily="18" charset="0"/>
                <a:sym typeface="Wingdings" panose="05000000000000000000" pitchFamily="2" charset="2"/>
              </a:rPr>
              <a:t></a:t>
            </a:r>
            <a:r>
              <a:rPr lang="zh-CN" altLang="en-US" sz="2400" dirty="0">
                <a:latin typeface="Times New Roman" panose="02020603050405020304" pitchFamily="18" charset="0"/>
              </a:rPr>
              <a:t> 能够在棋盘中摆成的各种不同的棋局就是问题空间中的不同状态。</a:t>
            </a:r>
          </a:p>
          <a:p>
            <a:pPr eaLnBrk="1" hangingPunct="1">
              <a:lnSpc>
                <a:spcPct val="100000"/>
              </a:lnSpc>
              <a:spcBef>
                <a:spcPct val="50000"/>
              </a:spcBef>
              <a:buClr>
                <a:srgbClr val="0000FF"/>
              </a:buClr>
              <a:buFont typeface="Wingdings" panose="05000000000000000000" pitchFamily="2" charset="2"/>
              <a:buChar char="§"/>
            </a:pPr>
            <a:r>
              <a:rPr lang="zh-CN" altLang="en-US" sz="2400" dirty="0">
                <a:latin typeface="Times New Roman" panose="02020603050405020304" pitchFamily="18" charset="0"/>
              </a:rPr>
              <a:t> </a:t>
            </a:r>
            <a:r>
              <a:rPr lang="en-US" altLang="zh-CN" sz="2400" dirty="0">
                <a:latin typeface="Times New Roman" panose="02020603050405020304" pitchFamily="18" charset="0"/>
              </a:rPr>
              <a:t>9</a:t>
            </a:r>
            <a:r>
              <a:rPr lang="zh-CN" altLang="en-US" sz="2400" dirty="0">
                <a:latin typeface="Times New Roman" panose="02020603050405020304" pitchFamily="18" charset="0"/>
              </a:rPr>
              <a:t>个位置上摆放</a:t>
            </a:r>
            <a:r>
              <a:rPr lang="en-US" altLang="zh-CN" sz="2400" dirty="0">
                <a:latin typeface="Times New Roman" panose="02020603050405020304" pitchFamily="18" charset="0"/>
              </a:rPr>
              <a:t>{</a:t>
            </a:r>
            <a:r>
              <a:rPr lang="zh-CN" altLang="en-US" sz="2400" dirty="0">
                <a:latin typeface="Times New Roman" panose="02020603050405020304" pitchFamily="18" charset="0"/>
              </a:rPr>
              <a:t>空， </a:t>
            </a:r>
            <a:r>
              <a:rPr lang="zh-CN" altLang="en-US" sz="2600" dirty="0">
                <a:latin typeface="Times New Roman" panose="02020603050405020304" pitchFamily="18" charset="0"/>
                <a:sym typeface="Wingdings 2" panose="05020102010507070707" pitchFamily="18" charset="2"/>
              </a:rPr>
              <a:t></a:t>
            </a:r>
            <a:r>
              <a:rPr lang="zh-CN" altLang="en-US" sz="2400" dirty="0">
                <a:latin typeface="Times New Roman" panose="02020603050405020304" pitchFamily="18" charset="0"/>
              </a:rPr>
              <a:t> ， </a:t>
            </a:r>
            <a:r>
              <a:rPr lang="zh-CN" altLang="en-US" sz="2600" dirty="0">
                <a:latin typeface="Times New Roman" panose="02020603050405020304" pitchFamily="18" charset="0"/>
                <a:sym typeface="Wingdings" panose="05000000000000000000" pitchFamily="2" charset="2"/>
              </a:rPr>
              <a:t></a:t>
            </a:r>
            <a:r>
              <a:rPr lang="en-US" altLang="zh-CN" sz="2400" dirty="0">
                <a:latin typeface="Times New Roman" panose="02020603050405020304" pitchFamily="18" charset="0"/>
              </a:rPr>
              <a:t>}</a:t>
            </a:r>
            <a:r>
              <a:rPr lang="zh-CN" altLang="en-US" sz="2400" dirty="0">
                <a:latin typeface="Times New Roman" panose="02020603050405020304" pitchFamily="18" charset="0"/>
              </a:rPr>
              <a:t>有 </a:t>
            </a:r>
            <a:r>
              <a:rPr lang="en-US" altLang="zh-CN" sz="2400" dirty="0">
                <a:latin typeface="Times New Roman" panose="02020603050405020304" pitchFamily="18" charset="0"/>
              </a:rPr>
              <a:t>3</a:t>
            </a:r>
            <a:r>
              <a:rPr lang="en-US" altLang="zh-CN" sz="2400" baseline="30000" dirty="0">
                <a:latin typeface="Times New Roman" panose="02020603050405020304" pitchFamily="18" charset="0"/>
              </a:rPr>
              <a:t>9</a:t>
            </a:r>
            <a:r>
              <a:rPr lang="en-US" altLang="zh-CN" sz="2400" dirty="0">
                <a:latin typeface="Times New Roman" panose="02020603050405020304" pitchFamily="18" charset="0"/>
              </a:rPr>
              <a:t> </a:t>
            </a:r>
            <a:r>
              <a:rPr lang="zh-CN" altLang="en-US" sz="2400" dirty="0">
                <a:latin typeface="Times New Roman" panose="02020603050405020304" pitchFamily="18" charset="0"/>
              </a:rPr>
              <a:t>种棋局。</a:t>
            </a:r>
          </a:p>
          <a:p>
            <a:pPr eaLnBrk="1" hangingPunct="1">
              <a:lnSpc>
                <a:spcPct val="100000"/>
              </a:lnSpc>
              <a:spcBef>
                <a:spcPct val="50000"/>
              </a:spcBef>
              <a:buClr>
                <a:srgbClr val="0000FF"/>
              </a:buClr>
              <a:buFont typeface="Wingdings" panose="05000000000000000000" pitchFamily="2" charset="2"/>
              <a:buChar char="§"/>
            </a:pPr>
            <a:r>
              <a:rPr lang="zh-CN" altLang="en-US" sz="2400" dirty="0">
                <a:latin typeface="Times New Roman" panose="02020603050405020304" pitchFamily="18" charset="0"/>
                <a:cs typeface="Times New Roman" panose="02020603050405020304" pitchFamily="18" charset="0"/>
              </a:rPr>
              <a:t> 可能的走法</a:t>
            </a:r>
            <a:r>
              <a:rPr lang="zh-CN" altLang="en-US" sz="2400" dirty="0">
                <a:latin typeface="Times New Roman" panose="02020603050405020304" pitchFamily="18" charset="0"/>
              </a:rPr>
              <a:t> ：                           。</a:t>
            </a:r>
          </a:p>
        </p:txBody>
      </p:sp>
      <p:graphicFrame>
        <p:nvGraphicFramePr>
          <p:cNvPr id="7" name="Object 0"/>
          <p:cNvGraphicFramePr>
            <a:graphicFrameLocks noChangeAspect="1"/>
          </p:cNvGraphicFramePr>
          <p:nvPr>
            <p:extLst>
              <p:ext uri="{D42A27DB-BD31-4B8C-83A1-F6EECF244321}">
                <p14:modId xmlns:p14="http://schemas.microsoft.com/office/powerpoint/2010/main" val="3094138497"/>
              </p:ext>
            </p:extLst>
          </p:nvPr>
        </p:nvGraphicFramePr>
        <p:xfrm>
          <a:off x="3002864" y="5179138"/>
          <a:ext cx="1813863" cy="355600"/>
        </p:xfrm>
        <a:graphic>
          <a:graphicData uri="http://schemas.openxmlformats.org/presentationml/2006/ole">
            <mc:AlternateContent xmlns:mc="http://schemas.openxmlformats.org/markup-compatibility/2006">
              <mc:Choice xmlns:v="urn:schemas-microsoft-com:vml" Requires="v">
                <p:oleObj spid="_x0000_s16637" r:id="rId4" imgW="952087" imgH="177723" progId="Equation.DSMT4">
                  <p:embed/>
                </p:oleObj>
              </mc:Choice>
              <mc:Fallback>
                <p:oleObj r:id="rId4" imgW="952087" imgH="177723" progId="Equation.DSMT4">
                  <p:embed/>
                  <p:pic>
                    <p:nvPicPr>
                      <p:cNvPr id="7" name="Object 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2864" y="5179138"/>
                        <a:ext cx="1813863"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8" name="Picture 2" descr="井字棋"/>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6739255" y="3447392"/>
            <a:ext cx="1963681" cy="1963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9733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博弈中的搜索</a:t>
            </a:r>
          </a:p>
        </p:txBody>
      </p:sp>
      <p:sp>
        <p:nvSpPr>
          <p:cNvPr id="3" name="内容占位符 2"/>
          <p:cNvSpPr>
            <a:spLocks noGrp="1"/>
          </p:cNvSpPr>
          <p:nvPr>
            <p:ph idx="1"/>
          </p:nvPr>
        </p:nvSpPr>
        <p:spPr>
          <a:xfrm>
            <a:off x="628650" y="1274429"/>
            <a:ext cx="7633223" cy="2036233"/>
          </a:xfrm>
        </p:spPr>
        <p:txBody>
          <a:bodyPr/>
          <a:lstStyle/>
          <a:p>
            <a:r>
              <a:rPr lang="zh-CN" altLang="en-US" dirty="0"/>
              <a:t>博弈树：深度优先遍历下子情况</a:t>
            </a:r>
            <a:endParaRPr lang="en-US" altLang="zh-CN" dirty="0"/>
          </a:p>
          <a:p>
            <a:r>
              <a:rPr lang="en-US" altLang="zh-CN" dirty="0"/>
              <a:t>MIN-MAX</a:t>
            </a:r>
            <a:r>
              <a:rPr lang="zh-CN" altLang="en-US" dirty="0"/>
              <a:t>策略：每种棋盘情况有一个估价函数。当我方</a:t>
            </a:r>
            <a:r>
              <a:rPr lang="en-US" altLang="zh-CN" dirty="0"/>
              <a:t>(MAX</a:t>
            </a:r>
            <a:r>
              <a:rPr lang="zh-CN" altLang="en-US" dirty="0"/>
              <a:t>方</a:t>
            </a:r>
            <a:r>
              <a:rPr lang="en-US" altLang="zh-CN" dirty="0"/>
              <a:t>)</a:t>
            </a:r>
            <a:r>
              <a:rPr lang="zh-CN" altLang="en-US" dirty="0"/>
              <a:t>行动时，必须走棋使估价函数最大的一步，即</a:t>
            </a:r>
            <a:r>
              <a:rPr lang="en-US" altLang="zh-CN" dirty="0"/>
              <a:t>MAX</a:t>
            </a:r>
            <a:r>
              <a:rPr lang="zh-CN" altLang="en-US" dirty="0"/>
              <a:t>；而敌方（</a:t>
            </a:r>
            <a:r>
              <a:rPr lang="en-US" altLang="zh-CN" dirty="0"/>
              <a:t>MIN)</a:t>
            </a:r>
            <a:r>
              <a:rPr lang="zh-CN" altLang="en-US" dirty="0"/>
              <a:t>行动时，必然会走棋使估价函数最小的一步，即</a:t>
            </a:r>
            <a:r>
              <a:rPr lang="en-US" altLang="zh-CN" dirty="0"/>
              <a:t>MIN</a:t>
            </a:r>
            <a:r>
              <a:rPr lang="zh-CN" altLang="en-US" dirty="0"/>
              <a:t>。</a:t>
            </a:r>
            <a:endParaRPr lang="en-US" altLang="zh-CN" dirty="0"/>
          </a:p>
          <a:p>
            <a:endParaRPr lang="zh-CN" altLang="en-US" dirty="0"/>
          </a:p>
        </p:txBody>
      </p:sp>
      <p:sp>
        <p:nvSpPr>
          <p:cNvPr id="4" name="灯片编号占位符 3"/>
          <p:cNvSpPr>
            <a:spLocks noGrp="1"/>
          </p:cNvSpPr>
          <p:nvPr>
            <p:ph type="sldNum" sz="quarter" idx="11"/>
          </p:nvPr>
        </p:nvSpPr>
        <p:spPr/>
        <p:txBody>
          <a:bodyPr/>
          <a:lstStyle/>
          <a:p>
            <a:fld id="{339A6E09-F5C8-4E88-8A4B-297BF10FE49A}" type="slidenum">
              <a:rPr lang="zh-CN" altLang="en-US" smtClean="0"/>
              <a:pPr/>
              <a:t>82</a:t>
            </a:fld>
            <a:endParaRPr lang="zh-CN" altLang="en-US" dirty="0"/>
          </a:p>
        </p:txBody>
      </p:sp>
      <p:pic>
        <p:nvPicPr>
          <p:cNvPr id="2560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9633" y="4794110"/>
            <a:ext cx="270510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内容占位符 2"/>
          <p:cNvSpPr txBox="1">
            <a:spLocks/>
          </p:cNvSpPr>
          <p:nvPr/>
        </p:nvSpPr>
        <p:spPr>
          <a:xfrm>
            <a:off x="2975430" y="3353190"/>
            <a:ext cx="3943350" cy="203623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600"/>
              </a:spcBef>
              <a:buFont typeface="Arial" panose="020B0604020202020204" pitchFamily="34" charset="0"/>
              <a:buChar char="•"/>
              <a:defRPr sz="2400" kern="1200">
                <a:solidFill>
                  <a:srgbClr val="003262"/>
                </a:solidFill>
                <a:latin typeface="+mn-lt"/>
                <a:ea typeface="+mn-ea"/>
                <a:cs typeface="+mn-cs"/>
              </a:defRPr>
            </a:lvl1pPr>
            <a:lvl2pPr marL="685800" indent="-228600" algn="l" defTabSz="914400" rtl="0" eaLnBrk="1" latinLnBrk="0" hangingPunct="1">
              <a:lnSpc>
                <a:spcPct val="100000"/>
              </a:lnSpc>
              <a:spcBef>
                <a:spcPts val="600"/>
              </a:spcBef>
              <a:buFont typeface="Arial" panose="020B0604020202020204" pitchFamily="34" charset="0"/>
              <a:buChar char="•"/>
              <a:defRPr sz="2000" kern="1200">
                <a:solidFill>
                  <a:srgbClr val="003262"/>
                </a:solidFill>
                <a:latin typeface="+mn-lt"/>
                <a:ea typeface="+mn-ea"/>
                <a:cs typeface="+mn-cs"/>
              </a:defRPr>
            </a:lvl2pPr>
            <a:lvl3pPr marL="1143000" indent="-228600" algn="l" defTabSz="914400" rtl="0" eaLnBrk="1" latinLnBrk="0" hangingPunct="1">
              <a:lnSpc>
                <a:spcPct val="100000"/>
              </a:lnSpc>
              <a:spcBef>
                <a:spcPts val="600"/>
              </a:spcBef>
              <a:buFont typeface="Arial" panose="020B0604020202020204" pitchFamily="34" charset="0"/>
              <a:buChar char="•"/>
              <a:defRPr sz="1800" kern="1200">
                <a:solidFill>
                  <a:srgbClr val="003262"/>
                </a:solidFill>
                <a:latin typeface="+mn-lt"/>
                <a:ea typeface="+mn-ea"/>
                <a:cs typeface="+mn-cs"/>
              </a:defRPr>
            </a:lvl3pPr>
            <a:lvl4pPr marL="1600200" indent="-228600" algn="l" defTabSz="914400" rtl="0" eaLnBrk="1" latinLnBrk="0" hangingPunct="1">
              <a:lnSpc>
                <a:spcPct val="100000"/>
              </a:lnSpc>
              <a:spcBef>
                <a:spcPts val="600"/>
              </a:spcBef>
              <a:buFont typeface="Arial" panose="020B0604020202020204" pitchFamily="34" charset="0"/>
              <a:buChar char="•"/>
              <a:defRPr sz="1600" kern="1200">
                <a:solidFill>
                  <a:srgbClr val="003262"/>
                </a:solidFill>
                <a:latin typeface="+mn-lt"/>
                <a:ea typeface="+mn-ea"/>
                <a:cs typeface="+mn-cs"/>
              </a:defRPr>
            </a:lvl4pPr>
            <a:lvl5pPr marL="2057400" indent="-228600" algn="l" defTabSz="914400" rtl="0" eaLnBrk="1" latinLnBrk="0" hangingPunct="1">
              <a:lnSpc>
                <a:spcPct val="100000"/>
              </a:lnSpc>
              <a:spcBef>
                <a:spcPts val="600"/>
              </a:spcBef>
              <a:buFont typeface="Arial" panose="020B0604020202020204" pitchFamily="34" charset="0"/>
              <a:buChar char="•"/>
              <a:defRPr sz="1600" kern="1200">
                <a:solidFill>
                  <a:srgbClr val="00326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设计估价函数：</a:t>
            </a:r>
            <a:endParaRPr lang="en-US" altLang="zh-CN" dirty="0"/>
          </a:p>
          <a:p>
            <a:pPr lvl="1"/>
            <a:r>
              <a:rPr lang="zh-CN" altLang="en-US" sz="1600" dirty="0"/>
              <a:t>有三个相同的棋子</a:t>
            </a:r>
          </a:p>
          <a:p>
            <a:pPr lvl="1"/>
            <a:r>
              <a:rPr lang="zh-CN" altLang="en-US" sz="1600" dirty="0"/>
              <a:t>有两个相同的棋子</a:t>
            </a:r>
            <a:r>
              <a:rPr lang="en-US" altLang="zh-CN" sz="1600" dirty="0"/>
              <a:t>+</a:t>
            </a:r>
            <a:r>
              <a:rPr lang="zh-CN" altLang="en-US" sz="1600" dirty="0"/>
              <a:t>一个空格</a:t>
            </a:r>
          </a:p>
          <a:p>
            <a:pPr lvl="1"/>
            <a:r>
              <a:rPr lang="zh-CN" altLang="en-US" sz="1600" dirty="0"/>
              <a:t>有一个相同的棋子</a:t>
            </a:r>
            <a:r>
              <a:rPr lang="en-US" altLang="zh-CN" sz="1600" dirty="0"/>
              <a:t>+</a:t>
            </a:r>
            <a:r>
              <a:rPr lang="zh-CN" altLang="en-US" sz="1600" dirty="0"/>
              <a:t>两个空格</a:t>
            </a:r>
            <a:endParaRPr lang="en-US" altLang="zh-CN" sz="1600" dirty="0"/>
          </a:p>
        </p:txBody>
      </p:sp>
    </p:spTree>
    <p:extLst>
      <p:ext uri="{BB962C8B-B14F-4D97-AF65-F5344CB8AC3E}">
        <p14:creationId xmlns:p14="http://schemas.microsoft.com/office/powerpoint/2010/main" val="662301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25606"/>
                                        </p:tgtEl>
                                        <p:attrNameLst>
                                          <p:attrName>style.visibility</p:attrName>
                                        </p:attrNameLst>
                                      </p:cBhvr>
                                      <p:to>
                                        <p:strVal val="visible"/>
                                      </p:to>
                                    </p:set>
                                    <p:animEffect transition="in" filter="fade">
                                      <p:cBhvr>
                                        <p:cTn id="10" dur="500"/>
                                        <p:tgtEl>
                                          <p:spTgt spid="256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F524F5E-8151-474C-B7F2-AAC10592BA90}"/>
              </a:ext>
            </a:extLst>
          </p:cNvPr>
          <p:cNvSpPr>
            <a:spLocks noGrp="1"/>
          </p:cNvSpPr>
          <p:nvPr>
            <p:ph type="title"/>
          </p:nvPr>
        </p:nvSpPr>
        <p:spPr/>
        <p:txBody>
          <a:bodyPr/>
          <a:lstStyle/>
          <a:p>
            <a:r>
              <a:rPr lang="zh-CN" altLang="en-US" dirty="0"/>
              <a:t>博弈中的搜索</a:t>
            </a:r>
            <a:endParaRPr kumimoji="1" lang="zh-CN" altLang="en-US" dirty="0"/>
          </a:p>
        </p:txBody>
      </p:sp>
      <p:sp>
        <p:nvSpPr>
          <p:cNvPr id="3" name="内容占位符 2">
            <a:extLst>
              <a:ext uri="{FF2B5EF4-FFF2-40B4-BE49-F238E27FC236}">
                <a16:creationId xmlns="" xmlns:a16="http://schemas.microsoft.com/office/drawing/2014/main" id="{65E6FE9B-0F9B-1845-A9D5-50BDFE7D3C35}"/>
              </a:ext>
            </a:extLst>
          </p:cNvPr>
          <p:cNvSpPr>
            <a:spLocks noGrp="1"/>
          </p:cNvSpPr>
          <p:nvPr>
            <p:ph idx="1"/>
          </p:nvPr>
        </p:nvSpPr>
        <p:spPr/>
        <p:txBody>
          <a:bodyPr/>
          <a:lstStyle/>
          <a:p>
            <a:endParaRPr kumimoji="1" lang="zh-CN" altLang="en-US"/>
          </a:p>
        </p:txBody>
      </p:sp>
      <p:sp>
        <p:nvSpPr>
          <p:cNvPr id="4" name="灯片编号占位符 3">
            <a:extLst>
              <a:ext uri="{FF2B5EF4-FFF2-40B4-BE49-F238E27FC236}">
                <a16:creationId xmlns="" xmlns:a16="http://schemas.microsoft.com/office/drawing/2014/main" id="{8B9DCED0-7C8A-5F4C-8599-5551D3354C36}"/>
              </a:ext>
            </a:extLst>
          </p:cNvPr>
          <p:cNvSpPr>
            <a:spLocks noGrp="1"/>
          </p:cNvSpPr>
          <p:nvPr>
            <p:ph type="sldNum" sz="quarter" idx="11"/>
          </p:nvPr>
        </p:nvSpPr>
        <p:spPr/>
        <p:txBody>
          <a:bodyPr/>
          <a:lstStyle/>
          <a:p>
            <a:fld id="{339A6E09-F5C8-4E88-8A4B-297BF10FE49A}" type="slidenum">
              <a:rPr lang="zh-CN" altLang="en-US" smtClean="0"/>
              <a:pPr/>
              <a:t>83</a:t>
            </a:fld>
            <a:endParaRPr lang="zh-CN" altLang="en-US" dirty="0"/>
          </a:p>
        </p:txBody>
      </p:sp>
      <p:pic>
        <p:nvPicPr>
          <p:cNvPr id="5" name="Picture 5">
            <a:extLst>
              <a:ext uri="{FF2B5EF4-FFF2-40B4-BE49-F238E27FC236}">
                <a16:creationId xmlns="" xmlns:a16="http://schemas.microsoft.com/office/drawing/2014/main" id="{4A4FE78E-7CF9-2A4C-9901-CF089659D0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2217" y="1277429"/>
            <a:ext cx="5561704" cy="445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93115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博弈中的搜索</a:t>
            </a:r>
          </a:p>
        </p:txBody>
      </p:sp>
      <p:sp>
        <p:nvSpPr>
          <p:cNvPr id="3" name="内容占位符 2"/>
          <p:cNvSpPr>
            <a:spLocks noGrp="1"/>
          </p:cNvSpPr>
          <p:nvPr>
            <p:ph idx="1"/>
          </p:nvPr>
        </p:nvSpPr>
        <p:spPr>
          <a:xfrm>
            <a:off x="628650" y="1392767"/>
            <a:ext cx="7886700" cy="2036233"/>
          </a:xfrm>
        </p:spPr>
        <p:txBody>
          <a:bodyPr/>
          <a:lstStyle/>
          <a:p>
            <a:r>
              <a:rPr lang="zh-CN" altLang="en-US" dirty="0"/>
              <a:t>博弈树搜索时，先假设双方足够聪明，搜索尝试走完所有可能，然后得到行动时如何走棋的步骤。</a:t>
            </a:r>
            <a:endParaRPr lang="en-US" altLang="zh-CN" dirty="0"/>
          </a:p>
          <a:p>
            <a:r>
              <a:rPr lang="zh-CN" altLang="en-US" dirty="0"/>
              <a:t>实际是先生成了一整棵博弈树，枚举当前局面后的每一种下法，计算每个局面后续的赢棋概率，选择概率最高的走法。</a:t>
            </a:r>
            <a:endParaRPr lang="en-US" altLang="zh-CN" dirty="0"/>
          </a:p>
          <a:p>
            <a:endParaRPr lang="en-US" altLang="zh-CN" dirty="0"/>
          </a:p>
          <a:p>
            <a:endParaRPr lang="zh-CN" altLang="en-US" dirty="0"/>
          </a:p>
        </p:txBody>
      </p:sp>
      <p:sp>
        <p:nvSpPr>
          <p:cNvPr id="4" name="灯片编号占位符 3"/>
          <p:cNvSpPr>
            <a:spLocks noGrp="1"/>
          </p:cNvSpPr>
          <p:nvPr>
            <p:ph type="sldNum" sz="quarter" idx="11"/>
          </p:nvPr>
        </p:nvSpPr>
        <p:spPr/>
        <p:txBody>
          <a:bodyPr/>
          <a:lstStyle/>
          <a:p>
            <a:fld id="{339A6E09-F5C8-4E88-8A4B-297BF10FE49A}" type="slidenum">
              <a:rPr lang="zh-CN" altLang="en-US" smtClean="0"/>
              <a:pPr/>
              <a:t>84</a:t>
            </a:fld>
            <a:endParaRPr lang="zh-CN" altLang="en-US" dirty="0"/>
          </a:p>
        </p:txBody>
      </p:sp>
      <p:pic>
        <p:nvPicPr>
          <p:cNvPr id="26626" name="Picture 2" descr="查看源图像"/>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2916225"/>
            <a:ext cx="4328452" cy="3244564"/>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616857" y="3615177"/>
            <a:ext cx="5342880" cy="1045351"/>
          </a:xfrm>
          <a:prstGeom prst="rect">
            <a:avLst/>
          </a:prstGeom>
        </p:spPr>
        <p:txBody>
          <a:bodyPr wrap="square">
            <a:spAutoFit/>
          </a:bodyPr>
          <a:lstStyle/>
          <a:p>
            <a:pPr marL="285750" indent="-285750">
              <a:lnSpc>
                <a:spcPct val="120000"/>
              </a:lnSpc>
              <a:buFont typeface="Arial" pitchFamily="34" charset="0"/>
              <a:buChar char="•"/>
            </a:pPr>
            <a:r>
              <a:rPr lang="zh-CN" altLang="en-US" dirty="0"/>
              <a:t>如果搜索树极大，则无法在有效时间内返回结果。</a:t>
            </a:r>
          </a:p>
          <a:p>
            <a:pPr marL="285750" indent="-285750">
              <a:lnSpc>
                <a:spcPct val="120000"/>
              </a:lnSpc>
              <a:buFont typeface="Arial" pitchFamily="34" charset="0"/>
              <a:buChar char="•"/>
            </a:pPr>
            <a:r>
              <a:rPr lang="zh-CN" altLang="en-US" dirty="0"/>
              <a:t>使用剪枝算法来减少搜索结点（</a:t>
            </a:r>
            <a:r>
              <a:rPr lang="en-US" altLang="zh-CN" dirty="0"/>
              <a:t>α-β</a:t>
            </a:r>
            <a:r>
              <a:rPr lang="zh-CN" altLang="en-US" dirty="0"/>
              <a:t>剪枝）或对结点进行采样（蒙特卡洛树搜索）</a:t>
            </a:r>
          </a:p>
        </p:txBody>
      </p:sp>
    </p:spTree>
    <p:extLst>
      <p:ext uri="{BB962C8B-B14F-4D97-AF65-F5344CB8AC3E}">
        <p14:creationId xmlns:p14="http://schemas.microsoft.com/office/powerpoint/2010/main" val="138891208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博弈中的搜索</a:t>
            </a:r>
          </a:p>
        </p:txBody>
      </p:sp>
      <p:sp>
        <p:nvSpPr>
          <p:cNvPr id="3" name="内容占位符 2"/>
          <p:cNvSpPr>
            <a:spLocks noGrp="1"/>
          </p:cNvSpPr>
          <p:nvPr>
            <p:ph idx="1"/>
          </p:nvPr>
        </p:nvSpPr>
        <p:spPr/>
        <p:txBody>
          <a:bodyPr/>
          <a:lstStyle/>
          <a:p>
            <a:r>
              <a:rPr lang="en-US" altLang="zh-CN" dirty="0" err="1"/>
              <a:t>AlphaGo</a:t>
            </a:r>
            <a:r>
              <a:rPr lang="en-US" altLang="zh-CN" dirty="0"/>
              <a:t>/Zero</a:t>
            </a:r>
          </a:p>
          <a:p>
            <a:pPr lvl="1"/>
            <a:r>
              <a:rPr lang="zh-CN" altLang="en-US" dirty="0"/>
              <a:t>搜索树太广、太深</a:t>
            </a:r>
            <a:endParaRPr lang="en-US" altLang="zh-CN" dirty="0"/>
          </a:p>
          <a:p>
            <a:pPr lvl="1"/>
            <a:r>
              <a:rPr lang="zh-CN" altLang="en-US" dirty="0"/>
              <a:t>使用蒙特卡洛树搜索</a:t>
            </a:r>
          </a:p>
        </p:txBody>
      </p:sp>
      <p:sp>
        <p:nvSpPr>
          <p:cNvPr id="4" name="灯片编号占位符 3"/>
          <p:cNvSpPr>
            <a:spLocks noGrp="1"/>
          </p:cNvSpPr>
          <p:nvPr>
            <p:ph type="sldNum" sz="quarter" idx="11"/>
          </p:nvPr>
        </p:nvSpPr>
        <p:spPr/>
        <p:txBody>
          <a:bodyPr/>
          <a:lstStyle/>
          <a:p>
            <a:fld id="{339A6E09-F5C8-4E88-8A4B-297BF10FE49A}" type="slidenum">
              <a:rPr lang="zh-CN" altLang="en-US" smtClean="0"/>
              <a:pPr/>
              <a:t>85</a:t>
            </a:fld>
            <a:endParaRPr lang="zh-CN" altLang="en-US" dirty="0"/>
          </a:p>
        </p:txBody>
      </p:sp>
      <p:pic>
        <p:nvPicPr>
          <p:cNvPr id="27650" name="Picture 2" descr="28 天自制你的 AlphaGo (6) : 蒙特卡洛树搜索（MCTS）基础"/>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44414" y="3707763"/>
            <a:ext cx="4099585" cy="2294629"/>
          </a:xfrm>
          <a:prstGeom prst="rect">
            <a:avLst/>
          </a:prstGeom>
          <a:noFill/>
          <a:extLst>
            <a:ext uri="{909E8E84-426E-40DD-AFC4-6F175D3DCCD1}">
              <a14:hiddenFill xmlns:a14="http://schemas.microsoft.com/office/drawing/2010/main">
                <a:solidFill>
                  <a:srgbClr val="FFFFFF"/>
                </a:solidFill>
              </a14:hiddenFill>
            </a:ext>
          </a:extLst>
        </p:spPr>
      </p:pic>
      <p:pic>
        <p:nvPicPr>
          <p:cNvPr id="276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4024" y="1129553"/>
            <a:ext cx="3080366" cy="2410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3" name="Picture 5" descr="https://img-blog.csdn.net/2018031214500665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34446" y="3236333"/>
            <a:ext cx="3456392" cy="27660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29090" y="2857500"/>
            <a:ext cx="2788430" cy="2526029"/>
          </a:xfrm>
          <a:prstGeom prst="rect">
            <a:avLst/>
          </a:prstGeom>
        </p:spPr>
        <p:txBody>
          <a:bodyPr vert="horz" wrap="square" lIns="91440" tIns="45720" rIns="91440" bIns="45720" rtlCol="0" anchor="ctr">
            <a:noAutofit/>
          </a:bodyPr>
          <a:lstStyle/>
          <a:p>
            <a:pPr>
              <a:lnSpc>
                <a:spcPct val="150000"/>
              </a:lnSpc>
              <a:spcBef>
                <a:spcPts val="600"/>
              </a:spcBef>
            </a:pPr>
            <a:r>
              <a:rPr lang="zh-CN" altLang="en-US" sz="1400" dirty="0">
                <a:latin typeface="微软雅黑" pitchFamily="34" charset="-122"/>
                <a:ea typeface="微软雅黑" pitchFamily="34" charset="-122"/>
              </a:rPr>
              <a:t>基本的</a:t>
            </a:r>
            <a:r>
              <a:rPr lang="en-US" altLang="zh-CN" sz="1400" dirty="0">
                <a:latin typeface="微软雅黑" pitchFamily="34" charset="-122"/>
                <a:ea typeface="微软雅黑" pitchFamily="34" charset="-122"/>
              </a:rPr>
              <a:t>MCTS</a:t>
            </a:r>
            <a:r>
              <a:rPr lang="zh-CN" altLang="en-US" sz="1400" dirty="0">
                <a:latin typeface="微软雅黑" pitchFamily="34" charset="-122"/>
                <a:ea typeface="微软雅黑" pitchFamily="34" charset="-122"/>
              </a:rPr>
              <a:t>有</a:t>
            </a:r>
            <a:r>
              <a:rPr lang="en-US" altLang="zh-CN" sz="1400" dirty="0">
                <a:latin typeface="微软雅黑" pitchFamily="34" charset="-122"/>
                <a:ea typeface="微软雅黑" pitchFamily="34" charset="-122"/>
              </a:rPr>
              <a:t>4</a:t>
            </a:r>
            <a:r>
              <a:rPr lang="zh-CN" altLang="en-US" sz="1400" dirty="0">
                <a:latin typeface="微软雅黑" pitchFamily="34" charset="-122"/>
                <a:ea typeface="微软雅黑" pitchFamily="34" charset="-122"/>
              </a:rPr>
              <a:t>个步骤：</a:t>
            </a:r>
            <a:r>
              <a:rPr lang="en-US" altLang="zh-CN" sz="1400" dirty="0">
                <a:latin typeface="微软雅黑" pitchFamily="34" charset="-122"/>
                <a:ea typeface="微软雅黑" pitchFamily="34" charset="-122"/>
              </a:rPr>
              <a:t>Selection, Expansion, Simulation, Back-propagation</a:t>
            </a:r>
          </a:p>
          <a:p>
            <a:pPr>
              <a:lnSpc>
                <a:spcPct val="150000"/>
              </a:lnSpc>
              <a:spcBef>
                <a:spcPts val="600"/>
              </a:spcBef>
            </a:pPr>
            <a:endParaRPr lang="en-US" altLang="zh-CN" sz="1400" dirty="0">
              <a:solidFill>
                <a:srgbClr val="003262"/>
              </a:solidFill>
              <a:latin typeface="微软雅黑" pitchFamily="34" charset="-122"/>
              <a:ea typeface="微软雅黑" pitchFamily="34" charset="-122"/>
            </a:endParaRPr>
          </a:p>
          <a:p>
            <a:pPr>
              <a:lnSpc>
                <a:spcPct val="150000"/>
              </a:lnSpc>
              <a:spcBef>
                <a:spcPts val="600"/>
              </a:spcBef>
            </a:pPr>
            <a:r>
              <a:rPr lang="en-US" altLang="zh-CN" sz="1400" dirty="0"/>
              <a:t>MCTS</a:t>
            </a:r>
            <a:r>
              <a:rPr lang="zh-CN" altLang="en-US" sz="1400" dirty="0"/>
              <a:t>：不穷举所有组合，找到最优或次优位置</a:t>
            </a:r>
            <a:endParaRPr lang="zh-CN" altLang="en-US" sz="1400" dirty="0">
              <a:solidFill>
                <a:srgbClr val="003262"/>
              </a:solidFill>
              <a:latin typeface="微软雅黑" pitchFamily="34" charset="-122"/>
              <a:ea typeface="微软雅黑" pitchFamily="34" charset="-122"/>
            </a:endParaRPr>
          </a:p>
        </p:txBody>
      </p:sp>
    </p:spTree>
    <p:extLst>
      <p:ext uri="{BB962C8B-B14F-4D97-AF65-F5344CB8AC3E}">
        <p14:creationId xmlns:p14="http://schemas.microsoft.com/office/powerpoint/2010/main" val="42594013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课后作业</a:t>
            </a:r>
            <a:endParaRPr lang="zh-CN" altLang="en-US" dirty="0"/>
          </a:p>
        </p:txBody>
      </p:sp>
      <p:sp>
        <p:nvSpPr>
          <p:cNvPr id="3" name="内容占位符 2"/>
          <p:cNvSpPr>
            <a:spLocks noGrp="1"/>
          </p:cNvSpPr>
          <p:nvPr>
            <p:ph idx="1"/>
          </p:nvPr>
        </p:nvSpPr>
        <p:spPr/>
        <p:txBody>
          <a:bodyPr/>
          <a:lstStyle/>
          <a:p>
            <a:pPr marL="0" indent="0">
              <a:buNone/>
            </a:pPr>
            <a:r>
              <a:rPr lang="en-US" altLang="zh-CN" sz="2800" dirty="0" smtClean="0">
                <a:solidFill>
                  <a:srgbClr val="C00000"/>
                </a:solidFill>
              </a:rPr>
              <a:t>1.</a:t>
            </a:r>
            <a:r>
              <a:rPr lang="zh-CN" altLang="en-US" sz="2800" dirty="0" smtClean="0">
                <a:solidFill>
                  <a:srgbClr val="C00000"/>
                </a:solidFill>
              </a:rPr>
              <a:t>简单</a:t>
            </a:r>
            <a:r>
              <a:rPr lang="zh-CN" altLang="en-US" sz="2800" dirty="0">
                <a:solidFill>
                  <a:srgbClr val="C00000"/>
                </a:solidFill>
              </a:rPr>
              <a:t>版修道士和野人</a:t>
            </a:r>
            <a:r>
              <a:rPr lang="zh-CN" altLang="en-US" sz="2800" dirty="0" smtClean="0">
                <a:solidFill>
                  <a:srgbClr val="C00000"/>
                </a:solidFill>
              </a:rPr>
              <a:t>问题</a:t>
            </a:r>
            <a:endParaRPr lang="en-US" altLang="zh-CN" sz="2800" dirty="0" smtClean="0">
              <a:solidFill>
                <a:srgbClr val="C00000"/>
              </a:solidFill>
            </a:endParaRPr>
          </a:p>
          <a:p>
            <a:pPr>
              <a:lnSpc>
                <a:spcPct val="120000"/>
              </a:lnSpc>
            </a:pPr>
            <a:r>
              <a:rPr lang="zh-CN" altLang="en-US" dirty="0" smtClean="0">
                <a:latin typeface="+mn-ea"/>
              </a:rPr>
              <a:t>设有</a:t>
            </a:r>
            <a:r>
              <a:rPr lang="en-US" altLang="zh-CN" dirty="0">
                <a:solidFill>
                  <a:srgbClr val="C00000"/>
                </a:solidFill>
                <a:latin typeface="+mn-ea"/>
              </a:rPr>
              <a:t>2</a:t>
            </a:r>
            <a:r>
              <a:rPr lang="zh-CN" altLang="en-US" dirty="0">
                <a:solidFill>
                  <a:srgbClr val="C00000"/>
                </a:solidFill>
                <a:latin typeface="+mn-ea"/>
              </a:rPr>
              <a:t>个</a:t>
            </a:r>
            <a:r>
              <a:rPr lang="zh-CN" altLang="en-US" dirty="0">
                <a:latin typeface="+mn-ea"/>
              </a:rPr>
              <a:t>修道士和</a:t>
            </a:r>
            <a:r>
              <a:rPr lang="en-US" altLang="zh-CN" dirty="0">
                <a:solidFill>
                  <a:srgbClr val="C00000"/>
                </a:solidFill>
                <a:latin typeface="+mn-ea"/>
              </a:rPr>
              <a:t>2</a:t>
            </a:r>
            <a:r>
              <a:rPr lang="zh-CN" altLang="en-US" dirty="0">
                <a:solidFill>
                  <a:srgbClr val="C00000"/>
                </a:solidFill>
                <a:latin typeface="+mn-ea"/>
              </a:rPr>
              <a:t>个</a:t>
            </a:r>
            <a:r>
              <a:rPr lang="zh-CN" altLang="en-US" dirty="0">
                <a:latin typeface="+mn-ea"/>
              </a:rPr>
              <a:t>野人来到河边，打算乘一条索道从河的左岸渡到河的右岸。但索道只有一个轿箱，每次只能装载</a:t>
            </a:r>
            <a:r>
              <a:rPr lang="en-US" altLang="zh-CN" dirty="0">
                <a:solidFill>
                  <a:srgbClr val="C00000"/>
                </a:solidFill>
                <a:latin typeface="+mn-ea"/>
              </a:rPr>
              <a:t>1</a:t>
            </a:r>
            <a:r>
              <a:rPr lang="zh-CN" altLang="en-US" dirty="0">
                <a:solidFill>
                  <a:srgbClr val="C00000"/>
                </a:solidFill>
                <a:latin typeface="+mn-ea"/>
              </a:rPr>
              <a:t>人</a:t>
            </a:r>
            <a:r>
              <a:rPr lang="zh-CN" altLang="en-US" dirty="0">
                <a:latin typeface="+mn-ea"/>
              </a:rPr>
              <a:t>，在</a:t>
            </a:r>
            <a:r>
              <a:rPr lang="zh-CN" altLang="en-US" u="sng" dirty="0">
                <a:latin typeface="+mn-ea"/>
              </a:rPr>
              <a:t>任何岸边野人的数目都不得超过修道士的人数</a:t>
            </a:r>
            <a:r>
              <a:rPr lang="zh-CN" altLang="en-US" dirty="0" smtClean="0">
                <a:latin typeface="+mn-ea"/>
              </a:rPr>
              <a:t>，否则</a:t>
            </a:r>
            <a:r>
              <a:rPr lang="zh-CN" altLang="en-US" dirty="0">
                <a:latin typeface="+mn-ea"/>
              </a:rPr>
              <a:t>修道士就会被野人吃掉。野人和修道士都服从你的过河安排</a:t>
            </a:r>
            <a:r>
              <a:rPr lang="zh-CN" altLang="en-US" dirty="0" smtClean="0">
                <a:latin typeface="+mn-ea"/>
              </a:rPr>
              <a:t>。</a:t>
            </a:r>
            <a:endParaRPr lang="en-US" altLang="zh-CN" dirty="0" smtClean="0">
              <a:latin typeface="+mn-ea"/>
            </a:endParaRPr>
          </a:p>
          <a:p>
            <a:pPr>
              <a:lnSpc>
                <a:spcPct val="120000"/>
              </a:lnSpc>
            </a:pPr>
            <a:r>
              <a:rPr lang="zh-CN" altLang="en-US" dirty="0" smtClean="0">
                <a:latin typeface="+mn-ea"/>
              </a:rPr>
              <a:t>请问</a:t>
            </a:r>
            <a:r>
              <a:rPr lang="zh-CN" altLang="en-US" dirty="0">
                <a:latin typeface="+mn-ea"/>
              </a:rPr>
              <a:t>如何规划过河计划才能把所有人都安全地渡过河去</a:t>
            </a:r>
            <a:r>
              <a:rPr lang="zh-CN" altLang="en-US" dirty="0" smtClean="0">
                <a:latin typeface="+mn-ea"/>
              </a:rPr>
              <a:t>。</a:t>
            </a:r>
            <a:r>
              <a:rPr lang="zh-CN" altLang="en-US" dirty="0">
                <a:solidFill>
                  <a:srgbClr val="0000FF"/>
                </a:solidFill>
              </a:rPr>
              <a:t>请按照深度优先进行求解，列出状态和操作算子，进行相应的符号定义后，通过搜索树标注具体求解过程。</a:t>
            </a:r>
            <a:endParaRPr lang="zh-CN" altLang="en-US" dirty="0">
              <a:solidFill>
                <a:srgbClr val="0000FF"/>
              </a:solidFill>
              <a:latin typeface="+mn-ea"/>
            </a:endParaRPr>
          </a:p>
        </p:txBody>
      </p:sp>
      <p:sp>
        <p:nvSpPr>
          <p:cNvPr id="4" name="灯片编号占位符 3"/>
          <p:cNvSpPr>
            <a:spLocks noGrp="1"/>
          </p:cNvSpPr>
          <p:nvPr>
            <p:ph type="sldNum" sz="quarter" idx="11"/>
          </p:nvPr>
        </p:nvSpPr>
        <p:spPr/>
        <p:txBody>
          <a:bodyPr/>
          <a:lstStyle/>
          <a:p>
            <a:fld id="{339A6E09-F5C8-4E88-8A4B-297BF10FE49A}" type="slidenum">
              <a:rPr lang="zh-CN" altLang="en-US" smtClean="0"/>
              <a:pPr/>
              <a:t>86</a:t>
            </a:fld>
            <a:endParaRPr lang="zh-CN" altLang="en-US" dirty="0"/>
          </a:p>
        </p:txBody>
      </p:sp>
    </p:spTree>
    <p:extLst>
      <p:ext uri="{BB962C8B-B14F-4D97-AF65-F5344CB8AC3E}">
        <p14:creationId xmlns:p14="http://schemas.microsoft.com/office/powerpoint/2010/main" val="343216043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课后作业</a:t>
            </a:r>
          </a:p>
        </p:txBody>
      </p:sp>
      <p:sp>
        <p:nvSpPr>
          <p:cNvPr id="3" name="内容占位符 2"/>
          <p:cNvSpPr>
            <a:spLocks noGrp="1"/>
          </p:cNvSpPr>
          <p:nvPr>
            <p:ph idx="1"/>
          </p:nvPr>
        </p:nvSpPr>
        <p:spPr/>
        <p:txBody>
          <a:bodyPr/>
          <a:lstStyle/>
          <a:p>
            <a:pPr marL="0" indent="0">
              <a:buNone/>
            </a:pPr>
            <a:r>
              <a:rPr lang="en-US" altLang="zh-CN" sz="2800" dirty="0" smtClean="0">
                <a:solidFill>
                  <a:srgbClr val="C00000"/>
                </a:solidFill>
              </a:rPr>
              <a:t>2. </a:t>
            </a:r>
            <a:r>
              <a:rPr lang="zh-CN" altLang="en-US" sz="2800" dirty="0" smtClean="0">
                <a:solidFill>
                  <a:srgbClr val="C00000"/>
                </a:solidFill>
              </a:rPr>
              <a:t>导航问题</a:t>
            </a:r>
            <a:endParaRPr lang="en-US" altLang="zh-CN" sz="2800" dirty="0" smtClean="0">
              <a:solidFill>
                <a:srgbClr val="C00000"/>
              </a:solidFill>
            </a:endParaRPr>
          </a:p>
          <a:p>
            <a:pPr>
              <a:lnSpc>
                <a:spcPct val="120000"/>
              </a:lnSpc>
            </a:pPr>
            <a:r>
              <a:rPr lang="zh-CN" altLang="en-US" dirty="0" smtClean="0"/>
              <a:t>某</a:t>
            </a:r>
            <a:r>
              <a:rPr lang="zh-CN" altLang="en-US" dirty="0"/>
              <a:t>无人车计划从</a:t>
            </a:r>
            <a:r>
              <a:rPr lang="en-US" altLang="zh-CN" dirty="0"/>
              <a:t>A</a:t>
            </a:r>
            <a:r>
              <a:rPr lang="zh-CN" altLang="en-US" dirty="0"/>
              <a:t>点开往</a:t>
            </a:r>
            <a:r>
              <a:rPr lang="en-US" altLang="zh-CN" dirty="0"/>
              <a:t>K</a:t>
            </a:r>
            <a:r>
              <a:rPr lang="zh-CN" altLang="en-US" dirty="0"/>
              <a:t>点，已知各节点间的实际距离（见下一页的图示），选取启发函数为各节点到终点的直线距离（见下一页的表格）。请</a:t>
            </a:r>
            <a:r>
              <a:rPr lang="zh-CN" altLang="en-US" dirty="0">
                <a:solidFill>
                  <a:srgbClr val="0000FF"/>
                </a:solidFill>
              </a:rPr>
              <a:t>利用</a:t>
            </a:r>
            <a:r>
              <a:rPr lang="en-US" altLang="zh-CN" dirty="0">
                <a:solidFill>
                  <a:srgbClr val="0000FF"/>
                </a:solidFill>
              </a:rPr>
              <a:t>A*</a:t>
            </a:r>
            <a:r>
              <a:rPr lang="zh-CN" altLang="en-US" dirty="0">
                <a:solidFill>
                  <a:srgbClr val="0000FF"/>
                </a:solidFill>
              </a:rPr>
              <a:t>搜索算法找到解路径</a:t>
            </a:r>
            <a:r>
              <a:rPr lang="zh-CN" altLang="en-US" dirty="0"/>
              <a:t>（给出完整的搜索过程），请问</a:t>
            </a:r>
            <a:r>
              <a:rPr lang="zh-CN" altLang="en-US" dirty="0">
                <a:solidFill>
                  <a:srgbClr val="0000FF"/>
                </a:solidFill>
              </a:rPr>
              <a:t>是否为距离最短的路径</a:t>
            </a:r>
            <a:r>
              <a:rPr lang="zh-CN" altLang="en-US" dirty="0"/>
              <a:t>，从启发函数的特性上</a:t>
            </a:r>
            <a:r>
              <a:rPr lang="zh-CN" altLang="en-US" dirty="0">
                <a:solidFill>
                  <a:srgbClr val="0000FF"/>
                </a:solidFill>
              </a:rPr>
              <a:t>解释原因</a:t>
            </a:r>
            <a:r>
              <a:rPr lang="zh-CN" altLang="en-US" dirty="0"/>
              <a:t>。</a:t>
            </a:r>
          </a:p>
          <a:p>
            <a:endParaRPr lang="zh-CN" altLang="en-US" dirty="0"/>
          </a:p>
        </p:txBody>
      </p:sp>
      <p:sp>
        <p:nvSpPr>
          <p:cNvPr id="4" name="灯片编号占位符 3"/>
          <p:cNvSpPr>
            <a:spLocks noGrp="1"/>
          </p:cNvSpPr>
          <p:nvPr>
            <p:ph type="sldNum" sz="quarter" idx="11"/>
          </p:nvPr>
        </p:nvSpPr>
        <p:spPr/>
        <p:txBody>
          <a:bodyPr/>
          <a:lstStyle/>
          <a:p>
            <a:fld id="{339A6E09-F5C8-4E88-8A4B-297BF10FE49A}" type="slidenum">
              <a:rPr lang="zh-CN" altLang="en-US" smtClean="0"/>
              <a:pPr/>
              <a:t>87</a:t>
            </a:fld>
            <a:endParaRPr lang="zh-CN" altLang="en-US" dirty="0"/>
          </a:p>
        </p:txBody>
      </p:sp>
    </p:spTree>
    <p:extLst>
      <p:ext uri="{BB962C8B-B14F-4D97-AF65-F5344CB8AC3E}">
        <p14:creationId xmlns:p14="http://schemas.microsoft.com/office/powerpoint/2010/main" val="29132833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fld id="{339A6E09-F5C8-4E88-8A4B-297BF10FE49A}" type="slidenum">
              <a:rPr lang="zh-CN" altLang="en-US" smtClean="0"/>
              <a:pPr/>
              <a:t>88</a:t>
            </a:fld>
            <a:endParaRPr lang="zh-CN" altLang="en-US" dirty="0"/>
          </a:p>
        </p:txBody>
      </p:sp>
      <p:pic>
        <p:nvPicPr>
          <p:cNvPr id="5" name="Picture 4">
            <a:extLst>
              <a:ext uri="{FF2B5EF4-FFF2-40B4-BE49-F238E27FC236}">
                <a16:creationId xmlns="" xmlns:a16="http://schemas.microsoft.com/office/drawing/2014/main" id="{BB61A6E3-32E3-6643-ADD5-7A2757F0EC7A}"/>
              </a:ext>
            </a:extLst>
          </p:cNvPr>
          <p:cNvPicPr>
            <a:picLocks noChangeAspect="1"/>
          </p:cNvPicPr>
          <p:nvPr/>
        </p:nvPicPr>
        <p:blipFill>
          <a:blip r:embed="rId2"/>
          <a:stretch>
            <a:fillRect/>
          </a:stretch>
        </p:blipFill>
        <p:spPr>
          <a:xfrm>
            <a:off x="0" y="885917"/>
            <a:ext cx="5829138" cy="3821550"/>
          </a:xfrm>
          <a:prstGeom prst="rect">
            <a:avLst/>
          </a:prstGeom>
        </p:spPr>
      </p:pic>
      <p:graphicFrame>
        <p:nvGraphicFramePr>
          <p:cNvPr id="6" name="Table 5">
            <a:extLst>
              <a:ext uri="{FF2B5EF4-FFF2-40B4-BE49-F238E27FC236}">
                <a16:creationId xmlns="" xmlns:a16="http://schemas.microsoft.com/office/drawing/2014/main" id="{D5842116-3917-2144-B89E-48B6643D442D}"/>
              </a:ext>
            </a:extLst>
          </p:cNvPr>
          <p:cNvGraphicFramePr>
            <a:graphicFrameLocks noGrp="1"/>
          </p:cNvGraphicFramePr>
          <p:nvPr>
            <p:extLst>
              <p:ext uri="{D42A27DB-BD31-4B8C-83A1-F6EECF244321}">
                <p14:modId xmlns:p14="http://schemas.microsoft.com/office/powerpoint/2010/main" val="190196611"/>
              </p:ext>
            </p:extLst>
          </p:nvPr>
        </p:nvGraphicFramePr>
        <p:xfrm>
          <a:off x="6006711" y="981167"/>
          <a:ext cx="2822964" cy="5281814"/>
        </p:xfrm>
        <a:graphic>
          <a:graphicData uri="http://schemas.openxmlformats.org/drawingml/2006/table">
            <a:tbl>
              <a:tblPr firstRow="1" bandRow="1">
                <a:tableStyleId>{7DF18680-E054-41AD-8BC1-D1AEF772440D}</a:tableStyleId>
              </a:tblPr>
              <a:tblGrid>
                <a:gridCol w="1411482">
                  <a:extLst>
                    <a:ext uri="{9D8B030D-6E8A-4147-A177-3AD203B41FA5}">
                      <a16:colId xmlns="" xmlns:a16="http://schemas.microsoft.com/office/drawing/2014/main" val="1970289586"/>
                    </a:ext>
                  </a:extLst>
                </a:gridCol>
                <a:gridCol w="1411482">
                  <a:extLst>
                    <a:ext uri="{9D8B030D-6E8A-4147-A177-3AD203B41FA5}">
                      <a16:colId xmlns="" xmlns:a16="http://schemas.microsoft.com/office/drawing/2014/main" val="1413157624"/>
                    </a:ext>
                  </a:extLst>
                </a:gridCol>
              </a:tblGrid>
              <a:tr h="416434">
                <a:tc>
                  <a:txBody>
                    <a:bodyPr/>
                    <a:lstStyle/>
                    <a:p>
                      <a:pPr algn="ctr"/>
                      <a:r>
                        <a:rPr lang="zh-CN" altLang="en-US" sz="2000" b="1" dirty="0">
                          <a:latin typeface="Times New Roman" panose="02020603050405020304" pitchFamily="18" charset="0"/>
                          <a:ea typeface="Microsoft YaHei" panose="020B0503020204020204" pitchFamily="34" charset="-122"/>
                          <a:cs typeface="Times New Roman" panose="02020603050405020304" pitchFamily="18" charset="0"/>
                        </a:rPr>
                        <a:t>地点</a:t>
                      </a:r>
                      <a:endParaRPr lang="en-US" sz="2000" b="1" dirty="0">
                        <a:latin typeface="Times New Roman" panose="02020603050405020304" pitchFamily="18" charset="0"/>
                        <a:ea typeface="Microsoft YaHei" panose="020B0503020204020204" pitchFamily="34" charset="-122"/>
                        <a:cs typeface="Times New Roman" panose="02020603050405020304" pitchFamily="18" charset="0"/>
                      </a:endParaRPr>
                    </a:p>
                  </a:txBody>
                  <a:tcPr anchor="ctr"/>
                </a:tc>
                <a:tc>
                  <a:txBody>
                    <a:bodyPr/>
                    <a:lstStyle/>
                    <a:p>
                      <a:pPr algn="ctr"/>
                      <a:r>
                        <a:rPr lang="zh-CN" altLang="en-US" sz="2000" b="1" dirty="0" smtClean="0">
                          <a:latin typeface="Times New Roman" panose="02020603050405020304" pitchFamily="18" charset="0"/>
                          <a:ea typeface="Microsoft YaHei" panose="020B0503020204020204" pitchFamily="34" charset="-122"/>
                          <a:cs typeface="Times New Roman" panose="02020603050405020304" pitchFamily="18" charset="0"/>
                        </a:rPr>
                        <a:t>离终点的直线距离</a:t>
                      </a:r>
                      <a:endParaRPr lang="en-US" sz="2000" b="1" dirty="0">
                        <a:latin typeface="Times New Roman" panose="02020603050405020304" pitchFamily="18" charset="0"/>
                        <a:ea typeface="Microsoft YaHei" panose="020B0503020204020204" pitchFamily="34" charset="-122"/>
                        <a:cs typeface="Times New Roman" panose="02020603050405020304" pitchFamily="18" charset="0"/>
                      </a:endParaRPr>
                    </a:p>
                  </a:txBody>
                  <a:tcPr anchor="ctr"/>
                </a:tc>
                <a:extLst>
                  <a:ext uri="{0D108BD9-81ED-4DB2-BD59-A6C34878D82A}">
                    <a16:rowId xmlns="" xmlns:a16="http://schemas.microsoft.com/office/drawing/2014/main" val="1215415525"/>
                  </a:ext>
                </a:extLst>
              </a:tr>
              <a:tr h="416434">
                <a:tc>
                  <a:txBody>
                    <a:bodyPr/>
                    <a:lstStyle/>
                    <a:p>
                      <a:pPr algn="ctr"/>
                      <a:r>
                        <a:rPr lang="en-US" altLang="zh-CN" sz="2000" b="1" dirty="0">
                          <a:latin typeface="Times New Roman" panose="02020603050405020304" pitchFamily="18" charset="0"/>
                          <a:ea typeface="Microsoft YaHei" panose="020B0503020204020204" pitchFamily="34" charset="-122"/>
                          <a:cs typeface="Times New Roman" panose="02020603050405020304" pitchFamily="18" charset="0"/>
                        </a:rPr>
                        <a:t>A</a:t>
                      </a:r>
                      <a:endParaRPr lang="en-US" sz="2000" b="1" dirty="0">
                        <a:latin typeface="Times New Roman" panose="02020603050405020304" pitchFamily="18" charset="0"/>
                        <a:ea typeface="Microsoft YaHei" panose="020B0503020204020204" pitchFamily="34" charset="-122"/>
                        <a:cs typeface="Times New Roman" panose="02020603050405020304" pitchFamily="18" charset="0"/>
                      </a:endParaRPr>
                    </a:p>
                  </a:txBody>
                  <a:tcPr anchor="ctr"/>
                </a:tc>
                <a:tc>
                  <a:txBody>
                    <a:bodyPr/>
                    <a:lstStyle/>
                    <a:p>
                      <a:pPr algn="ctr"/>
                      <a:r>
                        <a:rPr lang="en-US" altLang="zh-CN" sz="2000" b="1" dirty="0">
                          <a:latin typeface="Times New Roman" panose="02020603050405020304" pitchFamily="18" charset="0"/>
                          <a:ea typeface="Microsoft YaHei" panose="020B0503020204020204" pitchFamily="34" charset="-122"/>
                          <a:cs typeface="Times New Roman" panose="02020603050405020304" pitchFamily="18" charset="0"/>
                        </a:rPr>
                        <a:t>370</a:t>
                      </a:r>
                      <a:endParaRPr lang="en-US" sz="2000" b="1" dirty="0">
                        <a:latin typeface="Times New Roman" panose="02020603050405020304" pitchFamily="18" charset="0"/>
                        <a:ea typeface="Microsoft YaHei" panose="020B0503020204020204" pitchFamily="34" charset="-122"/>
                        <a:cs typeface="Times New Roman" panose="02020603050405020304" pitchFamily="18" charset="0"/>
                      </a:endParaRPr>
                    </a:p>
                  </a:txBody>
                  <a:tcPr anchor="ctr"/>
                </a:tc>
                <a:extLst>
                  <a:ext uri="{0D108BD9-81ED-4DB2-BD59-A6C34878D82A}">
                    <a16:rowId xmlns="" xmlns:a16="http://schemas.microsoft.com/office/drawing/2014/main" val="2347481550"/>
                  </a:ext>
                </a:extLst>
              </a:tr>
              <a:tr h="416434">
                <a:tc>
                  <a:txBody>
                    <a:bodyPr/>
                    <a:lstStyle/>
                    <a:p>
                      <a:pPr algn="ctr"/>
                      <a:r>
                        <a:rPr lang="en-US" altLang="zh-CN" sz="2000" b="1" dirty="0">
                          <a:latin typeface="Times New Roman" panose="02020603050405020304" pitchFamily="18" charset="0"/>
                          <a:ea typeface="Microsoft YaHei" panose="020B0503020204020204" pitchFamily="34" charset="-122"/>
                          <a:cs typeface="Times New Roman" panose="02020603050405020304" pitchFamily="18" charset="0"/>
                        </a:rPr>
                        <a:t>B</a:t>
                      </a:r>
                      <a:endParaRPr lang="en-US" sz="2000" b="1" dirty="0">
                        <a:latin typeface="Times New Roman" panose="02020603050405020304" pitchFamily="18" charset="0"/>
                        <a:ea typeface="Microsoft YaHei" panose="020B0503020204020204" pitchFamily="34" charset="-122"/>
                        <a:cs typeface="Times New Roman" panose="02020603050405020304" pitchFamily="18" charset="0"/>
                      </a:endParaRPr>
                    </a:p>
                  </a:txBody>
                  <a:tcPr anchor="ctr"/>
                </a:tc>
                <a:tc>
                  <a:txBody>
                    <a:bodyPr/>
                    <a:lstStyle/>
                    <a:p>
                      <a:pPr algn="ctr"/>
                      <a:r>
                        <a:rPr lang="en-US" altLang="zh-CN" sz="2000" b="1" dirty="0">
                          <a:latin typeface="Times New Roman" panose="02020603050405020304" pitchFamily="18" charset="0"/>
                          <a:ea typeface="Microsoft YaHei" panose="020B0503020204020204" pitchFamily="34" charset="-122"/>
                          <a:cs typeface="Times New Roman" panose="02020603050405020304" pitchFamily="18" charset="0"/>
                        </a:rPr>
                        <a:t>380</a:t>
                      </a:r>
                      <a:endParaRPr lang="en-US" sz="2000" b="1" dirty="0">
                        <a:latin typeface="Times New Roman" panose="02020603050405020304" pitchFamily="18" charset="0"/>
                        <a:ea typeface="Microsoft YaHei" panose="020B0503020204020204" pitchFamily="34" charset="-122"/>
                        <a:cs typeface="Times New Roman" panose="02020603050405020304" pitchFamily="18" charset="0"/>
                      </a:endParaRPr>
                    </a:p>
                  </a:txBody>
                  <a:tcPr anchor="ctr"/>
                </a:tc>
                <a:extLst>
                  <a:ext uri="{0D108BD9-81ED-4DB2-BD59-A6C34878D82A}">
                    <a16:rowId xmlns="" xmlns:a16="http://schemas.microsoft.com/office/drawing/2014/main" val="899687367"/>
                  </a:ext>
                </a:extLst>
              </a:tr>
              <a:tr h="416434">
                <a:tc>
                  <a:txBody>
                    <a:bodyPr/>
                    <a:lstStyle/>
                    <a:p>
                      <a:pPr algn="ctr"/>
                      <a:r>
                        <a:rPr lang="en-US" altLang="zh-CN" sz="2000" b="1" dirty="0">
                          <a:latin typeface="Times New Roman" panose="02020603050405020304" pitchFamily="18" charset="0"/>
                          <a:ea typeface="Microsoft YaHei" panose="020B0503020204020204" pitchFamily="34" charset="-122"/>
                          <a:cs typeface="Times New Roman" panose="02020603050405020304" pitchFamily="18" charset="0"/>
                        </a:rPr>
                        <a:t>C</a:t>
                      </a:r>
                      <a:endParaRPr lang="en-US" sz="2000" b="1" dirty="0">
                        <a:latin typeface="Times New Roman" panose="02020603050405020304" pitchFamily="18" charset="0"/>
                        <a:ea typeface="Microsoft YaHei" panose="020B0503020204020204" pitchFamily="34" charset="-122"/>
                        <a:cs typeface="Times New Roman" panose="02020603050405020304" pitchFamily="18" charset="0"/>
                      </a:endParaRPr>
                    </a:p>
                  </a:txBody>
                  <a:tcPr anchor="ctr"/>
                </a:tc>
                <a:tc>
                  <a:txBody>
                    <a:bodyPr/>
                    <a:lstStyle/>
                    <a:p>
                      <a:pPr algn="ctr"/>
                      <a:r>
                        <a:rPr lang="en-US" altLang="zh-CN" sz="2000" b="1" dirty="0">
                          <a:latin typeface="Times New Roman" panose="02020603050405020304" pitchFamily="18" charset="0"/>
                          <a:ea typeface="Microsoft YaHei" panose="020B0503020204020204" pitchFamily="34" charset="-122"/>
                          <a:cs typeface="Times New Roman" panose="02020603050405020304" pitchFamily="18" charset="0"/>
                        </a:rPr>
                        <a:t>350</a:t>
                      </a:r>
                      <a:endParaRPr lang="en-US" sz="2000" b="1" dirty="0">
                        <a:latin typeface="Times New Roman" panose="02020603050405020304" pitchFamily="18" charset="0"/>
                        <a:ea typeface="Microsoft YaHei" panose="020B0503020204020204" pitchFamily="34" charset="-122"/>
                        <a:cs typeface="Times New Roman" panose="02020603050405020304" pitchFamily="18" charset="0"/>
                      </a:endParaRPr>
                    </a:p>
                  </a:txBody>
                  <a:tcPr anchor="ctr"/>
                </a:tc>
                <a:extLst>
                  <a:ext uri="{0D108BD9-81ED-4DB2-BD59-A6C34878D82A}">
                    <a16:rowId xmlns="" xmlns:a16="http://schemas.microsoft.com/office/drawing/2014/main" val="600347047"/>
                  </a:ext>
                </a:extLst>
              </a:tr>
              <a:tr h="416434">
                <a:tc>
                  <a:txBody>
                    <a:bodyPr/>
                    <a:lstStyle/>
                    <a:p>
                      <a:pPr algn="ctr"/>
                      <a:r>
                        <a:rPr lang="en-US" altLang="zh-CN" sz="2000" b="1" dirty="0">
                          <a:latin typeface="Times New Roman" panose="02020603050405020304" pitchFamily="18" charset="0"/>
                          <a:ea typeface="Microsoft YaHei" panose="020B0503020204020204" pitchFamily="34" charset="-122"/>
                          <a:cs typeface="Times New Roman" panose="02020603050405020304" pitchFamily="18" charset="0"/>
                        </a:rPr>
                        <a:t>D</a:t>
                      </a:r>
                      <a:endParaRPr lang="en-US" sz="2000" b="1" dirty="0">
                        <a:latin typeface="Times New Roman" panose="02020603050405020304" pitchFamily="18" charset="0"/>
                        <a:ea typeface="Microsoft YaHei" panose="020B0503020204020204" pitchFamily="34" charset="-122"/>
                        <a:cs typeface="Times New Roman" panose="02020603050405020304" pitchFamily="18" charset="0"/>
                      </a:endParaRPr>
                    </a:p>
                  </a:txBody>
                  <a:tcPr anchor="ctr"/>
                </a:tc>
                <a:tc>
                  <a:txBody>
                    <a:bodyPr/>
                    <a:lstStyle/>
                    <a:p>
                      <a:pPr algn="ctr"/>
                      <a:r>
                        <a:rPr lang="en-US" altLang="zh-CN" sz="2000" b="1" dirty="0">
                          <a:latin typeface="Times New Roman" panose="02020603050405020304" pitchFamily="18" charset="0"/>
                          <a:ea typeface="Microsoft YaHei" panose="020B0503020204020204" pitchFamily="34" charset="-122"/>
                          <a:cs typeface="Times New Roman" panose="02020603050405020304" pitchFamily="18" charset="0"/>
                        </a:rPr>
                        <a:t>250</a:t>
                      </a:r>
                      <a:endParaRPr lang="en-US" sz="2000" b="1" dirty="0">
                        <a:latin typeface="Times New Roman" panose="02020603050405020304" pitchFamily="18" charset="0"/>
                        <a:ea typeface="Microsoft YaHei" panose="020B0503020204020204" pitchFamily="34" charset="-122"/>
                        <a:cs typeface="Times New Roman" panose="02020603050405020304" pitchFamily="18" charset="0"/>
                      </a:endParaRPr>
                    </a:p>
                  </a:txBody>
                  <a:tcPr anchor="ctr"/>
                </a:tc>
                <a:extLst>
                  <a:ext uri="{0D108BD9-81ED-4DB2-BD59-A6C34878D82A}">
                    <a16:rowId xmlns="" xmlns:a16="http://schemas.microsoft.com/office/drawing/2014/main" val="354301439"/>
                  </a:ext>
                </a:extLst>
              </a:tr>
              <a:tr h="416434">
                <a:tc>
                  <a:txBody>
                    <a:bodyPr/>
                    <a:lstStyle/>
                    <a:p>
                      <a:pPr algn="ctr"/>
                      <a:r>
                        <a:rPr lang="en-US" altLang="zh-CN" sz="2000" b="1" dirty="0">
                          <a:latin typeface="Times New Roman" panose="02020603050405020304" pitchFamily="18" charset="0"/>
                          <a:ea typeface="Microsoft YaHei" panose="020B0503020204020204" pitchFamily="34" charset="-122"/>
                          <a:cs typeface="Times New Roman" panose="02020603050405020304" pitchFamily="18" charset="0"/>
                        </a:rPr>
                        <a:t>E</a:t>
                      </a:r>
                      <a:endParaRPr lang="en-US" sz="2000" b="1" dirty="0">
                        <a:latin typeface="Times New Roman" panose="02020603050405020304" pitchFamily="18" charset="0"/>
                        <a:ea typeface="Microsoft YaHei" panose="020B0503020204020204" pitchFamily="34" charset="-122"/>
                        <a:cs typeface="Times New Roman" panose="02020603050405020304" pitchFamily="18" charset="0"/>
                      </a:endParaRPr>
                    </a:p>
                  </a:txBody>
                  <a:tcPr anchor="ctr"/>
                </a:tc>
                <a:tc>
                  <a:txBody>
                    <a:bodyPr/>
                    <a:lstStyle/>
                    <a:p>
                      <a:pPr algn="ctr"/>
                      <a:r>
                        <a:rPr lang="en-US" altLang="zh-CN" sz="2000" b="1" dirty="0">
                          <a:latin typeface="Times New Roman" panose="02020603050405020304" pitchFamily="18" charset="0"/>
                          <a:ea typeface="Microsoft YaHei" panose="020B0503020204020204" pitchFamily="34" charset="-122"/>
                          <a:cs typeface="Times New Roman" panose="02020603050405020304" pitchFamily="18" charset="0"/>
                        </a:rPr>
                        <a:t>330</a:t>
                      </a:r>
                      <a:endParaRPr lang="en-US" sz="2000" b="1" dirty="0">
                        <a:latin typeface="Times New Roman" panose="02020603050405020304" pitchFamily="18" charset="0"/>
                        <a:ea typeface="Microsoft YaHei" panose="020B0503020204020204" pitchFamily="34" charset="-122"/>
                        <a:cs typeface="Times New Roman" panose="02020603050405020304" pitchFamily="18" charset="0"/>
                      </a:endParaRPr>
                    </a:p>
                  </a:txBody>
                  <a:tcPr anchor="ctr"/>
                </a:tc>
                <a:extLst>
                  <a:ext uri="{0D108BD9-81ED-4DB2-BD59-A6C34878D82A}">
                    <a16:rowId xmlns="" xmlns:a16="http://schemas.microsoft.com/office/drawing/2014/main" val="635821172"/>
                  </a:ext>
                </a:extLst>
              </a:tr>
              <a:tr h="416434">
                <a:tc>
                  <a:txBody>
                    <a:bodyPr/>
                    <a:lstStyle/>
                    <a:p>
                      <a:pPr algn="ctr"/>
                      <a:r>
                        <a:rPr lang="en-US" sz="2000" b="1" dirty="0">
                          <a:latin typeface="Times New Roman" panose="02020603050405020304" pitchFamily="18" charset="0"/>
                          <a:ea typeface="Microsoft YaHei" panose="020B0503020204020204" pitchFamily="34" charset="-122"/>
                          <a:cs typeface="Times New Roman" panose="02020603050405020304" pitchFamily="18" charset="0"/>
                        </a:rPr>
                        <a:t>F</a:t>
                      </a:r>
                    </a:p>
                  </a:txBody>
                  <a:tcPr anchor="ctr"/>
                </a:tc>
                <a:tc>
                  <a:txBody>
                    <a:bodyPr/>
                    <a:lstStyle/>
                    <a:p>
                      <a:pPr algn="ctr"/>
                      <a:r>
                        <a:rPr lang="en-US" altLang="zh-CN" sz="2000" b="1" dirty="0">
                          <a:latin typeface="Times New Roman" panose="02020603050405020304" pitchFamily="18" charset="0"/>
                          <a:ea typeface="Microsoft YaHei" panose="020B0503020204020204" pitchFamily="34" charset="-122"/>
                          <a:cs typeface="Times New Roman" panose="02020603050405020304" pitchFamily="18" charset="0"/>
                        </a:rPr>
                        <a:t>250</a:t>
                      </a:r>
                      <a:endParaRPr lang="en-US" sz="2000" b="1" dirty="0">
                        <a:latin typeface="Times New Roman" panose="02020603050405020304" pitchFamily="18" charset="0"/>
                        <a:ea typeface="Microsoft YaHei" panose="020B0503020204020204" pitchFamily="34" charset="-122"/>
                        <a:cs typeface="Times New Roman" panose="02020603050405020304" pitchFamily="18" charset="0"/>
                      </a:endParaRPr>
                    </a:p>
                  </a:txBody>
                  <a:tcPr anchor="ctr"/>
                </a:tc>
                <a:extLst>
                  <a:ext uri="{0D108BD9-81ED-4DB2-BD59-A6C34878D82A}">
                    <a16:rowId xmlns="" xmlns:a16="http://schemas.microsoft.com/office/drawing/2014/main" val="3327119370"/>
                  </a:ext>
                </a:extLst>
              </a:tr>
              <a:tr h="416434">
                <a:tc>
                  <a:txBody>
                    <a:bodyPr/>
                    <a:lstStyle/>
                    <a:p>
                      <a:pPr algn="ctr"/>
                      <a:r>
                        <a:rPr lang="en-US" altLang="zh-CN" sz="2000" b="1" dirty="0">
                          <a:latin typeface="Times New Roman" panose="02020603050405020304" pitchFamily="18" charset="0"/>
                          <a:ea typeface="Microsoft YaHei" panose="020B0503020204020204" pitchFamily="34" charset="-122"/>
                          <a:cs typeface="Times New Roman" panose="02020603050405020304" pitchFamily="18" charset="0"/>
                        </a:rPr>
                        <a:t>G</a:t>
                      </a:r>
                      <a:endParaRPr lang="en-US" sz="2000" b="1" dirty="0">
                        <a:latin typeface="Times New Roman" panose="02020603050405020304" pitchFamily="18" charset="0"/>
                        <a:ea typeface="Microsoft YaHei" panose="020B0503020204020204" pitchFamily="34" charset="-122"/>
                        <a:cs typeface="Times New Roman" panose="02020603050405020304" pitchFamily="18" charset="0"/>
                      </a:endParaRPr>
                    </a:p>
                  </a:txBody>
                  <a:tcPr anchor="ctr"/>
                </a:tc>
                <a:tc>
                  <a:txBody>
                    <a:bodyPr/>
                    <a:lstStyle/>
                    <a:p>
                      <a:pPr algn="ctr"/>
                      <a:r>
                        <a:rPr lang="en-US" altLang="zh-CN" sz="2000" b="1" dirty="0">
                          <a:latin typeface="Times New Roman" panose="02020603050405020304" pitchFamily="18" charset="0"/>
                          <a:ea typeface="Microsoft YaHei" panose="020B0503020204020204" pitchFamily="34" charset="-122"/>
                          <a:cs typeface="Times New Roman" panose="02020603050405020304" pitchFamily="18" charset="0"/>
                        </a:rPr>
                        <a:t>240</a:t>
                      </a:r>
                      <a:endParaRPr lang="en-US" sz="2000" b="1" dirty="0">
                        <a:latin typeface="Times New Roman" panose="02020603050405020304" pitchFamily="18" charset="0"/>
                        <a:ea typeface="Microsoft YaHei" panose="020B0503020204020204" pitchFamily="34" charset="-122"/>
                        <a:cs typeface="Times New Roman" panose="02020603050405020304" pitchFamily="18" charset="0"/>
                      </a:endParaRPr>
                    </a:p>
                  </a:txBody>
                  <a:tcPr anchor="ctr"/>
                </a:tc>
                <a:extLst>
                  <a:ext uri="{0D108BD9-81ED-4DB2-BD59-A6C34878D82A}">
                    <a16:rowId xmlns="" xmlns:a16="http://schemas.microsoft.com/office/drawing/2014/main" val="3819210071"/>
                  </a:ext>
                </a:extLst>
              </a:tr>
              <a:tr h="416434">
                <a:tc>
                  <a:txBody>
                    <a:bodyPr/>
                    <a:lstStyle/>
                    <a:p>
                      <a:pPr algn="ctr"/>
                      <a:r>
                        <a:rPr lang="en-US" altLang="zh-CN" sz="2000" b="1" dirty="0">
                          <a:latin typeface="Times New Roman" panose="02020603050405020304" pitchFamily="18" charset="0"/>
                          <a:ea typeface="Microsoft YaHei" panose="020B0503020204020204" pitchFamily="34" charset="-122"/>
                          <a:cs typeface="Times New Roman" panose="02020603050405020304" pitchFamily="18" charset="0"/>
                        </a:rPr>
                        <a:t>H</a:t>
                      </a:r>
                      <a:endParaRPr lang="en-US" sz="2000" b="1" dirty="0">
                        <a:latin typeface="Times New Roman" panose="02020603050405020304" pitchFamily="18" charset="0"/>
                        <a:ea typeface="Microsoft YaHei" panose="020B0503020204020204" pitchFamily="34" charset="-122"/>
                        <a:cs typeface="Times New Roman" panose="02020603050405020304" pitchFamily="18" charset="0"/>
                      </a:endParaRPr>
                    </a:p>
                  </a:txBody>
                  <a:tcPr anchor="ctr"/>
                </a:tc>
                <a:tc>
                  <a:txBody>
                    <a:bodyPr/>
                    <a:lstStyle/>
                    <a:p>
                      <a:pPr algn="ctr"/>
                      <a:r>
                        <a:rPr lang="en-US" altLang="zh-CN" sz="2000" b="1" dirty="0">
                          <a:latin typeface="Times New Roman" panose="02020603050405020304" pitchFamily="18" charset="0"/>
                          <a:ea typeface="Microsoft YaHei" panose="020B0503020204020204" pitchFamily="34" charset="-122"/>
                          <a:cs typeface="Times New Roman" panose="02020603050405020304" pitchFamily="18" charset="0"/>
                        </a:rPr>
                        <a:t>180</a:t>
                      </a:r>
                      <a:endParaRPr lang="en-US" sz="2000" b="1" dirty="0">
                        <a:latin typeface="Times New Roman" panose="02020603050405020304" pitchFamily="18" charset="0"/>
                        <a:ea typeface="Microsoft YaHei" panose="020B0503020204020204" pitchFamily="34" charset="-122"/>
                        <a:cs typeface="Times New Roman" panose="02020603050405020304" pitchFamily="18" charset="0"/>
                      </a:endParaRPr>
                    </a:p>
                  </a:txBody>
                  <a:tcPr anchor="ctr"/>
                </a:tc>
                <a:extLst>
                  <a:ext uri="{0D108BD9-81ED-4DB2-BD59-A6C34878D82A}">
                    <a16:rowId xmlns="" xmlns:a16="http://schemas.microsoft.com/office/drawing/2014/main" val="594980945"/>
                  </a:ext>
                </a:extLst>
              </a:tr>
              <a:tr h="416434">
                <a:tc>
                  <a:txBody>
                    <a:bodyPr/>
                    <a:lstStyle/>
                    <a:p>
                      <a:pPr algn="ctr"/>
                      <a:r>
                        <a:rPr lang="en-US" altLang="zh-CN" sz="2000" b="1" dirty="0">
                          <a:latin typeface="Times New Roman" panose="02020603050405020304" pitchFamily="18" charset="0"/>
                          <a:ea typeface="Microsoft YaHei" panose="020B0503020204020204" pitchFamily="34" charset="-122"/>
                          <a:cs typeface="Times New Roman" panose="02020603050405020304" pitchFamily="18" charset="0"/>
                        </a:rPr>
                        <a:t>I</a:t>
                      </a:r>
                      <a:endParaRPr lang="en-US" sz="2000" b="1" dirty="0">
                        <a:latin typeface="Times New Roman" panose="02020603050405020304" pitchFamily="18" charset="0"/>
                        <a:ea typeface="Microsoft YaHei" panose="020B0503020204020204" pitchFamily="34" charset="-122"/>
                        <a:cs typeface="Times New Roman" panose="02020603050405020304" pitchFamily="18" charset="0"/>
                      </a:endParaRPr>
                    </a:p>
                  </a:txBody>
                  <a:tcPr anchor="ctr"/>
                </a:tc>
                <a:tc>
                  <a:txBody>
                    <a:bodyPr/>
                    <a:lstStyle/>
                    <a:p>
                      <a:pPr algn="ctr"/>
                      <a:r>
                        <a:rPr lang="en-US" altLang="zh-CN" sz="2000" b="1" dirty="0">
                          <a:latin typeface="Times New Roman" panose="02020603050405020304" pitchFamily="18" charset="0"/>
                          <a:ea typeface="Microsoft YaHei" panose="020B0503020204020204" pitchFamily="34" charset="-122"/>
                          <a:cs typeface="Times New Roman" panose="02020603050405020304" pitchFamily="18" charset="0"/>
                        </a:rPr>
                        <a:t>90</a:t>
                      </a:r>
                      <a:endParaRPr lang="en-US" sz="2000" b="1" dirty="0">
                        <a:latin typeface="Times New Roman" panose="02020603050405020304" pitchFamily="18" charset="0"/>
                        <a:ea typeface="Microsoft YaHei" panose="020B0503020204020204" pitchFamily="34" charset="-122"/>
                        <a:cs typeface="Times New Roman" panose="02020603050405020304" pitchFamily="18" charset="0"/>
                      </a:endParaRPr>
                    </a:p>
                  </a:txBody>
                  <a:tcPr anchor="ctr"/>
                </a:tc>
                <a:extLst>
                  <a:ext uri="{0D108BD9-81ED-4DB2-BD59-A6C34878D82A}">
                    <a16:rowId xmlns="" xmlns:a16="http://schemas.microsoft.com/office/drawing/2014/main" val="894680066"/>
                  </a:ext>
                </a:extLst>
              </a:tr>
              <a:tr h="416434">
                <a:tc>
                  <a:txBody>
                    <a:bodyPr/>
                    <a:lstStyle/>
                    <a:p>
                      <a:pPr algn="ctr"/>
                      <a:r>
                        <a:rPr lang="en-US" altLang="zh-CN" sz="2000" b="1" dirty="0">
                          <a:latin typeface="Times New Roman" panose="02020603050405020304" pitchFamily="18" charset="0"/>
                          <a:ea typeface="Microsoft YaHei" panose="020B0503020204020204" pitchFamily="34" charset="-122"/>
                          <a:cs typeface="Times New Roman" panose="02020603050405020304" pitchFamily="18" charset="0"/>
                        </a:rPr>
                        <a:t>J</a:t>
                      </a:r>
                      <a:endParaRPr lang="en-US" sz="2000" b="1" dirty="0">
                        <a:latin typeface="Times New Roman" panose="02020603050405020304" pitchFamily="18" charset="0"/>
                        <a:ea typeface="Microsoft YaHei" panose="020B0503020204020204" pitchFamily="34" charset="-122"/>
                        <a:cs typeface="Times New Roman" panose="02020603050405020304" pitchFamily="18" charset="0"/>
                      </a:endParaRPr>
                    </a:p>
                  </a:txBody>
                  <a:tcPr anchor="ctr"/>
                </a:tc>
                <a:tc>
                  <a:txBody>
                    <a:bodyPr/>
                    <a:lstStyle/>
                    <a:p>
                      <a:pPr algn="ctr"/>
                      <a:r>
                        <a:rPr lang="en-US" altLang="zh-CN" sz="2000" b="1" dirty="0">
                          <a:latin typeface="Times New Roman" panose="02020603050405020304" pitchFamily="18" charset="0"/>
                          <a:ea typeface="Microsoft YaHei" panose="020B0503020204020204" pitchFamily="34" charset="-122"/>
                          <a:cs typeface="Times New Roman" panose="02020603050405020304" pitchFamily="18" charset="0"/>
                        </a:rPr>
                        <a:t>170</a:t>
                      </a:r>
                      <a:endParaRPr lang="en-US" sz="2000" b="1" dirty="0">
                        <a:latin typeface="Times New Roman" panose="02020603050405020304" pitchFamily="18" charset="0"/>
                        <a:ea typeface="Microsoft YaHei" panose="020B0503020204020204" pitchFamily="34" charset="-122"/>
                        <a:cs typeface="Times New Roman" panose="02020603050405020304" pitchFamily="18" charset="0"/>
                      </a:endParaRPr>
                    </a:p>
                  </a:txBody>
                  <a:tcPr anchor="ctr"/>
                </a:tc>
                <a:extLst>
                  <a:ext uri="{0D108BD9-81ED-4DB2-BD59-A6C34878D82A}">
                    <a16:rowId xmlns="" xmlns:a16="http://schemas.microsoft.com/office/drawing/2014/main" val="731987642"/>
                  </a:ext>
                </a:extLst>
              </a:tr>
              <a:tr h="416434">
                <a:tc>
                  <a:txBody>
                    <a:bodyPr/>
                    <a:lstStyle/>
                    <a:p>
                      <a:pPr algn="ctr"/>
                      <a:r>
                        <a:rPr lang="en-US" altLang="zh-CN" sz="2000" b="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K</a:t>
                      </a:r>
                      <a:endParaRPr lang="en-US" sz="2000" b="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endParaRPr>
                    </a:p>
                  </a:txBody>
                  <a:tcPr anchor="ctr"/>
                </a:tc>
                <a:tc>
                  <a:txBody>
                    <a:bodyPr/>
                    <a:lstStyle/>
                    <a:p>
                      <a:pPr algn="ctr"/>
                      <a:r>
                        <a:rPr lang="en-US" altLang="zh-CN" sz="2000" b="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rPr>
                        <a:t>0</a:t>
                      </a:r>
                      <a:endParaRPr lang="en-US" sz="2000" b="1" dirty="0">
                        <a:solidFill>
                          <a:schemeClr val="tx1"/>
                        </a:solidFill>
                        <a:latin typeface="Times New Roman" panose="02020603050405020304" pitchFamily="18" charset="0"/>
                        <a:ea typeface="Microsoft YaHei" panose="020B0503020204020204" pitchFamily="34" charset="-122"/>
                        <a:cs typeface="Times New Roman" panose="02020603050405020304" pitchFamily="18" charset="0"/>
                      </a:endParaRPr>
                    </a:p>
                  </a:txBody>
                  <a:tcPr anchor="ctr"/>
                </a:tc>
                <a:extLst>
                  <a:ext uri="{0D108BD9-81ED-4DB2-BD59-A6C34878D82A}">
                    <a16:rowId xmlns="" xmlns:a16="http://schemas.microsoft.com/office/drawing/2014/main" val="3448069409"/>
                  </a:ext>
                </a:extLst>
              </a:tr>
            </a:tbl>
          </a:graphicData>
        </a:graphic>
      </p:graphicFrame>
      <p:sp>
        <p:nvSpPr>
          <p:cNvPr id="7" name="文本框 6"/>
          <p:cNvSpPr txBox="1"/>
          <p:nvPr/>
        </p:nvSpPr>
        <p:spPr>
          <a:xfrm>
            <a:off x="838200" y="4802717"/>
            <a:ext cx="4495799" cy="607483"/>
          </a:xfrm>
          <a:prstGeom prst="rect">
            <a:avLst/>
          </a:prstGeom>
        </p:spPr>
        <p:txBody>
          <a:bodyPr vert="horz" wrap="square" lIns="91440" tIns="45720" rIns="91440" bIns="45720" rtlCol="0" anchor="ctr">
            <a:normAutofit fontScale="92500"/>
          </a:bodyPr>
          <a:lstStyle/>
          <a:p>
            <a:pPr>
              <a:lnSpc>
                <a:spcPct val="150000"/>
              </a:lnSpc>
              <a:spcBef>
                <a:spcPts val="600"/>
              </a:spcBef>
            </a:pPr>
            <a:r>
              <a:rPr lang="zh-CN" altLang="en-US" dirty="0" smtClean="0">
                <a:solidFill>
                  <a:srgbClr val="003262"/>
                </a:solidFill>
                <a:latin typeface="+mn-ea"/>
                <a:ea typeface="+mn-ea"/>
              </a:rPr>
              <a:t>各地点之间的道路</a:t>
            </a:r>
            <a:r>
              <a:rPr lang="zh-CN" altLang="en-US" dirty="0" smtClean="0">
                <a:solidFill>
                  <a:srgbClr val="003262"/>
                </a:solidFill>
                <a:latin typeface="+mn-ea"/>
              </a:rPr>
              <a:t>距离</a:t>
            </a:r>
            <a:r>
              <a:rPr lang="zh-CN" altLang="en-US" dirty="0">
                <a:solidFill>
                  <a:srgbClr val="003262"/>
                </a:solidFill>
                <a:latin typeface="+mn-ea"/>
              </a:rPr>
              <a:t>（可</a:t>
            </a:r>
            <a:r>
              <a:rPr lang="zh-CN" altLang="en-US" dirty="0" smtClean="0">
                <a:solidFill>
                  <a:srgbClr val="003262"/>
                </a:solidFill>
                <a:latin typeface="+mn-ea"/>
              </a:rPr>
              <a:t>行车的实际距离）</a:t>
            </a:r>
            <a:endParaRPr lang="zh-CN" altLang="en-US" dirty="0" smtClean="0">
              <a:solidFill>
                <a:srgbClr val="003262"/>
              </a:solidFill>
              <a:latin typeface="+mn-ea"/>
              <a:ea typeface="+mn-ea"/>
            </a:endParaRPr>
          </a:p>
        </p:txBody>
      </p:sp>
    </p:spTree>
    <p:extLst>
      <p:ext uri="{BB962C8B-B14F-4D97-AF65-F5344CB8AC3E}">
        <p14:creationId xmlns:p14="http://schemas.microsoft.com/office/powerpoint/2010/main" val="4435185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复习与思考（</a:t>
            </a:r>
            <a:r>
              <a:rPr lang="en-US" altLang="zh-CN" dirty="0" smtClean="0"/>
              <a:t>Optional</a:t>
            </a:r>
            <a:r>
              <a:rPr lang="zh-CN" altLang="en-US" dirty="0" smtClean="0"/>
              <a:t>）</a:t>
            </a:r>
            <a:endParaRPr lang="zh-CN" altLang="en-US" dirty="0"/>
          </a:p>
        </p:txBody>
      </p:sp>
      <p:sp>
        <p:nvSpPr>
          <p:cNvPr id="3" name="内容占位符 2"/>
          <p:cNvSpPr>
            <a:spLocks noGrp="1"/>
          </p:cNvSpPr>
          <p:nvPr>
            <p:ph idx="1"/>
          </p:nvPr>
        </p:nvSpPr>
        <p:spPr/>
        <p:txBody>
          <a:bodyPr>
            <a:normAutofit/>
          </a:bodyPr>
          <a:lstStyle/>
          <a:p>
            <a:r>
              <a:rPr lang="zh-CN" altLang="en-US" sz="2800" dirty="0" smtClean="0">
                <a:solidFill>
                  <a:srgbClr val="C00000"/>
                </a:solidFill>
              </a:rPr>
              <a:t>八数码问题及其求解</a:t>
            </a:r>
            <a:endParaRPr lang="en-US" altLang="zh-CN" sz="2800" dirty="0" smtClean="0">
              <a:solidFill>
                <a:srgbClr val="C00000"/>
              </a:solidFill>
            </a:endParaRPr>
          </a:p>
          <a:p>
            <a:pPr lvl="1"/>
            <a:r>
              <a:rPr lang="zh-CN" altLang="en-US" sz="2400" dirty="0" smtClean="0"/>
              <a:t>熟悉八数码问题；</a:t>
            </a:r>
            <a:endParaRPr lang="en-US" altLang="zh-CN" sz="2400" dirty="0" smtClean="0"/>
          </a:p>
          <a:p>
            <a:pPr lvl="1"/>
            <a:r>
              <a:rPr lang="zh-CN" altLang="en-US" sz="2400" dirty="0" smtClean="0"/>
              <a:t>自设初始状态和目的状态；</a:t>
            </a:r>
            <a:endParaRPr lang="en-US" altLang="zh-CN" sz="2400" dirty="0" smtClean="0"/>
          </a:p>
          <a:p>
            <a:pPr lvl="1"/>
            <a:r>
              <a:rPr lang="zh-CN" altLang="en-US" sz="2400" dirty="0" smtClean="0"/>
              <a:t>用</a:t>
            </a:r>
            <a:r>
              <a:rPr lang="en-US" altLang="zh-CN" sz="2400" dirty="0" smtClean="0"/>
              <a:t>A*</a:t>
            </a:r>
            <a:r>
              <a:rPr lang="zh-CN" altLang="en-US" sz="2400" dirty="0" smtClean="0"/>
              <a:t>算法搜索求解。</a:t>
            </a:r>
            <a:endParaRPr lang="zh-CN" altLang="en-US" sz="2400" dirty="0"/>
          </a:p>
        </p:txBody>
      </p:sp>
      <p:sp>
        <p:nvSpPr>
          <p:cNvPr id="4" name="灯片编号占位符 3"/>
          <p:cNvSpPr>
            <a:spLocks noGrp="1"/>
          </p:cNvSpPr>
          <p:nvPr>
            <p:ph type="sldNum" sz="quarter" idx="11"/>
          </p:nvPr>
        </p:nvSpPr>
        <p:spPr/>
        <p:txBody>
          <a:bodyPr/>
          <a:lstStyle/>
          <a:p>
            <a:fld id="{339A6E09-F5C8-4E88-8A4B-297BF10FE49A}" type="slidenum">
              <a:rPr lang="zh-CN" altLang="en-US" smtClean="0"/>
              <a:pPr/>
              <a:t>89</a:t>
            </a:fld>
            <a:endParaRPr lang="zh-CN" altLang="en-US" dirty="0"/>
          </a:p>
        </p:txBody>
      </p:sp>
    </p:spTree>
    <p:extLst>
      <p:ext uri="{BB962C8B-B14F-4D97-AF65-F5344CB8AC3E}">
        <p14:creationId xmlns:p14="http://schemas.microsoft.com/office/powerpoint/2010/main" val="3848964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83912550-F810-4FC5-9584-3EF1BA0E4C7C}"/>
              </a:ext>
            </a:extLst>
          </p:cNvPr>
          <p:cNvSpPr>
            <a:spLocks noGrp="1"/>
          </p:cNvSpPr>
          <p:nvPr>
            <p:ph type="title"/>
          </p:nvPr>
        </p:nvSpPr>
        <p:spPr/>
        <p:txBody>
          <a:bodyPr/>
          <a:lstStyle/>
          <a:p>
            <a:r>
              <a:rPr lang="zh-CN" altLang="en-US" dirty="0"/>
              <a:t>补充内容：智能体</a:t>
            </a:r>
          </a:p>
        </p:txBody>
      </p:sp>
      <p:sp>
        <p:nvSpPr>
          <p:cNvPr id="3" name="内容占位符 2">
            <a:extLst>
              <a:ext uri="{FF2B5EF4-FFF2-40B4-BE49-F238E27FC236}">
                <a16:creationId xmlns="" xmlns:a16="http://schemas.microsoft.com/office/drawing/2014/main" id="{719B0409-F87B-419F-977E-39C8F01DE8AD}"/>
              </a:ext>
            </a:extLst>
          </p:cNvPr>
          <p:cNvSpPr>
            <a:spLocks noGrp="1"/>
          </p:cNvSpPr>
          <p:nvPr>
            <p:ph idx="1"/>
          </p:nvPr>
        </p:nvSpPr>
        <p:spPr/>
        <p:txBody>
          <a:bodyPr>
            <a:normAutofit/>
          </a:bodyPr>
          <a:lstStyle/>
          <a:p>
            <a:r>
              <a:rPr lang="zh-CN" altLang="en-US" dirty="0"/>
              <a:t>智能体（人工智能领域中一个概念）：</a:t>
            </a:r>
            <a:endParaRPr lang="en-US" altLang="zh-CN" dirty="0"/>
          </a:p>
          <a:p>
            <a:endParaRPr lang="en-US" altLang="zh-CN" dirty="0"/>
          </a:p>
          <a:p>
            <a:pPr lvl="1"/>
            <a:r>
              <a:rPr lang="zh-CN" altLang="en-US" sz="2400" dirty="0"/>
              <a:t>任何独立的能够思想并可以同环境交互的实体都可以抽象为智能体</a:t>
            </a:r>
            <a:r>
              <a:rPr lang="en-US" altLang="zh-CN" sz="2400" dirty="0"/>
              <a:t>Agent </a:t>
            </a:r>
          </a:p>
          <a:p>
            <a:pPr lvl="2"/>
            <a:r>
              <a:rPr lang="en-US" altLang="zh-CN" sz="2400" dirty="0"/>
              <a:t>Agent</a:t>
            </a:r>
            <a:r>
              <a:rPr lang="zh-CN" altLang="en-US" sz="2400" dirty="0"/>
              <a:t>：能</a:t>
            </a:r>
            <a:r>
              <a:rPr lang="zh-CN" altLang="en-US" sz="2400" dirty="0">
                <a:solidFill>
                  <a:srgbClr val="C00000"/>
                </a:solidFill>
              </a:rPr>
              <a:t>自主活动</a:t>
            </a:r>
            <a:r>
              <a:rPr lang="zh-CN" altLang="en-US" sz="2400" dirty="0"/>
              <a:t>的软件或硬件</a:t>
            </a:r>
            <a:r>
              <a:rPr lang="zh-CN" altLang="en-US" sz="2400" dirty="0">
                <a:solidFill>
                  <a:srgbClr val="C00000"/>
                </a:solidFill>
              </a:rPr>
              <a:t>实体</a:t>
            </a:r>
            <a:endParaRPr lang="en-US" altLang="zh-CN" sz="2400" dirty="0">
              <a:solidFill>
                <a:srgbClr val="C00000"/>
              </a:solidFill>
            </a:endParaRPr>
          </a:p>
          <a:p>
            <a:pPr lvl="2"/>
            <a:r>
              <a:rPr lang="zh-CN" altLang="en-US" sz="2400" dirty="0"/>
              <a:t>通过传感器</a:t>
            </a:r>
            <a:r>
              <a:rPr lang="en-US" altLang="zh-CN" sz="2400" dirty="0"/>
              <a:t>Sensors</a:t>
            </a:r>
            <a:r>
              <a:rPr lang="zh-CN" altLang="en-US" sz="2400" dirty="0"/>
              <a:t>感知环境</a:t>
            </a:r>
            <a:r>
              <a:rPr lang="en-US" altLang="zh-CN" sz="2400" dirty="0"/>
              <a:t>Environment</a:t>
            </a:r>
          </a:p>
          <a:p>
            <a:pPr lvl="2"/>
            <a:r>
              <a:rPr lang="zh-CN" altLang="en-US" sz="2400" dirty="0"/>
              <a:t>通过执行器</a:t>
            </a:r>
            <a:r>
              <a:rPr lang="en-US" altLang="zh-CN" sz="2400" dirty="0"/>
              <a:t>Actuator</a:t>
            </a:r>
            <a:r>
              <a:rPr lang="zh-CN" altLang="en-US" sz="2400" dirty="0"/>
              <a:t>影响环境（执行动作</a:t>
            </a:r>
            <a:r>
              <a:rPr lang="en-US" altLang="zh-CN" sz="2400" dirty="0"/>
              <a:t>Action</a:t>
            </a:r>
            <a:r>
              <a:rPr lang="zh-CN" altLang="en-US" sz="2400" dirty="0"/>
              <a:t>）</a:t>
            </a:r>
          </a:p>
        </p:txBody>
      </p:sp>
      <p:sp>
        <p:nvSpPr>
          <p:cNvPr id="4" name="灯片编号占位符 3">
            <a:extLst>
              <a:ext uri="{FF2B5EF4-FFF2-40B4-BE49-F238E27FC236}">
                <a16:creationId xmlns="" xmlns:a16="http://schemas.microsoft.com/office/drawing/2014/main" id="{DC4E83F4-BA15-40E1-8180-16D4FE775E2A}"/>
              </a:ext>
            </a:extLst>
          </p:cNvPr>
          <p:cNvSpPr>
            <a:spLocks noGrp="1"/>
          </p:cNvSpPr>
          <p:nvPr>
            <p:ph type="sldNum" sz="quarter" idx="11"/>
          </p:nvPr>
        </p:nvSpPr>
        <p:spPr/>
        <p:txBody>
          <a:bodyPr/>
          <a:lstStyle/>
          <a:p>
            <a:fld id="{339A6E09-F5C8-4E88-8A4B-297BF10FE49A}" type="slidenum">
              <a:rPr lang="zh-CN" altLang="en-US" smtClean="0"/>
              <a:pPr/>
              <a:t>9</a:t>
            </a:fld>
            <a:endParaRPr lang="zh-CN" altLang="en-US" dirty="0"/>
          </a:p>
        </p:txBody>
      </p:sp>
    </p:spTree>
    <p:extLst>
      <p:ext uri="{BB962C8B-B14F-4D97-AF65-F5344CB8AC3E}">
        <p14:creationId xmlns:p14="http://schemas.microsoft.com/office/powerpoint/2010/main" val="370312657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4">
      <a:majorFont>
        <a:latin typeface="Segoe UI"/>
        <a:ea typeface="黑体"/>
        <a:cs typeface=""/>
      </a:majorFont>
      <a:minorFont>
        <a:latin typeface="Segoe UI Semilight"/>
        <a:ea typeface="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45720" rIns="91440" bIns="45720" rtlCol="0" anchor="ctr">
        <a:normAutofit/>
      </a:bodyPr>
      <a:lstStyle>
        <a:defPPr algn="l">
          <a:lnSpc>
            <a:spcPct val="150000"/>
          </a:lnSpc>
          <a:spcBef>
            <a:spcPts val="600"/>
          </a:spcBef>
          <a:defRPr dirty="0" smtClean="0">
            <a:solidFill>
              <a:srgbClr val="003262"/>
            </a:solidFill>
            <a:latin typeface="+mn-ea"/>
            <a:ea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3756</TotalTime>
  <Words>7742</Words>
  <Application>Microsoft Office PowerPoint</Application>
  <PresentationFormat>全屏显示(4:3)</PresentationFormat>
  <Paragraphs>1335</Paragraphs>
  <Slides>89</Slides>
  <Notes>40</Notes>
  <HiddenSlides>7</HiddenSlides>
  <MMClips>1</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5</vt:i4>
      </vt:variant>
      <vt:variant>
        <vt:lpstr>幻灯片标题</vt:lpstr>
      </vt:variant>
      <vt:variant>
        <vt:i4>89</vt:i4>
      </vt:variant>
    </vt:vector>
  </HeadingPairs>
  <TitlesOfParts>
    <vt:vector size="114" baseType="lpstr">
      <vt:lpstr>Droid Serif</vt:lpstr>
      <vt:lpstr>等线</vt:lpstr>
      <vt:lpstr>黑体</vt:lpstr>
      <vt:lpstr>华文楷体</vt:lpstr>
      <vt:lpstr>宋体</vt:lpstr>
      <vt:lpstr>宋体</vt:lpstr>
      <vt:lpstr>微软雅黑</vt:lpstr>
      <vt:lpstr>微软雅黑</vt:lpstr>
      <vt:lpstr>Arial</vt:lpstr>
      <vt:lpstr>Calibri</vt:lpstr>
      <vt:lpstr>Calibri Light</vt:lpstr>
      <vt:lpstr>Cambria Math</vt:lpstr>
      <vt:lpstr>Helvetica</vt:lpstr>
      <vt:lpstr>Lucida Calligraphy</vt:lpstr>
      <vt:lpstr>Segoe UI</vt:lpstr>
      <vt:lpstr>Segoe UI Semilight</vt:lpstr>
      <vt:lpstr>Times New Roman</vt:lpstr>
      <vt:lpstr>Wingdings</vt:lpstr>
      <vt:lpstr>Wingdings 2</vt:lpstr>
      <vt:lpstr>Office 主题​​</vt:lpstr>
      <vt:lpstr>Photo Editor Photo</vt:lpstr>
      <vt:lpstr>位图图像</vt:lpstr>
      <vt:lpstr>Visio</vt:lpstr>
      <vt:lpstr>Microsoft 公式 3.0</vt:lpstr>
      <vt:lpstr>MathType 6.0 Equation</vt:lpstr>
      <vt:lpstr>第二章 </vt:lpstr>
      <vt:lpstr>问题与问题求解</vt:lpstr>
      <vt:lpstr>基于算法的系统 (Algorithm-Based Systems, ABS)</vt:lpstr>
      <vt:lpstr>基于搜索的系统 (Searching-Based Systems, SBS)</vt:lpstr>
      <vt:lpstr>基于搜索的系统 (Searching-Based Systems, SBS)</vt:lpstr>
      <vt:lpstr>基于实例的系统 （Case-Based Systems, CBS）</vt:lpstr>
      <vt:lpstr>算法 vs. 搜索</vt:lpstr>
      <vt:lpstr>PowerPoint 演示文稿</vt:lpstr>
      <vt:lpstr>补充内容：智能体</vt:lpstr>
      <vt:lpstr>补充内容：智能体</vt:lpstr>
      <vt:lpstr>补充内容：智能体</vt:lpstr>
      <vt:lpstr>简单反射式智能体  Simple reflex agent</vt:lpstr>
      <vt:lpstr>模型反射式智能体  Model-based reflex agent</vt:lpstr>
      <vt:lpstr>基于目标智能体  Goal-based agents</vt:lpstr>
      <vt:lpstr>基于效用智能体  Utility-based agent</vt:lpstr>
      <vt:lpstr>学习智能体  Learning agent</vt:lpstr>
      <vt:lpstr>智能体与环境</vt:lpstr>
      <vt:lpstr>智能体与环境</vt:lpstr>
      <vt:lpstr>智能体与环境</vt:lpstr>
      <vt:lpstr>吃豆人中的人类智能体</vt:lpstr>
      <vt:lpstr>任务环境 - PEAS</vt:lpstr>
      <vt:lpstr>人工智能</vt:lpstr>
      <vt:lpstr>搜索求解策略</vt:lpstr>
      <vt:lpstr>本章主要内容</vt:lpstr>
      <vt:lpstr>搜索的基本问题与主要过程</vt:lpstr>
      <vt:lpstr>搜索方向</vt:lpstr>
      <vt:lpstr>搜索策略</vt:lpstr>
      <vt:lpstr>本章主要内容</vt:lpstr>
      <vt:lpstr>规划智能体</vt:lpstr>
      <vt:lpstr>搜索问题</vt:lpstr>
      <vt:lpstr>Example: Traveling in Romania</vt:lpstr>
      <vt:lpstr>Example: Traveling in Romania</vt:lpstr>
      <vt:lpstr>状态空间图</vt:lpstr>
      <vt:lpstr>搜索树</vt:lpstr>
      <vt:lpstr>八数码问题的搜索树</vt:lpstr>
      <vt:lpstr>八数码问题的搜索树</vt:lpstr>
      <vt:lpstr>旅行商问题的搜索树</vt:lpstr>
      <vt:lpstr>旅行商问题的搜索树</vt:lpstr>
      <vt:lpstr>状态空间图 vs. 搜索树</vt:lpstr>
      <vt:lpstr>思考：状态空间图 vs. 搜索树</vt:lpstr>
      <vt:lpstr>本章主要内容</vt:lpstr>
      <vt:lpstr>深度优先搜索</vt:lpstr>
      <vt:lpstr>深度优先搜索</vt:lpstr>
      <vt:lpstr>Search</vt:lpstr>
      <vt:lpstr>深度优先搜索</vt:lpstr>
      <vt:lpstr>深度优先搜索</vt:lpstr>
      <vt:lpstr>深度优先搜索</vt:lpstr>
      <vt:lpstr>Depth-First Search</vt:lpstr>
      <vt:lpstr>宽度优先搜索</vt:lpstr>
      <vt:lpstr>宽度优先搜索</vt:lpstr>
      <vt:lpstr>Breadth-First Search</vt:lpstr>
      <vt:lpstr>统一代价搜索</vt:lpstr>
      <vt:lpstr>统一代价搜索</vt:lpstr>
      <vt:lpstr>统一代价搜索-练习</vt:lpstr>
      <vt:lpstr>统一代价搜索-答案</vt:lpstr>
      <vt:lpstr>BFS vs. UCS &amp; Dijkstra</vt:lpstr>
      <vt:lpstr>思考: 如何建立问题？</vt:lpstr>
      <vt:lpstr>状态空间大小</vt:lpstr>
      <vt:lpstr>本章主要内容</vt:lpstr>
      <vt:lpstr>启发式策略</vt:lpstr>
      <vt:lpstr>启发信息和估价函数</vt:lpstr>
      <vt:lpstr>启发信息和估价函数</vt:lpstr>
      <vt:lpstr>启发信息和估价函数</vt:lpstr>
      <vt:lpstr>最佳优先搜索</vt:lpstr>
      <vt:lpstr>A搜索</vt:lpstr>
      <vt:lpstr>A搜索</vt:lpstr>
      <vt:lpstr>PowerPoint 演示文稿</vt:lpstr>
      <vt:lpstr>A*搜索</vt:lpstr>
      <vt:lpstr>A*搜索的最优性条件</vt:lpstr>
      <vt:lpstr>A*搜索的最优性条件</vt:lpstr>
      <vt:lpstr>补充-启发函数的信息性</vt:lpstr>
      <vt:lpstr>本章主要内容</vt:lpstr>
      <vt:lpstr>贪心算法</vt:lpstr>
      <vt:lpstr>贪心算法</vt:lpstr>
      <vt:lpstr>贪心算法</vt:lpstr>
      <vt:lpstr>Dijkstra算法</vt:lpstr>
      <vt:lpstr>Dijkstra算法</vt:lpstr>
      <vt:lpstr>Dijkstra算法</vt:lpstr>
      <vt:lpstr>Dijkstra算法</vt:lpstr>
      <vt:lpstr>集束搜索</vt:lpstr>
      <vt:lpstr>博弈中的搜索</vt:lpstr>
      <vt:lpstr>博弈中的搜索</vt:lpstr>
      <vt:lpstr>博弈中的搜索</vt:lpstr>
      <vt:lpstr>博弈中的搜索</vt:lpstr>
      <vt:lpstr>博弈中的搜索</vt:lpstr>
      <vt:lpstr>课后作业</vt:lpstr>
      <vt:lpstr>课后作业</vt:lpstr>
      <vt:lpstr>PowerPoint 演示文稿</vt:lpstr>
      <vt:lpstr>复习与思考（Optional）</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bo wang</dc:creator>
  <cp:lastModifiedBy>admin</cp:lastModifiedBy>
  <cp:revision>374</cp:revision>
  <dcterms:created xsi:type="dcterms:W3CDTF">2021-03-23T03:20:08Z</dcterms:created>
  <dcterms:modified xsi:type="dcterms:W3CDTF">2022-03-07T04:20:27Z</dcterms:modified>
</cp:coreProperties>
</file>